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1"/>
  </p:notesMasterIdLst>
  <p:sldIdLst>
    <p:sldId id="256" r:id="rId2"/>
    <p:sldId id="278" r:id="rId3"/>
    <p:sldId id="257" r:id="rId4"/>
    <p:sldId id="258" r:id="rId5"/>
    <p:sldId id="259" r:id="rId6"/>
    <p:sldId id="260" r:id="rId7"/>
    <p:sldId id="261" r:id="rId8"/>
    <p:sldId id="262" r:id="rId9"/>
    <p:sldId id="263" r:id="rId10"/>
    <p:sldId id="264" r:id="rId11"/>
    <p:sldId id="265" r:id="rId12"/>
    <p:sldId id="267" r:id="rId13"/>
    <p:sldId id="268" r:id="rId14"/>
    <p:sldId id="269" r:id="rId15"/>
    <p:sldId id="271" r:id="rId16"/>
    <p:sldId id="279" r:id="rId17"/>
    <p:sldId id="275" r:id="rId18"/>
    <p:sldId id="280" r:id="rId19"/>
    <p:sldId id="277" r:id="rId20"/>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8" roundtripDataSignature="AMtx7mhST3223OipuJeSE6tXYg6g4o07QQ=="/>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25F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2FDBB9C-3BF4-4C17-B365-6AC1116B995F}">
  <a:tblStyle styleId="{32FDBB9C-3BF4-4C17-B365-6AC1116B995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1"/>
    <p:restoredTop sz="94593"/>
  </p:normalViewPr>
  <p:slideViewPr>
    <p:cSldViewPr snapToGrid="0">
      <p:cViewPr varScale="1">
        <p:scale>
          <a:sx n="123" d="100"/>
          <a:sy n="123" d="100"/>
        </p:scale>
        <p:origin x="25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8"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 name="Google Shape;42;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21802bf20ee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1" name="Google Shape;111;g21802bf20ee_0_7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1802bf20ee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0" name="Google Shape;120;g21802bf20ee_0_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1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s-ES" dirty="0"/>
              <a:t>DF; El Mercurio</a:t>
            </a:r>
            <a:endParaRPr dirty="0"/>
          </a:p>
        </p:txBody>
      </p:sp>
      <p:sp>
        <p:nvSpPr>
          <p:cNvPr id="136" name="Google Shape;136;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1802bf20ee_0_8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s-ES" dirty="0" err="1"/>
              <a:t>Codexverde</a:t>
            </a:r>
            <a:r>
              <a:rPr lang="es-ES" dirty="0"/>
              <a:t>, </a:t>
            </a:r>
            <a:r>
              <a:rPr lang="es-ES" dirty="0" err="1"/>
              <a:t>Biobio</a:t>
            </a:r>
            <a:endParaRPr dirty="0"/>
          </a:p>
        </p:txBody>
      </p:sp>
      <p:sp>
        <p:nvSpPr>
          <p:cNvPr id="145" name="Google Shape;145;g21802bf20ee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1802bf20ee_0_13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s-ES" dirty="0"/>
              <a:t>CNN, LT</a:t>
            </a:r>
            <a:endParaRPr dirty="0"/>
          </a:p>
        </p:txBody>
      </p:sp>
      <p:sp>
        <p:nvSpPr>
          <p:cNvPr id="154" name="Google Shape;154;g21802bf20ee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1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2" name="Google Shape;172;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2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4" name="Google Shape;214;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938953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081790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2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4" name="Google Shape;214;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2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4" name="Google Shape;214;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70297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 name="Google Shape;4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f97964050d_0_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s-ES" sz="1350">
                <a:solidFill>
                  <a:schemeClr val="dk1"/>
                </a:solidFill>
                <a:latin typeface="Arial"/>
                <a:ea typeface="Arial"/>
                <a:cs typeface="Arial"/>
                <a:sym typeface="Arial"/>
              </a:rPr>
              <a:t>La Zona Azul es para personas registradas en el organismo de la ONU encargado de coordinar la respuesta global a la amenaza del cambio climático: la CMNUCC (o UNFCCC, por sus siglas en inglés)</a:t>
            </a:r>
            <a:endParaRPr sz="1350">
              <a:solidFill>
                <a:schemeClr val="dk1"/>
              </a:solidFill>
              <a:latin typeface="Arial"/>
              <a:ea typeface="Arial"/>
              <a:cs typeface="Arial"/>
              <a:sym typeface="Arial"/>
            </a:endParaRPr>
          </a:p>
          <a:p>
            <a:pPr marL="0" lvl="0" indent="0" algn="l" rtl="0">
              <a:spcBef>
                <a:spcPts val="3600"/>
              </a:spcBef>
              <a:spcAft>
                <a:spcPts val="0"/>
              </a:spcAft>
              <a:buNone/>
            </a:pPr>
            <a:endParaRPr/>
          </a:p>
        </p:txBody>
      </p:sp>
      <p:sp>
        <p:nvSpPr>
          <p:cNvPr id="59" name="Google Shape;59;g1f97964050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1f97964050d_0_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 name="Google Shape;68;g1f97964050d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1f97964050d_0_1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 name="Google Shape;77;g1f97964050d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1f97964050d_0_2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g1f97964050d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5" name="Google Shape;95;p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21802bf20e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2" name="Google Shape;102;g21802bf20ee_0_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1524000" y="1122362"/>
            <a:ext cx="9144000" cy="2387601"/>
          </a:xfrm>
          <a:prstGeom prst="rect">
            <a:avLst/>
          </a:prstGeom>
          <a:noFill/>
          <a:ln>
            <a:noFill/>
          </a:ln>
        </p:spPr>
        <p:txBody>
          <a:bodyPr spcFirstLastPara="1" wrap="square" lIns="45700" tIns="45700" rIns="45700" bIns="45700" anchor="b" anchorCtr="0">
            <a:normAutofit/>
          </a:bodyPr>
          <a:lstStyle>
            <a:lvl1pPr lvl="0" algn="ctr">
              <a:lnSpc>
                <a:spcPct val="90000"/>
              </a:lnSpc>
              <a:spcBef>
                <a:spcPts val="0"/>
              </a:spcBef>
              <a:spcAft>
                <a:spcPts val="0"/>
              </a:spcAft>
              <a:buClr>
                <a:srgbClr val="000000"/>
              </a:buClr>
              <a:buSzPts val="6000"/>
              <a:buFont typeface="Calibri"/>
              <a:buNone/>
              <a:defRPr sz="6000"/>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11" name="Google Shape;11;p22"/>
          <p:cNvSpPr txBox="1">
            <a:spLocks noGrp="1"/>
          </p:cNvSpPr>
          <p:nvPr>
            <p:ph type="body" idx="1"/>
          </p:nvPr>
        </p:nvSpPr>
        <p:spPr>
          <a:xfrm>
            <a:off x="1524000" y="3602037"/>
            <a:ext cx="9144000" cy="1655763"/>
          </a:xfrm>
          <a:prstGeom prst="rect">
            <a:avLst/>
          </a:prstGeom>
          <a:noFill/>
          <a:ln>
            <a:noFill/>
          </a:ln>
        </p:spPr>
        <p:txBody>
          <a:bodyPr spcFirstLastPara="1" wrap="square" lIns="45700" tIns="45700" rIns="45700" bIns="45700" anchor="t" anchorCtr="0">
            <a:normAutofit/>
          </a:bodyPr>
          <a:lstStyle>
            <a:lvl1pPr marL="457200" lvl="0" indent="-228600" algn="ctr">
              <a:lnSpc>
                <a:spcPct val="90000"/>
              </a:lnSpc>
              <a:spcBef>
                <a:spcPts val="1000"/>
              </a:spcBef>
              <a:spcAft>
                <a:spcPts val="0"/>
              </a:spcAft>
              <a:buClr>
                <a:srgbClr val="000000"/>
              </a:buClr>
              <a:buSzPts val="2400"/>
              <a:buFont typeface="Calibri"/>
              <a:buNone/>
              <a:defRPr sz="2400"/>
            </a:lvl1pPr>
            <a:lvl2pPr marL="914400" lvl="1" indent="-228600" algn="ctr">
              <a:lnSpc>
                <a:spcPct val="90000"/>
              </a:lnSpc>
              <a:spcBef>
                <a:spcPts val="1000"/>
              </a:spcBef>
              <a:spcAft>
                <a:spcPts val="0"/>
              </a:spcAft>
              <a:buClr>
                <a:srgbClr val="000000"/>
              </a:buClr>
              <a:buSzPts val="2400"/>
              <a:buFont typeface="Calibri"/>
              <a:buNone/>
              <a:defRPr sz="2400"/>
            </a:lvl2pPr>
            <a:lvl3pPr marL="1371600" lvl="2" indent="-228600" algn="ctr">
              <a:lnSpc>
                <a:spcPct val="90000"/>
              </a:lnSpc>
              <a:spcBef>
                <a:spcPts val="1000"/>
              </a:spcBef>
              <a:spcAft>
                <a:spcPts val="0"/>
              </a:spcAft>
              <a:buClr>
                <a:srgbClr val="000000"/>
              </a:buClr>
              <a:buSzPts val="2400"/>
              <a:buFont typeface="Calibri"/>
              <a:buNone/>
              <a:defRPr sz="2400"/>
            </a:lvl3pPr>
            <a:lvl4pPr marL="1828800" lvl="3" indent="-228600" algn="ctr">
              <a:lnSpc>
                <a:spcPct val="90000"/>
              </a:lnSpc>
              <a:spcBef>
                <a:spcPts val="1000"/>
              </a:spcBef>
              <a:spcAft>
                <a:spcPts val="0"/>
              </a:spcAft>
              <a:buClr>
                <a:srgbClr val="000000"/>
              </a:buClr>
              <a:buSzPts val="2400"/>
              <a:buFont typeface="Calibri"/>
              <a:buNone/>
              <a:defRPr sz="2400"/>
            </a:lvl4pPr>
            <a:lvl5pPr marL="2286000" lvl="4" indent="-228600" algn="ctr">
              <a:lnSpc>
                <a:spcPct val="90000"/>
              </a:lnSpc>
              <a:spcBef>
                <a:spcPts val="1000"/>
              </a:spcBef>
              <a:spcAft>
                <a:spcPts val="0"/>
              </a:spcAft>
              <a:buClr>
                <a:srgbClr val="000000"/>
              </a:buClr>
              <a:buSzPts val="2400"/>
              <a:buFont typeface="Calibri"/>
              <a:buNone/>
              <a:defRPr sz="2400"/>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12" name="Google Shape;12;p22"/>
          <p:cNvSpPr txBox="1">
            <a:spLocks noGrp="1"/>
          </p:cNvSpPr>
          <p:nvPr>
            <p:ph type="sldNum" idx="12"/>
          </p:nvPr>
        </p:nvSpPr>
        <p:spPr>
          <a:xfrm>
            <a:off x="11095176" y="6414760"/>
            <a:ext cx="258624" cy="248305"/>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88888"/>
              </a:buClr>
              <a:buSzPts val="1200"/>
              <a:buFont typeface="Calibri"/>
              <a:buNone/>
              <a:defRPr sz="1200">
                <a:solidFill>
                  <a:srgbClr val="888888"/>
                </a:solidFill>
              </a:defRPr>
            </a:lvl1pPr>
            <a:lvl2pPr marL="0" lvl="1" indent="0" algn="r">
              <a:lnSpc>
                <a:spcPct val="100000"/>
              </a:lnSpc>
              <a:spcBef>
                <a:spcPts val="0"/>
              </a:spcBef>
              <a:spcAft>
                <a:spcPts val="0"/>
              </a:spcAft>
              <a:buClr>
                <a:srgbClr val="888888"/>
              </a:buClr>
              <a:buSzPts val="1200"/>
              <a:buFont typeface="Calibri"/>
              <a:buNone/>
              <a:defRPr sz="1200">
                <a:solidFill>
                  <a:srgbClr val="888888"/>
                </a:solidFill>
              </a:defRPr>
            </a:lvl2pPr>
            <a:lvl3pPr marL="0" lvl="2" indent="0" algn="r">
              <a:lnSpc>
                <a:spcPct val="100000"/>
              </a:lnSpc>
              <a:spcBef>
                <a:spcPts val="0"/>
              </a:spcBef>
              <a:spcAft>
                <a:spcPts val="0"/>
              </a:spcAft>
              <a:buClr>
                <a:srgbClr val="888888"/>
              </a:buClr>
              <a:buSzPts val="1200"/>
              <a:buFont typeface="Calibri"/>
              <a:buNone/>
              <a:defRPr sz="1200">
                <a:solidFill>
                  <a:srgbClr val="888888"/>
                </a:solidFill>
              </a:defRPr>
            </a:lvl3pPr>
            <a:lvl4pPr marL="0" lvl="3" indent="0" algn="r">
              <a:lnSpc>
                <a:spcPct val="100000"/>
              </a:lnSpc>
              <a:spcBef>
                <a:spcPts val="0"/>
              </a:spcBef>
              <a:spcAft>
                <a:spcPts val="0"/>
              </a:spcAft>
              <a:buClr>
                <a:srgbClr val="888888"/>
              </a:buClr>
              <a:buSzPts val="1200"/>
              <a:buFont typeface="Calibri"/>
              <a:buNone/>
              <a:defRPr sz="1200">
                <a:solidFill>
                  <a:srgbClr val="888888"/>
                </a:solidFill>
              </a:defRPr>
            </a:lvl4pPr>
            <a:lvl5pPr marL="0" lvl="4" indent="0" algn="r">
              <a:lnSpc>
                <a:spcPct val="100000"/>
              </a:lnSpc>
              <a:spcBef>
                <a:spcPts val="0"/>
              </a:spcBef>
              <a:spcAft>
                <a:spcPts val="0"/>
              </a:spcAft>
              <a:buClr>
                <a:srgbClr val="888888"/>
              </a:buClr>
              <a:buSzPts val="1200"/>
              <a:buFont typeface="Calibri"/>
              <a:buNone/>
              <a:defRPr sz="1200">
                <a:solidFill>
                  <a:srgbClr val="888888"/>
                </a:solidFill>
              </a:defRPr>
            </a:lvl5pPr>
            <a:lvl6pPr marL="0" lvl="5" indent="0" algn="r">
              <a:lnSpc>
                <a:spcPct val="100000"/>
              </a:lnSpc>
              <a:spcBef>
                <a:spcPts val="0"/>
              </a:spcBef>
              <a:spcAft>
                <a:spcPts val="0"/>
              </a:spcAft>
              <a:buClr>
                <a:srgbClr val="888888"/>
              </a:buClr>
              <a:buSzPts val="1200"/>
              <a:buFont typeface="Calibri"/>
              <a:buNone/>
              <a:defRPr sz="1200">
                <a:solidFill>
                  <a:srgbClr val="888888"/>
                </a:solidFill>
              </a:defRPr>
            </a:lvl6pPr>
            <a:lvl7pPr marL="0" lvl="6" indent="0" algn="r">
              <a:lnSpc>
                <a:spcPct val="100000"/>
              </a:lnSpc>
              <a:spcBef>
                <a:spcPts val="0"/>
              </a:spcBef>
              <a:spcAft>
                <a:spcPts val="0"/>
              </a:spcAft>
              <a:buClr>
                <a:srgbClr val="888888"/>
              </a:buClr>
              <a:buSzPts val="1200"/>
              <a:buFont typeface="Calibri"/>
              <a:buNone/>
              <a:defRPr sz="1200">
                <a:solidFill>
                  <a:srgbClr val="888888"/>
                </a:solidFill>
              </a:defRPr>
            </a:lvl7pPr>
            <a:lvl8pPr marL="0" lvl="7" indent="0" algn="r">
              <a:lnSpc>
                <a:spcPct val="100000"/>
              </a:lnSpc>
              <a:spcBef>
                <a:spcPts val="0"/>
              </a:spcBef>
              <a:spcAft>
                <a:spcPts val="0"/>
              </a:spcAft>
              <a:buClr>
                <a:srgbClr val="888888"/>
              </a:buClr>
              <a:buSzPts val="1200"/>
              <a:buFont typeface="Calibri"/>
              <a:buNone/>
              <a:defRPr sz="1200">
                <a:solidFill>
                  <a:srgbClr val="888888"/>
                </a:solidFill>
              </a:defRPr>
            </a:lvl8pPr>
            <a:lvl9pPr marL="0" lvl="8" indent="0" algn="r">
              <a:lnSpc>
                <a:spcPct val="100000"/>
              </a:lnSpc>
              <a:spcBef>
                <a:spcPts val="0"/>
              </a:spcBef>
              <a:spcAft>
                <a:spcPts val="0"/>
              </a:spcAft>
              <a:buClr>
                <a:srgbClr val="888888"/>
              </a:buClr>
              <a:buSzPts val="1200"/>
              <a:buFont typeface="Calibri"/>
              <a:buNone/>
              <a:defRPr sz="1200">
                <a:solidFill>
                  <a:srgbClr val="888888"/>
                </a:solidFill>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ido con título" type="tx">
  <p:cSld name="TITLE_AND_BODY">
    <p:spTree>
      <p:nvGrpSpPr>
        <p:cNvPr id="1" name="Shape 13"/>
        <p:cNvGrpSpPr/>
        <p:nvPr/>
      </p:nvGrpSpPr>
      <p:grpSpPr>
        <a:xfrm>
          <a:off x="0" y="0"/>
          <a:ext cx="0" cy="0"/>
          <a:chOff x="0" y="0"/>
          <a:chExt cx="0" cy="0"/>
        </a:xfrm>
      </p:grpSpPr>
      <p:sp>
        <p:nvSpPr>
          <p:cNvPr id="14" name="Google Shape;14;p23"/>
          <p:cNvSpPr txBox="1">
            <a:spLocks noGrp="1"/>
          </p:cNvSpPr>
          <p:nvPr>
            <p:ph type="title"/>
          </p:nvPr>
        </p:nvSpPr>
        <p:spPr>
          <a:xfrm>
            <a:off x="839787" y="457200"/>
            <a:ext cx="3932239" cy="1600200"/>
          </a:xfrm>
          <a:prstGeom prst="rect">
            <a:avLst/>
          </a:prstGeom>
          <a:noFill/>
          <a:ln>
            <a:noFill/>
          </a:ln>
        </p:spPr>
        <p:txBody>
          <a:bodyPr spcFirstLastPara="1" wrap="square" lIns="45700" tIns="45700" rIns="45700" bIns="45700" anchor="b" anchorCtr="0">
            <a:normAutofit/>
          </a:bodyPr>
          <a:lstStyle>
            <a:lvl1pPr lvl="0" algn="l">
              <a:lnSpc>
                <a:spcPct val="90000"/>
              </a:lnSpc>
              <a:spcBef>
                <a:spcPts val="0"/>
              </a:spcBef>
              <a:spcAft>
                <a:spcPts val="0"/>
              </a:spcAft>
              <a:buClr>
                <a:srgbClr val="000000"/>
              </a:buClr>
              <a:buSzPts val="3200"/>
              <a:buFont typeface="Calibri"/>
              <a:buNone/>
              <a:defRPr sz="3200"/>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15" name="Google Shape;15;p23"/>
          <p:cNvSpPr txBox="1">
            <a:spLocks noGrp="1"/>
          </p:cNvSpPr>
          <p:nvPr>
            <p:ph type="body" idx="1"/>
          </p:nvPr>
        </p:nvSpPr>
        <p:spPr>
          <a:xfrm>
            <a:off x="5183187" y="987425"/>
            <a:ext cx="6172201" cy="4873625"/>
          </a:xfrm>
          <a:prstGeom prst="rect">
            <a:avLst/>
          </a:prstGeom>
          <a:noFill/>
          <a:ln>
            <a:noFill/>
          </a:ln>
        </p:spPr>
        <p:txBody>
          <a:bodyPr spcFirstLastPara="1" wrap="square" lIns="45700" tIns="45700" rIns="45700" bIns="45700" anchor="t" anchorCtr="0">
            <a:normAutofit/>
          </a:bodyPr>
          <a:lstStyle>
            <a:lvl1pPr marL="457200" lvl="0" indent="-431800" algn="l">
              <a:lnSpc>
                <a:spcPct val="90000"/>
              </a:lnSpc>
              <a:spcBef>
                <a:spcPts val="1000"/>
              </a:spcBef>
              <a:spcAft>
                <a:spcPts val="0"/>
              </a:spcAft>
              <a:buClr>
                <a:srgbClr val="000000"/>
              </a:buClr>
              <a:buSzPts val="3200"/>
              <a:buChar char="•"/>
              <a:defRPr sz="3200"/>
            </a:lvl1pPr>
            <a:lvl2pPr marL="914400" lvl="1" indent="-431800" algn="l">
              <a:lnSpc>
                <a:spcPct val="90000"/>
              </a:lnSpc>
              <a:spcBef>
                <a:spcPts val="1000"/>
              </a:spcBef>
              <a:spcAft>
                <a:spcPts val="0"/>
              </a:spcAft>
              <a:buClr>
                <a:srgbClr val="000000"/>
              </a:buClr>
              <a:buSzPts val="3200"/>
              <a:buChar char="•"/>
              <a:defRPr sz="3200"/>
            </a:lvl2pPr>
            <a:lvl3pPr marL="1371600" lvl="2" indent="-431800" algn="l">
              <a:lnSpc>
                <a:spcPct val="90000"/>
              </a:lnSpc>
              <a:spcBef>
                <a:spcPts val="1000"/>
              </a:spcBef>
              <a:spcAft>
                <a:spcPts val="0"/>
              </a:spcAft>
              <a:buClr>
                <a:srgbClr val="000000"/>
              </a:buClr>
              <a:buSzPts val="3200"/>
              <a:buChar char="•"/>
              <a:defRPr sz="3200"/>
            </a:lvl3pPr>
            <a:lvl4pPr marL="1828800" lvl="3" indent="-431800" algn="l">
              <a:lnSpc>
                <a:spcPct val="90000"/>
              </a:lnSpc>
              <a:spcBef>
                <a:spcPts val="1000"/>
              </a:spcBef>
              <a:spcAft>
                <a:spcPts val="0"/>
              </a:spcAft>
              <a:buClr>
                <a:srgbClr val="000000"/>
              </a:buClr>
              <a:buSzPts val="3200"/>
              <a:buChar char="•"/>
              <a:defRPr sz="3200"/>
            </a:lvl4pPr>
            <a:lvl5pPr marL="2286000" lvl="4" indent="-431800" algn="l">
              <a:lnSpc>
                <a:spcPct val="90000"/>
              </a:lnSpc>
              <a:spcBef>
                <a:spcPts val="1000"/>
              </a:spcBef>
              <a:spcAft>
                <a:spcPts val="0"/>
              </a:spcAft>
              <a:buClr>
                <a:srgbClr val="000000"/>
              </a:buClr>
              <a:buSzPts val="3200"/>
              <a:buChar char="•"/>
              <a:defRPr sz="3200"/>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16" name="Google Shape;16;p23"/>
          <p:cNvSpPr txBox="1">
            <a:spLocks noGrp="1"/>
          </p:cNvSpPr>
          <p:nvPr>
            <p:ph type="body" idx="2"/>
          </p:nvPr>
        </p:nvSpPr>
        <p:spPr>
          <a:xfrm>
            <a:off x="839787" y="2057400"/>
            <a:ext cx="3932238" cy="3811588"/>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000"/>
              </a:spcBef>
              <a:spcAft>
                <a:spcPts val="0"/>
              </a:spcAft>
              <a:buClr>
                <a:srgbClr val="000000"/>
              </a:buClr>
              <a:buSzPts val="1800"/>
              <a:buChar char="•"/>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17" name="Google Shape;17;p23"/>
          <p:cNvSpPr txBox="1">
            <a:spLocks noGrp="1"/>
          </p:cNvSpPr>
          <p:nvPr>
            <p:ph type="sldNum" idx="12"/>
          </p:nvPr>
        </p:nvSpPr>
        <p:spPr>
          <a:xfrm>
            <a:off x="11095176" y="6414760"/>
            <a:ext cx="258624" cy="248305"/>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88888"/>
              </a:buClr>
              <a:buSzPts val="1200"/>
              <a:buFont typeface="Calibri"/>
              <a:buNone/>
              <a:defRPr sz="1200">
                <a:solidFill>
                  <a:srgbClr val="888888"/>
                </a:solidFill>
              </a:defRPr>
            </a:lvl1pPr>
            <a:lvl2pPr marL="0" lvl="1" indent="0" algn="r">
              <a:lnSpc>
                <a:spcPct val="100000"/>
              </a:lnSpc>
              <a:spcBef>
                <a:spcPts val="0"/>
              </a:spcBef>
              <a:spcAft>
                <a:spcPts val="0"/>
              </a:spcAft>
              <a:buClr>
                <a:srgbClr val="888888"/>
              </a:buClr>
              <a:buSzPts val="1200"/>
              <a:buFont typeface="Calibri"/>
              <a:buNone/>
              <a:defRPr sz="1200">
                <a:solidFill>
                  <a:srgbClr val="888888"/>
                </a:solidFill>
              </a:defRPr>
            </a:lvl2pPr>
            <a:lvl3pPr marL="0" lvl="2" indent="0" algn="r">
              <a:lnSpc>
                <a:spcPct val="100000"/>
              </a:lnSpc>
              <a:spcBef>
                <a:spcPts val="0"/>
              </a:spcBef>
              <a:spcAft>
                <a:spcPts val="0"/>
              </a:spcAft>
              <a:buClr>
                <a:srgbClr val="888888"/>
              </a:buClr>
              <a:buSzPts val="1200"/>
              <a:buFont typeface="Calibri"/>
              <a:buNone/>
              <a:defRPr sz="1200">
                <a:solidFill>
                  <a:srgbClr val="888888"/>
                </a:solidFill>
              </a:defRPr>
            </a:lvl3pPr>
            <a:lvl4pPr marL="0" lvl="3" indent="0" algn="r">
              <a:lnSpc>
                <a:spcPct val="100000"/>
              </a:lnSpc>
              <a:spcBef>
                <a:spcPts val="0"/>
              </a:spcBef>
              <a:spcAft>
                <a:spcPts val="0"/>
              </a:spcAft>
              <a:buClr>
                <a:srgbClr val="888888"/>
              </a:buClr>
              <a:buSzPts val="1200"/>
              <a:buFont typeface="Calibri"/>
              <a:buNone/>
              <a:defRPr sz="1200">
                <a:solidFill>
                  <a:srgbClr val="888888"/>
                </a:solidFill>
              </a:defRPr>
            </a:lvl4pPr>
            <a:lvl5pPr marL="0" lvl="4" indent="0" algn="r">
              <a:lnSpc>
                <a:spcPct val="100000"/>
              </a:lnSpc>
              <a:spcBef>
                <a:spcPts val="0"/>
              </a:spcBef>
              <a:spcAft>
                <a:spcPts val="0"/>
              </a:spcAft>
              <a:buClr>
                <a:srgbClr val="888888"/>
              </a:buClr>
              <a:buSzPts val="1200"/>
              <a:buFont typeface="Calibri"/>
              <a:buNone/>
              <a:defRPr sz="1200">
                <a:solidFill>
                  <a:srgbClr val="888888"/>
                </a:solidFill>
              </a:defRPr>
            </a:lvl5pPr>
            <a:lvl6pPr marL="0" lvl="5" indent="0" algn="r">
              <a:lnSpc>
                <a:spcPct val="100000"/>
              </a:lnSpc>
              <a:spcBef>
                <a:spcPts val="0"/>
              </a:spcBef>
              <a:spcAft>
                <a:spcPts val="0"/>
              </a:spcAft>
              <a:buClr>
                <a:srgbClr val="888888"/>
              </a:buClr>
              <a:buSzPts val="1200"/>
              <a:buFont typeface="Calibri"/>
              <a:buNone/>
              <a:defRPr sz="1200">
                <a:solidFill>
                  <a:srgbClr val="888888"/>
                </a:solidFill>
              </a:defRPr>
            </a:lvl6pPr>
            <a:lvl7pPr marL="0" lvl="6" indent="0" algn="r">
              <a:lnSpc>
                <a:spcPct val="100000"/>
              </a:lnSpc>
              <a:spcBef>
                <a:spcPts val="0"/>
              </a:spcBef>
              <a:spcAft>
                <a:spcPts val="0"/>
              </a:spcAft>
              <a:buClr>
                <a:srgbClr val="888888"/>
              </a:buClr>
              <a:buSzPts val="1200"/>
              <a:buFont typeface="Calibri"/>
              <a:buNone/>
              <a:defRPr sz="1200">
                <a:solidFill>
                  <a:srgbClr val="888888"/>
                </a:solidFill>
              </a:defRPr>
            </a:lvl7pPr>
            <a:lvl8pPr marL="0" lvl="7" indent="0" algn="r">
              <a:lnSpc>
                <a:spcPct val="100000"/>
              </a:lnSpc>
              <a:spcBef>
                <a:spcPts val="0"/>
              </a:spcBef>
              <a:spcAft>
                <a:spcPts val="0"/>
              </a:spcAft>
              <a:buClr>
                <a:srgbClr val="888888"/>
              </a:buClr>
              <a:buSzPts val="1200"/>
              <a:buFont typeface="Calibri"/>
              <a:buNone/>
              <a:defRPr sz="1200">
                <a:solidFill>
                  <a:srgbClr val="888888"/>
                </a:solidFill>
              </a:defRPr>
            </a:lvl8pPr>
            <a:lvl9pPr marL="0" lvl="8" indent="0" algn="r">
              <a:lnSpc>
                <a:spcPct val="100000"/>
              </a:lnSpc>
              <a:spcBef>
                <a:spcPts val="0"/>
              </a:spcBef>
              <a:spcAft>
                <a:spcPts val="0"/>
              </a:spcAft>
              <a:buClr>
                <a:srgbClr val="888888"/>
              </a:buClr>
              <a:buSzPts val="1200"/>
              <a:buFont typeface="Calibri"/>
              <a:buNone/>
              <a:defRPr sz="1200">
                <a:solidFill>
                  <a:srgbClr val="888888"/>
                </a:solidFill>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y objetos">
  <p:cSld name="Título y objetos">
    <p:spTree>
      <p:nvGrpSpPr>
        <p:cNvPr id="1" name="Shape 18"/>
        <p:cNvGrpSpPr/>
        <p:nvPr/>
      </p:nvGrpSpPr>
      <p:grpSpPr>
        <a:xfrm>
          <a:off x="0" y="0"/>
          <a:ext cx="0" cy="0"/>
          <a:chOff x="0" y="0"/>
          <a:chExt cx="0" cy="0"/>
        </a:xfrm>
      </p:grpSpPr>
      <p:sp>
        <p:nvSpPr>
          <p:cNvPr id="19" name="Google Shape;19;p24"/>
          <p:cNvSpPr txBox="1">
            <a:spLocks noGrp="1"/>
          </p:cNvSpPr>
          <p:nvPr>
            <p:ph type="title"/>
          </p:nvPr>
        </p:nvSpPr>
        <p:spPr>
          <a:xfrm>
            <a:off x="838200" y="365125"/>
            <a:ext cx="10515600" cy="1325563"/>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20" name="Google Shape;20;p24"/>
          <p:cNvSpPr txBox="1">
            <a:spLocks noGrp="1"/>
          </p:cNvSpPr>
          <p:nvPr>
            <p:ph type="body" idx="1"/>
          </p:nvPr>
        </p:nvSpPr>
        <p:spPr>
          <a:xfrm>
            <a:off x="838200" y="1825625"/>
            <a:ext cx="10515600" cy="4351338"/>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000"/>
              </a:spcBef>
              <a:spcAft>
                <a:spcPts val="0"/>
              </a:spcAft>
              <a:buClr>
                <a:srgbClr val="000000"/>
              </a:buClr>
              <a:buSzPts val="1800"/>
              <a:buChar char="•"/>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21" name="Google Shape;21;p24"/>
          <p:cNvSpPr txBox="1">
            <a:spLocks noGrp="1"/>
          </p:cNvSpPr>
          <p:nvPr>
            <p:ph type="sldNum" idx="12"/>
          </p:nvPr>
        </p:nvSpPr>
        <p:spPr>
          <a:xfrm>
            <a:off x="11095176" y="6414760"/>
            <a:ext cx="258624" cy="248305"/>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88888"/>
              </a:buClr>
              <a:buSzPts val="1200"/>
              <a:buFont typeface="Calibri"/>
              <a:buNone/>
              <a:defRPr sz="1200">
                <a:solidFill>
                  <a:srgbClr val="888888"/>
                </a:solidFill>
              </a:defRPr>
            </a:lvl1pPr>
            <a:lvl2pPr marL="0" lvl="1" indent="0" algn="r">
              <a:lnSpc>
                <a:spcPct val="100000"/>
              </a:lnSpc>
              <a:spcBef>
                <a:spcPts val="0"/>
              </a:spcBef>
              <a:spcAft>
                <a:spcPts val="0"/>
              </a:spcAft>
              <a:buClr>
                <a:srgbClr val="888888"/>
              </a:buClr>
              <a:buSzPts val="1200"/>
              <a:buFont typeface="Calibri"/>
              <a:buNone/>
              <a:defRPr sz="1200">
                <a:solidFill>
                  <a:srgbClr val="888888"/>
                </a:solidFill>
              </a:defRPr>
            </a:lvl2pPr>
            <a:lvl3pPr marL="0" lvl="2" indent="0" algn="r">
              <a:lnSpc>
                <a:spcPct val="100000"/>
              </a:lnSpc>
              <a:spcBef>
                <a:spcPts val="0"/>
              </a:spcBef>
              <a:spcAft>
                <a:spcPts val="0"/>
              </a:spcAft>
              <a:buClr>
                <a:srgbClr val="888888"/>
              </a:buClr>
              <a:buSzPts val="1200"/>
              <a:buFont typeface="Calibri"/>
              <a:buNone/>
              <a:defRPr sz="1200">
                <a:solidFill>
                  <a:srgbClr val="888888"/>
                </a:solidFill>
              </a:defRPr>
            </a:lvl3pPr>
            <a:lvl4pPr marL="0" lvl="3" indent="0" algn="r">
              <a:lnSpc>
                <a:spcPct val="100000"/>
              </a:lnSpc>
              <a:spcBef>
                <a:spcPts val="0"/>
              </a:spcBef>
              <a:spcAft>
                <a:spcPts val="0"/>
              </a:spcAft>
              <a:buClr>
                <a:srgbClr val="888888"/>
              </a:buClr>
              <a:buSzPts val="1200"/>
              <a:buFont typeface="Calibri"/>
              <a:buNone/>
              <a:defRPr sz="1200">
                <a:solidFill>
                  <a:srgbClr val="888888"/>
                </a:solidFill>
              </a:defRPr>
            </a:lvl4pPr>
            <a:lvl5pPr marL="0" lvl="4" indent="0" algn="r">
              <a:lnSpc>
                <a:spcPct val="100000"/>
              </a:lnSpc>
              <a:spcBef>
                <a:spcPts val="0"/>
              </a:spcBef>
              <a:spcAft>
                <a:spcPts val="0"/>
              </a:spcAft>
              <a:buClr>
                <a:srgbClr val="888888"/>
              </a:buClr>
              <a:buSzPts val="1200"/>
              <a:buFont typeface="Calibri"/>
              <a:buNone/>
              <a:defRPr sz="1200">
                <a:solidFill>
                  <a:srgbClr val="888888"/>
                </a:solidFill>
              </a:defRPr>
            </a:lvl5pPr>
            <a:lvl6pPr marL="0" lvl="5" indent="0" algn="r">
              <a:lnSpc>
                <a:spcPct val="100000"/>
              </a:lnSpc>
              <a:spcBef>
                <a:spcPts val="0"/>
              </a:spcBef>
              <a:spcAft>
                <a:spcPts val="0"/>
              </a:spcAft>
              <a:buClr>
                <a:srgbClr val="888888"/>
              </a:buClr>
              <a:buSzPts val="1200"/>
              <a:buFont typeface="Calibri"/>
              <a:buNone/>
              <a:defRPr sz="1200">
                <a:solidFill>
                  <a:srgbClr val="888888"/>
                </a:solidFill>
              </a:defRPr>
            </a:lvl6pPr>
            <a:lvl7pPr marL="0" lvl="6" indent="0" algn="r">
              <a:lnSpc>
                <a:spcPct val="100000"/>
              </a:lnSpc>
              <a:spcBef>
                <a:spcPts val="0"/>
              </a:spcBef>
              <a:spcAft>
                <a:spcPts val="0"/>
              </a:spcAft>
              <a:buClr>
                <a:srgbClr val="888888"/>
              </a:buClr>
              <a:buSzPts val="1200"/>
              <a:buFont typeface="Calibri"/>
              <a:buNone/>
              <a:defRPr sz="1200">
                <a:solidFill>
                  <a:srgbClr val="888888"/>
                </a:solidFill>
              </a:defRPr>
            </a:lvl7pPr>
            <a:lvl8pPr marL="0" lvl="7" indent="0" algn="r">
              <a:lnSpc>
                <a:spcPct val="100000"/>
              </a:lnSpc>
              <a:spcBef>
                <a:spcPts val="0"/>
              </a:spcBef>
              <a:spcAft>
                <a:spcPts val="0"/>
              </a:spcAft>
              <a:buClr>
                <a:srgbClr val="888888"/>
              </a:buClr>
              <a:buSzPts val="1200"/>
              <a:buFont typeface="Calibri"/>
              <a:buNone/>
              <a:defRPr sz="1200">
                <a:solidFill>
                  <a:srgbClr val="888888"/>
                </a:solidFill>
              </a:defRPr>
            </a:lvl8pPr>
            <a:lvl9pPr marL="0" lvl="8" indent="0" algn="r">
              <a:lnSpc>
                <a:spcPct val="100000"/>
              </a:lnSpc>
              <a:spcBef>
                <a:spcPts val="0"/>
              </a:spcBef>
              <a:spcAft>
                <a:spcPts val="0"/>
              </a:spcAft>
              <a:buClr>
                <a:srgbClr val="888888"/>
              </a:buClr>
              <a:buSzPts val="1200"/>
              <a:buFont typeface="Calibri"/>
              <a:buNone/>
              <a:defRPr sz="1200">
                <a:solidFill>
                  <a:srgbClr val="888888"/>
                </a:solidFill>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Encabezado de sección">
  <p:cSld name="Encabezado de sección">
    <p:spTree>
      <p:nvGrpSpPr>
        <p:cNvPr id="1" name="Shape 22"/>
        <p:cNvGrpSpPr/>
        <p:nvPr/>
      </p:nvGrpSpPr>
      <p:grpSpPr>
        <a:xfrm>
          <a:off x="0" y="0"/>
          <a:ext cx="0" cy="0"/>
          <a:chOff x="0" y="0"/>
          <a:chExt cx="0" cy="0"/>
        </a:xfrm>
      </p:grpSpPr>
      <p:sp>
        <p:nvSpPr>
          <p:cNvPr id="23" name="Google Shape;23;p25"/>
          <p:cNvSpPr txBox="1">
            <a:spLocks noGrp="1"/>
          </p:cNvSpPr>
          <p:nvPr>
            <p:ph type="title"/>
          </p:nvPr>
        </p:nvSpPr>
        <p:spPr>
          <a:xfrm>
            <a:off x="831850" y="1709738"/>
            <a:ext cx="10515600" cy="2852737"/>
          </a:xfrm>
          <a:prstGeom prst="rect">
            <a:avLst/>
          </a:prstGeom>
          <a:noFill/>
          <a:ln>
            <a:noFill/>
          </a:ln>
        </p:spPr>
        <p:txBody>
          <a:bodyPr spcFirstLastPara="1" wrap="square" lIns="45700" tIns="45700" rIns="45700" bIns="45700" anchor="b" anchorCtr="0">
            <a:normAutofit/>
          </a:bodyPr>
          <a:lstStyle>
            <a:lvl1pPr lvl="0" algn="l">
              <a:lnSpc>
                <a:spcPct val="90000"/>
              </a:lnSpc>
              <a:spcBef>
                <a:spcPts val="0"/>
              </a:spcBef>
              <a:spcAft>
                <a:spcPts val="0"/>
              </a:spcAft>
              <a:buClr>
                <a:srgbClr val="000000"/>
              </a:buClr>
              <a:buSzPts val="6000"/>
              <a:buFont typeface="Calibri"/>
              <a:buNone/>
              <a:defRPr sz="6000"/>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24" name="Google Shape;24;p25"/>
          <p:cNvSpPr txBox="1">
            <a:spLocks noGrp="1"/>
          </p:cNvSpPr>
          <p:nvPr>
            <p:ph type="body" idx="1"/>
          </p:nvPr>
        </p:nvSpPr>
        <p:spPr>
          <a:xfrm>
            <a:off x="831850" y="4589462"/>
            <a:ext cx="10515600" cy="1500188"/>
          </a:xfrm>
          <a:prstGeom prst="rect">
            <a:avLst/>
          </a:prstGeom>
          <a:noFill/>
          <a:ln>
            <a:noFill/>
          </a:ln>
        </p:spPr>
        <p:txBody>
          <a:bodyPr spcFirstLastPara="1" wrap="square" lIns="45700" tIns="45700" rIns="45700" bIns="45700" anchor="t" anchorCtr="0">
            <a:normAutofit/>
          </a:bodyPr>
          <a:lstStyle>
            <a:lvl1pPr marL="457200" lvl="0" indent="-228600" algn="l">
              <a:lnSpc>
                <a:spcPct val="90000"/>
              </a:lnSpc>
              <a:spcBef>
                <a:spcPts val="1000"/>
              </a:spcBef>
              <a:spcAft>
                <a:spcPts val="0"/>
              </a:spcAft>
              <a:buClr>
                <a:srgbClr val="888888"/>
              </a:buClr>
              <a:buSzPts val="2400"/>
              <a:buFont typeface="Calibri"/>
              <a:buNone/>
              <a:defRPr sz="2400">
                <a:solidFill>
                  <a:srgbClr val="888888"/>
                </a:solidFill>
              </a:defRPr>
            </a:lvl1pPr>
            <a:lvl2pPr marL="914400" lvl="1" indent="-228600" algn="l">
              <a:lnSpc>
                <a:spcPct val="90000"/>
              </a:lnSpc>
              <a:spcBef>
                <a:spcPts val="1000"/>
              </a:spcBef>
              <a:spcAft>
                <a:spcPts val="0"/>
              </a:spcAft>
              <a:buClr>
                <a:srgbClr val="888888"/>
              </a:buClr>
              <a:buSzPts val="2400"/>
              <a:buFont typeface="Calibri"/>
              <a:buNone/>
              <a:defRPr sz="2400">
                <a:solidFill>
                  <a:srgbClr val="888888"/>
                </a:solidFill>
              </a:defRPr>
            </a:lvl2pPr>
            <a:lvl3pPr marL="1371600" lvl="2" indent="-228600" algn="l">
              <a:lnSpc>
                <a:spcPct val="90000"/>
              </a:lnSpc>
              <a:spcBef>
                <a:spcPts val="1000"/>
              </a:spcBef>
              <a:spcAft>
                <a:spcPts val="0"/>
              </a:spcAft>
              <a:buClr>
                <a:srgbClr val="888888"/>
              </a:buClr>
              <a:buSzPts val="2400"/>
              <a:buFont typeface="Calibri"/>
              <a:buNone/>
              <a:defRPr sz="2400">
                <a:solidFill>
                  <a:srgbClr val="888888"/>
                </a:solidFill>
              </a:defRPr>
            </a:lvl3pPr>
            <a:lvl4pPr marL="1828800" lvl="3" indent="-228600" algn="l">
              <a:lnSpc>
                <a:spcPct val="90000"/>
              </a:lnSpc>
              <a:spcBef>
                <a:spcPts val="1000"/>
              </a:spcBef>
              <a:spcAft>
                <a:spcPts val="0"/>
              </a:spcAft>
              <a:buClr>
                <a:srgbClr val="888888"/>
              </a:buClr>
              <a:buSzPts val="2400"/>
              <a:buFont typeface="Calibri"/>
              <a:buNone/>
              <a:defRPr sz="2400">
                <a:solidFill>
                  <a:srgbClr val="888888"/>
                </a:solidFill>
              </a:defRPr>
            </a:lvl4pPr>
            <a:lvl5pPr marL="2286000" lvl="4" indent="-228600" algn="l">
              <a:lnSpc>
                <a:spcPct val="90000"/>
              </a:lnSpc>
              <a:spcBef>
                <a:spcPts val="1000"/>
              </a:spcBef>
              <a:spcAft>
                <a:spcPts val="0"/>
              </a:spcAft>
              <a:buClr>
                <a:srgbClr val="888888"/>
              </a:buClr>
              <a:buSzPts val="2400"/>
              <a:buFont typeface="Calibri"/>
              <a:buNone/>
              <a:defRPr sz="2400">
                <a:solidFill>
                  <a:srgbClr val="888888"/>
                </a:solidFill>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25" name="Google Shape;25;p25"/>
          <p:cNvSpPr txBox="1">
            <a:spLocks noGrp="1"/>
          </p:cNvSpPr>
          <p:nvPr>
            <p:ph type="sldNum" idx="12"/>
          </p:nvPr>
        </p:nvSpPr>
        <p:spPr>
          <a:xfrm>
            <a:off x="11095176" y="6414760"/>
            <a:ext cx="258624" cy="248305"/>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88888"/>
              </a:buClr>
              <a:buSzPts val="1200"/>
              <a:buFont typeface="Calibri"/>
              <a:buNone/>
              <a:defRPr sz="1200">
                <a:solidFill>
                  <a:srgbClr val="888888"/>
                </a:solidFill>
              </a:defRPr>
            </a:lvl1pPr>
            <a:lvl2pPr marL="0" lvl="1" indent="0" algn="r">
              <a:lnSpc>
                <a:spcPct val="100000"/>
              </a:lnSpc>
              <a:spcBef>
                <a:spcPts val="0"/>
              </a:spcBef>
              <a:spcAft>
                <a:spcPts val="0"/>
              </a:spcAft>
              <a:buClr>
                <a:srgbClr val="888888"/>
              </a:buClr>
              <a:buSzPts val="1200"/>
              <a:buFont typeface="Calibri"/>
              <a:buNone/>
              <a:defRPr sz="1200">
                <a:solidFill>
                  <a:srgbClr val="888888"/>
                </a:solidFill>
              </a:defRPr>
            </a:lvl2pPr>
            <a:lvl3pPr marL="0" lvl="2" indent="0" algn="r">
              <a:lnSpc>
                <a:spcPct val="100000"/>
              </a:lnSpc>
              <a:spcBef>
                <a:spcPts val="0"/>
              </a:spcBef>
              <a:spcAft>
                <a:spcPts val="0"/>
              </a:spcAft>
              <a:buClr>
                <a:srgbClr val="888888"/>
              </a:buClr>
              <a:buSzPts val="1200"/>
              <a:buFont typeface="Calibri"/>
              <a:buNone/>
              <a:defRPr sz="1200">
                <a:solidFill>
                  <a:srgbClr val="888888"/>
                </a:solidFill>
              </a:defRPr>
            </a:lvl3pPr>
            <a:lvl4pPr marL="0" lvl="3" indent="0" algn="r">
              <a:lnSpc>
                <a:spcPct val="100000"/>
              </a:lnSpc>
              <a:spcBef>
                <a:spcPts val="0"/>
              </a:spcBef>
              <a:spcAft>
                <a:spcPts val="0"/>
              </a:spcAft>
              <a:buClr>
                <a:srgbClr val="888888"/>
              </a:buClr>
              <a:buSzPts val="1200"/>
              <a:buFont typeface="Calibri"/>
              <a:buNone/>
              <a:defRPr sz="1200">
                <a:solidFill>
                  <a:srgbClr val="888888"/>
                </a:solidFill>
              </a:defRPr>
            </a:lvl4pPr>
            <a:lvl5pPr marL="0" lvl="4" indent="0" algn="r">
              <a:lnSpc>
                <a:spcPct val="100000"/>
              </a:lnSpc>
              <a:spcBef>
                <a:spcPts val="0"/>
              </a:spcBef>
              <a:spcAft>
                <a:spcPts val="0"/>
              </a:spcAft>
              <a:buClr>
                <a:srgbClr val="888888"/>
              </a:buClr>
              <a:buSzPts val="1200"/>
              <a:buFont typeface="Calibri"/>
              <a:buNone/>
              <a:defRPr sz="1200">
                <a:solidFill>
                  <a:srgbClr val="888888"/>
                </a:solidFill>
              </a:defRPr>
            </a:lvl5pPr>
            <a:lvl6pPr marL="0" lvl="5" indent="0" algn="r">
              <a:lnSpc>
                <a:spcPct val="100000"/>
              </a:lnSpc>
              <a:spcBef>
                <a:spcPts val="0"/>
              </a:spcBef>
              <a:spcAft>
                <a:spcPts val="0"/>
              </a:spcAft>
              <a:buClr>
                <a:srgbClr val="888888"/>
              </a:buClr>
              <a:buSzPts val="1200"/>
              <a:buFont typeface="Calibri"/>
              <a:buNone/>
              <a:defRPr sz="1200">
                <a:solidFill>
                  <a:srgbClr val="888888"/>
                </a:solidFill>
              </a:defRPr>
            </a:lvl6pPr>
            <a:lvl7pPr marL="0" lvl="6" indent="0" algn="r">
              <a:lnSpc>
                <a:spcPct val="100000"/>
              </a:lnSpc>
              <a:spcBef>
                <a:spcPts val="0"/>
              </a:spcBef>
              <a:spcAft>
                <a:spcPts val="0"/>
              </a:spcAft>
              <a:buClr>
                <a:srgbClr val="888888"/>
              </a:buClr>
              <a:buSzPts val="1200"/>
              <a:buFont typeface="Calibri"/>
              <a:buNone/>
              <a:defRPr sz="1200">
                <a:solidFill>
                  <a:srgbClr val="888888"/>
                </a:solidFill>
              </a:defRPr>
            </a:lvl7pPr>
            <a:lvl8pPr marL="0" lvl="7" indent="0" algn="r">
              <a:lnSpc>
                <a:spcPct val="100000"/>
              </a:lnSpc>
              <a:spcBef>
                <a:spcPts val="0"/>
              </a:spcBef>
              <a:spcAft>
                <a:spcPts val="0"/>
              </a:spcAft>
              <a:buClr>
                <a:srgbClr val="888888"/>
              </a:buClr>
              <a:buSzPts val="1200"/>
              <a:buFont typeface="Calibri"/>
              <a:buNone/>
              <a:defRPr sz="1200">
                <a:solidFill>
                  <a:srgbClr val="888888"/>
                </a:solidFill>
              </a:defRPr>
            </a:lvl8pPr>
            <a:lvl9pPr marL="0" lvl="8" indent="0" algn="r">
              <a:lnSpc>
                <a:spcPct val="100000"/>
              </a:lnSpc>
              <a:spcBef>
                <a:spcPts val="0"/>
              </a:spcBef>
              <a:spcAft>
                <a:spcPts val="0"/>
              </a:spcAft>
              <a:buClr>
                <a:srgbClr val="888888"/>
              </a:buClr>
              <a:buSzPts val="1200"/>
              <a:buFont typeface="Calibri"/>
              <a:buNone/>
              <a:defRPr sz="1200">
                <a:solidFill>
                  <a:srgbClr val="888888"/>
                </a:solidFill>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os objetos">
  <p:cSld name="Dos objetos">
    <p:spTree>
      <p:nvGrpSpPr>
        <p:cNvPr id="1" name="Shape 26"/>
        <p:cNvGrpSpPr/>
        <p:nvPr/>
      </p:nvGrpSpPr>
      <p:grpSpPr>
        <a:xfrm>
          <a:off x="0" y="0"/>
          <a:ext cx="0" cy="0"/>
          <a:chOff x="0" y="0"/>
          <a:chExt cx="0" cy="0"/>
        </a:xfrm>
      </p:grpSpPr>
      <p:sp>
        <p:nvSpPr>
          <p:cNvPr id="27" name="Google Shape;27;p26"/>
          <p:cNvSpPr txBox="1">
            <a:spLocks noGrp="1"/>
          </p:cNvSpPr>
          <p:nvPr>
            <p:ph type="title"/>
          </p:nvPr>
        </p:nvSpPr>
        <p:spPr>
          <a:xfrm>
            <a:off x="838200" y="365125"/>
            <a:ext cx="10515600" cy="1325563"/>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28" name="Google Shape;28;p26"/>
          <p:cNvSpPr txBox="1">
            <a:spLocks noGrp="1"/>
          </p:cNvSpPr>
          <p:nvPr>
            <p:ph type="body" idx="1"/>
          </p:nvPr>
        </p:nvSpPr>
        <p:spPr>
          <a:xfrm>
            <a:off x="838200" y="1825625"/>
            <a:ext cx="5181600" cy="4351338"/>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000"/>
              </a:spcBef>
              <a:spcAft>
                <a:spcPts val="0"/>
              </a:spcAft>
              <a:buClr>
                <a:srgbClr val="000000"/>
              </a:buClr>
              <a:buSzPts val="1800"/>
              <a:buChar char="•"/>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29" name="Google Shape;29;p26"/>
          <p:cNvSpPr txBox="1">
            <a:spLocks noGrp="1"/>
          </p:cNvSpPr>
          <p:nvPr>
            <p:ph type="sldNum" idx="12"/>
          </p:nvPr>
        </p:nvSpPr>
        <p:spPr>
          <a:xfrm>
            <a:off x="11095176" y="6414760"/>
            <a:ext cx="258624" cy="248305"/>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88888"/>
              </a:buClr>
              <a:buSzPts val="1200"/>
              <a:buFont typeface="Calibri"/>
              <a:buNone/>
              <a:defRPr sz="1200">
                <a:solidFill>
                  <a:srgbClr val="888888"/>
                </a:solidFill>
              </a:defRPr>
            </a:lvl1pPr>
            <a:lvl2pPr marL="0" lvl="1" indent="0" algn="r">
              <a:lnSpc>
                <a:spcPct val="100000"/>
              </a:lnSpc>
              <a:spcBef>
                <a:spcPts val="0"/>
              </a:spcBef>
              <a:spcAft>
                <a:spcPts val="0"/>
              </a:spcAft>
              <a:buClr>
                <a:srgbClr val="888888"/>
              </a:buClr>
              <a:buSzPts val="1200"/>
              <a:buFont typeface="Calibri"/>
              <a:buNone/>
              <a:defRPr sz="1200">
                <a:solidFill>
                  <a:srgbClr val="888888"/>
                </a:solidFill>
              </a:defRPr>
            </a:lvl2pPr>
            <a:lvl3pPr marL="0" lvl="2" indent="0" algn="r">
              <a:lnSpc>
                <a:spcPct val="100000"/>
              </a:lnSpc>
              <a:spcBef>
                <a:spcPts val="0"/>
              </a:spcBef>
              <a:spcAft>
                <a:spcPts val="0"/>
              </a:spcAft>
              <a:buClr>
                <a:srgbClr val="888888"/>
              </a:buClr>
              <a:buSzPts val="1200"/>
              <a:buFont typeface="Calibri"/>
              <a:buNone/>
              <a:defRPr sz="1200">
                <a:solidFill>
                  <a:srgbClr val="888888"/>
                </a:solidFill>
              </a:defRPr>
            </a:lvl3pPr>
            <a:lvl4pPr marL="0" lvl="3" indent="0" algn="r">
              <a:lnSpc>
                <a:spcPct val="100000"/>
              </a:lnSpc>
              <a:spcBef>
                <a:spcPts val="0"/>
              </a:spcBef>
              <a:spcAft>
                <a:spcPts val="0"/>
              </a:spcAft>
              <a:buClr>
                <a:srgbClr val="888888"/>
              </a:buClr>
              <a:buSzPts val="1200"/>
              <a:buFont typeface="Calibri"/>
              <a:buNone/>
              <a:defRPr sz="1200">
                <a:solidFill>
                  <a:srgbClr val="888888"/>
                </a:solidFill>
              </a:defRPr>
            </a:lvl4pPr>
            <a:lvl5pPr marL="0" lvl="4" indent="0" algn="r">
              <a:lnSpc>
                <a:spcPct val="100000"/>
              </a:lnSpc>
              <a:spcBef>
                <a:spcPts val="0"/>
              </a:spcBef>
              <a:spcAft>
                <a:spcPts val="0"/>
              </a:spcAft>
              <a:buClr>
                <a:srgbClr val="888888"/>
              </a:buClr>
              <a:buSzPts val="1200"/>
              <a:buFont typeface="Calibri"/>
              <a:buNone/>
              <a:defRPr sz="1200">
                <a:solidFill>
                  <a:srgbClr val="888888"/>
                </a:solidFill>
              </a:defRPr>
            </a:lvl5pPr>
            <a:lvl6pPr marL="0" lvl="5" indent="0" algn="r">
              <a:lnSpc>
                <a:spcPct val="100000"/>
              </a:lnSpc>
              <a:spcBef>
                <a:spcPts val="0"/>
              </a:spcBef>
              <a:spcAft>
                <a:spcPts val="0"/>
              </a:spcAft>
              <a:buClr>
                <a:srgbClr val="888888"/>
              </a:buClr>
              <a:buSzPts val="1200"/>
              <a:buFont typeface="Calibri"/>
              <a:buNone/>
              <a:defRPr sz="1200">
                <a:solidFill>
                  <a:srgbClr val="888888"/>
                </a:solidFill>
              </a:defRPr>
            </a:lvl6pPr>
            <a:lvl7pPr marL="0" lvl="6" indent="0" algn="r">
              <a:lnSpc>
                <a:spcPct val="100000"/>
              </a:lnSpc>
              <a:spcBef>
                <a:spcPts val="0"/>
              </a:spcBef>
              <a:spcAft>
                <a:spcPts val="0"/>
              </a:spcAft>
              <a:buClr>
                <a:srgbClr val="888888"/>
              </a:buClr>
              <a:buSzPts val="1200"/>
              <a:buFont typeface="Calibri"/>
              <a:buNone/>
              <a:defRPr sz="1200">
                <a:solidFill>
                  <a:srgbClr val="888888"/>
                </a:solidFill>
              </a:defRPr>
            </a:lvl7pPr>
            <a:lvl8pPr marL="0" lvl="7" indent="0" algn="r">
              <a:lnSpc>
                <a:spcPct val="100000"/>
              </a:lnSpc>
              <a:spcBef>
                <a:spcPts val="0"/>
              </a:spcBef>
              <a:spcAft>
                <a:spcPts val="0"/>
              </a:spcAft>
              <a:buClr>
                <a:srgbClr val="888888"/>
              </a:buClr>
              <a:buSzPts val="1200"/>
              <a:buFont typeface="Calibri"/>
              <a:buNone/>
              <a:defRPr sz="1200">
                <a:solidFill>
                  <a:srgbClr val="888888"/>
                </a:solidFill>
              </a:defRPr>
            </a:lvl8pPr>
            <a:lvl9pPr marL="0" lvl="8" indent="0" algn="r">
              <a:lnSpc>
                <a:spcPct val="100000"/>
              </a:lnSpc>
              <a:spcBef>
                <a:spcPts val="0"/>
              </a:spcBef>
              <a:spcAft>
                <a:spcPts val="0"/>
              </a:spcAft>
              <a:buClr>
                <a:srgbClr val="888888"/>
              </a:buClr>
              <a:buSzPts val="1200"/>
              <a:buFont typeface="Calibri"/>
              <a:buNone/>
              <a:defRPr sz="1200">
                <a:solidFill>
                  <a:srgbClr val="888888"/>
                </a:solidFill>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ación">
  <p:cSld name="Comparación">
    <p:spTree>
      <p:nvGrpSpPr>
        <p:cNvPr id="1" name="Shape 30"/>
        <p:cNvGrpSpPr/>
        <p:nvPr/>
      </p:nvGrpSpPr>
      <p:grpSpPr>
        <a:xfrm>
          <a:off x="0" y="0"/>
          <a:ext cx="0" cy="0"/>
          <a:chOff x="0" y="0"/>
          <a:chExt cx="0" cy="0"/>
        </a:xfrm>
      </p:grpSpPr>
      <p:sp>
        <p:nvSpPr>
          <p:cNvPr id="31" name="Google Shape;31;p27"/>
          <p:cNvSpPr txBox="1">
            <a:spLocks noGrp="1"/>
          </p:cNvSpPr>
          <p:nvPr>
            <p:ph type="title"/>
          </p:nvPr>
        </p:nvSpPr>
        <p:spPr>
          <a:xfrm>
            <a:off x="839787" y="365125"/>
            <a:ext cx="10515601" cy="1325563"/>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32" name="Google Shape;32;p27"/>
          <p:cNvSpPr txBox="1">
            <a:spLocks noGrp="1"/>
          </p:cNvSpPr>
          <p:nvPr>
            <p:ph type="body" idx="1"/>
          </p:nvPr>
        </p:nvSpPr>
        <p:spPr>
          <a:xfrm>
            <a:off x="839787" y="1681163"/>
            <a:ext cx="5157789" cy="823913"/>
          </a:xfrm>
          <a:prstGeom prst="rect">
            <a:avLst/>
          </a:prstGeom>
          <a:noFill/>
          <a:ln>
            <a:noFill/>
          </a:ln>
        </p:spPr>
        <p:txBody>
          <a:bodyPr spcFirstLastPara="1" wrap="square" lIns="45700" tIns="45700" rIns="45700" bIns="45700" anchor="b" anchorCtr="0">
            <a:normAutofit/>
          </a:bodyPr>
          <a:lstStyle>
            <a:lvl1pPr marL="457200" lvl="0" indent="-228600" algn="l">
              <a:lnSpc>
                <a:spcPct val="90000"/>
              </a:lnSpc>
              <a:spcBef>
                <a:spcPts val="1000"/>
              </a:spcBef>
              <a:spcAft>
                <a:spcPts val="0"/>
              </a:spcAft>
              <a:buClr>
                <a:srgbClr val="000000"/>
              </a:buClr>
              <a:buSzPts val="2400"/>
              <a:buFont typeface="Calibri"/>
              <a:buNone/>
              <a:defRPr sz="2400" b="1"/>
            </a:lvl1pPr>
            <a:lvl2pPr marL="914400" lvl="1" indent="-228600" algn="l">
              <a:lnSpc>
                <a:spcPct val="90000"/>
              </a:lnSpc>
              <a:spcBef>
                <a:spcPts val="1000"/>
              </a:spcBef>
              <a:spcAft>
                <a:spcPts val="0"/>
              </a:spcAft>
              <a:buClr>
                <a:srgbClr val="000000"/>
              </a:buClr>
              <a:buSzPts val="2400"/>
              <a:buFont typeface="Calibri"/>
              <a:buNone/>
              <a:defRPr sz="2400" b="1"/>
            </a:lvl2pPr>
            <a:lvl3pPr marL="1371600" lvl="2" indent="-228600" algn="l">
              <a:lnSpc>
                <a:spcPct val="90000"/>
              </a:lnSpc>
              <a:spcBef>
                <a:spcPts val="1000"/>
              </a:spcBef>
              <a:spcAft>
                <a:spcPts val="0"/>
              </a:spcAft>
              <a:buClr>
                <a:srgbClr val="000000"/>
              </a:buClr>
              <a:buSzPts val="2400"/>
              <a:buFont typeface="Calibri"/>
              <a:buNone/>
              <a:defRPr sz="2400" b="1"/>
            </a:lvl3pPr>
            <a:lvl4pPr marL="1828800" lvl="3" indent="-228600" algn="l">
              <a:lnSpc>
                <a:spcPct val="90000"/>
              </a:lnSpc>
              <a:spcBef>
                <a:spcPts val="1000"/>
              </a:spcBef>
              <a:spcAft>
                <a:spcPts val="0"/>
              </a:spcAft>
              <a:buClr>
                <a:srgbClr val="000000"/>
              </a:buClr>
              <a:buSzPts val="2400"/>
              <a:buFont typeface="Calibri"/>
              <a:buNone/>
              <a:defRPr sz="2400" b="1"/>
            </a:lvl4pPr>
            <a:lvl5pPr marL="2286000" lvl="4" indent="-228600" algn="l">
              <a:lnSpc>
                <a:spcPct val="90000"/>
              </a:lnSpc>
              <a:spcBef>
                <a:spcPts val="1000"/>
              </a:spcBef>
              <a:spcAft>
                <a:spcPts val="0"/>
              </a:spcAft>
              <a:buClr>
                <a:srgbClr val="000000"/>
              </a:buClr>
              <a:buSzPts val="2400"/>
              <a:buFont typeface="Calibri"/>
              <a:buNone/>
              <a:defRPr sz="2400" b="1"/>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33" name="Google Shape;33;p27"/>
          <p:cNvSpPr txBox="1">
            <a:spLocks noGrp="1"/>
          </p:cNvSpPr>
          <p:nvPr>
            <p:ph type="body" idx="2"/>
          </p:nvPr>
        </p:nvSpPr>
        <p:spPr>
          <a:xfrm>
            <a:off x="6172200" y="1681163"/>
            <a:ext cx="5183188" cy="823913"/>
          </a:xfrm>
          <a:prstGeom prst="rect">
            <a:avLst/>
          </a:prstGeom>
          <a:noFill/>
          <a:ln>
            <a:noFill/>
          </a:ln>
        </p:spPr>
        <p:txBody>
          <a:bodyPr spcFirstLastPara="1" wrap="square" lIns="45700" tIns="45700" rIns="45700" bIns="45700" anchor="b" anchorCtr="0">
            <a:normAutofit/>
          </a:bodyPr>
          <a:lstStyle>
            <a:lvl1pPr marL="457200" lvl="0" indent="-342900" algn="l">
              <a:lnSpc>
                <a:spcPct val="90000"/>
              </a:lnSpc>
              <a:spcBef>
                <a:spcPts val="1000"/>
              </a:spcBef>
              <a:spcAft>
                <a:spcPts val="0"/>
              </a:spcAft>
              <a:buClr>
                <a:srgbClr val="000000"/>
              </a:buClr>
              <a:buSzPts val="1800"/>
              <a:buChar char="•"/>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34" name="Google Shape;34;p27"/>
          <p:cNvSpPr txBox="1">
            <a:spLocks noGrp="1"/>
          </p:cNvSpPr>
          <p:nvPr>
            <p:ph type="sldNum" idx="12"/>
          </p:nvPr>
        </p:nvSpPr>
        <p:spPr>
          <a:xfrm>
            <a:off x="11095176" y="6414760"/>
            <a:ext cx="258624" cy="248305"/>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88888"/>
              </a:buClr>
              <a:buSzPts val="1200"/>
              <a:buFont typeface="Calibri"/>
              <a:buNone/>
              <a:defRPr sz="1200">
                <a:solidFill>
                  <a:srgbClr val="888888"/>
                </a:solidFill>
              </a:defRPr>
            </a:lvl1pPr>
            <a:lvl2pPr marL="0" lvl="1" indent="0" algn="r">
              <a:lnSpc>
                <a:spcPct val="100000"/>
              </a:lnSpc>
              <a:spcBef>
                <a:spcPts val="0"/>
              </a:spcBef>
              <a:spcAft>
                <a:spcPts val="0"/>
              </a:spcAft>
              <a:buClr>
                <a:srgbClr val="888888"/>
              </a:buClr>
              <a:buSzPts val="1200"/>
              <a:buFont typeface="Calibri"/>
              <a:buNone/>
              <a:defRPr sz="1200">
                <a:solidFill>
                  <a:srgbClr val="888888"/>
                </a:solidFill>
              </a:defRPr>
            </a:lvl2pPr>
            <a:lvl3pPr marL="0" lvl="2" indent="0" algn="r">
              <a:lnSpc>
                <a:spcPct val="100000"/>
              </a:lnSpc>
              <a:spcBef>
                <a:spcPts val="0"/>
              </a:spcBef>
              <a:spcAft>
                <a:spcPts val="0"/>
              </a:spcAft>
              <a:buClr>
                <a:srgbClr val="888888"/>
              </a:buClr>
              <a:buSzPts val="1200"/>
              <a:buFont typeface="Calibri"/>
              <a:buNone/>
              <a:defRPr sz="1200">
                <a:solidFill>
                  <a:srgbClr val="888888"/>
                </a:solidFill>
              </a:defRPr>
            </a:lvl3pPr>
            <a:lvl4pPr marL="0" lvl="3" indent="0" algn="r">
              <a:lnSpc>
                <a:spcPct val="100000"/>
              </a:lnSpc>
              <a:spcBef>
                <a:spcPts val="0"/>
              </a:spcBef>
              <a:spcAft>
                <a:spcPts val="0"/>
              </a:spcAft>
              <a:buClr>
                <a:srgbClr val="888888"/>
              </a:buClr>
              <a:buSzPts val="1200"/>
              <a:buFont typeface="Calibri"/>
              <a:buNone/>
              <a:defRPr sz="1200">
                <a:solidFill>
                  <a:srgbClr val="888888"/>
                </a:solidFill>
              </a:defRPr>
            </a:lvl4pPr>
            <a:lvl5pPr marL="0" lvl="4" indent="0" algn="r">
              <a:lnSpc>
                <a:spcPct val="100000"/>
              </a:lnSpc>
              <a:spcBef>
                <a:spcPts val="0"/>
              </a:spcBef>
              <a:spcAft>
                <a:spcPts val="0"/>
              </a:spcAft>
              <a:buClr>
                <a:srgbClr val="888888"/>
              </a:buClr>
              <a:buSzPts val="1200"/>
              <a:buFont typeface="Calibri"/>
              <a:buNone/>
              <a:defRPr sz="1200">
                <a:solidFill>
                  <a:srgbClr val="888888"/>
                </a:solidFill>
              </a:defRPr>
            </a:lvl5pPr>
            <a:lvl6pPr marL="0" lvl="5" indent="0" algn="r">
              <a:lnSpc>
                <a:spcPct val="100000"/>
              </a:lnSpc>
              <a:spcBef>
                <a:spcPts val="0"/>
              </a:spcBef>
              <a:spcAft>
                <a:spcPts val="0"/>
              </a:spcAft>
              <a:buClr>
                <a:srgbClr val="888888"/>
              </a:buClr>
              <a:buSzPts val="1200"/>
              <a:buFont typeface="Calibri"/>
              <a:buNone/>
              <a:defRPr sz="1200">
                <a:solidFill>
                  <a:srgbClr val="888888"/>
                </a:solidFill>
              </a:defRPr>
            </a:lvl6pPr>
            <a:lvl7pPr marL="0" lvl="6" indent="0" algn="r">
              <a:lnSpc>
                <a:spcPct val="100000"/>
              </a:lnSpc>
              <a:spcBef>
                <a:spcPts val="0"/>
              </a:spcBef>
              <a:spcAft>
                <a:spcPts val="0"/>
              </a:spcAft>
              <a:buClr>
                <a:srgbClr val="888888"/>
              </a:buClr>
              <a:buSzPts val="1200"/>
              <a:buFont typeface="Calibri"/>
              <a:buNone/>
              <a:defRPr sz="1200">
                <a:solidFill>
                  <a:srgbClr val="888888"/>
                </a:solidFill>
              </a:defRPr>
            </a:lvl7pPr>
            <a:lvl8pPr marL="0" lvl="7" indent="0" algn="r">
              <a:lnSpc>
                <a:spcPct val="100000"/>
              </a:lnSpc>
              <a:spcBef>
                <a:spcPts val="0"/>
              </a:spcBef>
              <a:spcAft>
                <a:spcPts val="0"/>
              </a:spcAft>
              <a:buClr>
                <a:srgbClr val="888888"/>
              </a:buClr>
              <a:buSzPts val="1200"/>
              <a:buFont typeface="Calibri"/>
              <a:buNone/>
              <a:defRPr sz="1200">
                <a:solidFill>
                  <a:srgbClr val="888888"/>
                </a:solidFill>
              </a:defRPr>
            </a:lvl8pPr>
            <a:lvl9pPr marL="0" lvl="8" indent="0" algn="r">
              <a:lnSpc>
                <a:spcPct val="100000"/>
              </a:lnSpc>
              <a:spcBef>
                <a:spcPts val="0"/>
              </a:spcBef>
              <a:spcAft>
                <a:spcPts val="0"/>
              </a:spcAft>
              <a:buClr>
                <a:srgbClr val="888888"/>
              </a:buClr>
              <a:buSzPts val="1200"/>
              <a:buFont typeface="Calibri"/>
              <a:buNone/>
              <a:defRPr sz="1200">
                <a:solidFill>
                  <a:srgbClr val="888888"/>
                </a:solidFill>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olo el título">
  <p:cSld name="Solo el título">
    <p:spTree>
      <p:nvGrpSpPr>
        <p:cNvPr id="1" name="Shape 35"/>
        <p:cNvGrpSpPr/>
        <p:nvPr/>
      </p:nvGrpSpPr>
      <p:grpSpPr>
        <a:xfrm>
          <a:off x="0" y="0"/>
          <a:ext cx="0" cy="0"/>
          <a:chOff x="0" y="0"/>
          <a:chExt cx="0" cy="0"/>
        </a:xfrm>
      </p:grpSpPr>
      <p:sp>
        <p:nvSpPr>
          <p:cNvPr id="36" name="Google Shape;36;p28"/>
          <p:cNvSpPr txBox="1">
            <a:spLocks noGrp="1"/>
          </p:cNvSpPr>
          <p:nvPr>
            <p:ph type="title"/>
          </p:nvPr>
        </p:nvSpPr>
        <p:spPr>
          <a:xfrm>
            <a:off x="838200" y="365125"/>
            <a:ext cx="10515600" cy="1325563"/>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37" name="Google Shape;37;p28"/>
          <p:cNvSpPr txBox="1">
            <a:spLocks noGrp="1"/>
          </p:cNvSpPr>
          <p:nvPr>
            <p:ph type="sldNum" idx="12"/>
          </p:nvPr>
        </p:nvSpPr>
        <p:spPr>
          <a:xfrm>
            <a:off x="11095176" y="6414760"/>
            <a:ext cx="258624" cy="248305"/>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88888"/>
              </a:buClr>
              <a:buSzPts val="1200"/>
              <a:buFont typeface="Calibri"/>
              <a:buNone/>
              <a:defRPr sz="1200">
                <a:solidFill>
                  <a:srgbClr val="888888"/>
                </a:solidFill>
              </a:defRPr>
            </a:lvl1pPr>
            <a:lvl2pPr marL="0" lvl="1" indent="0" algn="r">
              <a:lnSpc>
                <a:spcPct val="100000"/>
              </a:lnSpc>
              <a:spcBef>
                <a:spcPts val="0"/>
              </a:spcBef>
              <a:spcAft>
                <a:spcPts val="0"/>
              </a:spcAft>
              <a:buClr>
                <a:srgbClr val="888888"/>
              </a:buClr>
              <a:buSzPts val="1200"/>
              <a:buFont typeface="Calibri"/>
              <a:buNone/>
              <a:defRPr sz="1200">
                <a:solidFill>
                  <a:srgbClr val="888888"/>
                </a:solidFill>
              </a:defRPr>
            </a:lvl2pPr>
            <a:lvl3pPr marL="0" lvl="2" indent="0" algn="r">
              <a:lnSpc>
                <a:spcPct val="100000"/>
              </a:lnSpc>
              <a:spcBef>
                <a:spcPts val="0"/>
              </a:spcBef>
              <a:spcAft>
                <a:spcPts val="0"/>
              </a:spcAft>
              <a:buClr>
                <a:srgbClr val="888888"/>
              </a:buClr>
              <a:buSzPts val="1200"/>
              <a:buFont typeface="Calibri"/>
              <a:buNone/>
              <a:defRPr sz="1200">
                <a:solidFill>
                  <a:srgbClr val="888888"/>
                </a:solidFill>
              </a:defRPr>
            </a:lvl3pPr>
            <a:lvl4pPr marL="0" lvl="3" indent="0" algn="r">
              <a:lnSpc>
                <a:spcPct val="100000"/>
              </a:lnSpc>
              <a:spcBef>
                <a:spcPts val="0"/>
              </a:spcBef>
              <a:spcAft>
                <a:spcPts val="0"/>
              </a:spcAft>
              <a:buClr>
                <a:srgbClr val="888888"/>
              </a:buClr>
              <a:buSzPts val="1200"/>
              <a:buFont typeface="Calibri"/>
              <a:buNone/>
              <a:defRPr sz="1200">
                <a:solidFill>
                  <a:srgbClr val="888888"/>
                </a:solidFill>
              </a:defRPr>
            </a:lvl4pPr>
            <a:lvl5pPr marL="0" lvl="4" indent="0" algn="r">
              <a:lnSpc>
                <a:spcPct val="100000"/>
              </a:lnSpc>
              <a:spcBef>
                <a:spcPts val="0"/>
              </a:spcBef>
              <a:spcAft>
                <a:spcPts val="0"/>
              </a:spcAft>
              <a:buClr>
                <a:srgbClr val="888888"/>
              </a:buClr>
              <a:buSzPts val="1200"/>
              <a:buFont typeface="Calibri"/>
              <a:buNone/>
              <a:defRPr sz="1200">
                <a:solidFill>
                  <a:srgbClr val="888888"/>
                </a:solidFill>
              </a:defRPr>
            </a:lvl5pPr>
            <a:lvl6pPr marL="0" lvl="5" indent="0" algn="r">
              <a:lnSpc>
                <a:spcPct val="100000"/>
              </a:lnSpc>
              <a:spcBef>
                <a:spcPts val="0"/>
              </a:spcBef>
              <a:spcAft>
                <a:spcPts val="0"/>
              </a:spcAft>
              <a:buClr>
                <a:srgbClr val="888888"/>
              </a:buClr>
              <a:buSzPts val="1200"/>
              <a:buFont typeface="Calibri"/>
              <a:buNone/>
              <a:defRPr sz="1200">
                <a:solidFill>
                  <a:srgbClr val="888888"/>
                </a:solidFill>
              </a:defRPr>
            </a:lvl6pPr>
            <a:lvl7pPr marL="0" lvl="6" indent="0" algn="r">
              <a:lnSpc>
                <a:spcPct val="100000"/>
              </a:lnSpc>
              <a:spcBef>
                <a:spcPts val="0"/>
              </a:spcBef>
              <a:spcAft>
                <a:spcPts val="0"/>
              </a:spcAft>
              <a:buClr>
                <a:srgbClr val="888888"/>
              </a:buClr>
              <a:buSzPts val="1200"/>
              <a:buFont typeface="Calibri"/>
              <a:buNone/>
              <a:defRPr sz="1200">
                <a:solidFill>
                  <a:srgbClr val="888888"/>
                </a:solidFill>
              </a:defRPr>
            </a:lvl7pPr>
            <a:lvl8pPr marL="0" lvl="7" indent="0" algn="r">
              <a:lnSpc>
                <a:spcPct val="100000"/>
              </a:lnSpc>
              <a:spcBef>
                <a:spcPts val="0"/>
              </a:spcBef>
              <a:spcAft>
                <a:spcPts val="0"/>
              </a:spcAft>
              <a:buClr>
                <a:srgbClr val="888888"/>
              </a:buClr>
              <a:buSzPts val="1200"/>
              <a:buFont typeface="Calibri"/>
              <a:buNone/>
              <a:defRPr sz="1200">
                <a:solidFill>
                  <a:srgbClr val="888888"/>
                </a:solidFill>
              </a:defRPr>
            </a:lvl8pPr>
            <a:lvl9pPr marL="0" lvl="8" indent="0" algn="r">
              <a:lnSpc>
                <a:spcPct val="100000"/>
              </a:lnSpc>
              <a:spcBef>
                <a:spcPts val="0"/>
              </a:spcBef>
              <a:spcAft>
                <a:spcPts val="0"/>
              </a:spcAft>
              <a:buClr>
                <a:srgbClr val="888888"/>
              </a:buClr>
              <a:buSzPts val="1200"/>
              <a:buFont typeface="Calibri"/>
              <a:buNone/>
              <a:defRPr sz="1200">
                <a:solidFill>
                  <a:srgbClr val="888888"/>
                </a:solidFill>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En blanco">
  <p:cSld name="En blanco">
    <p:spTree>
      <p:nvGrpSpPr>
        <p:cNvPr id="1" name="Shape 38"/>
        <p:cNvGrpSpPr/>
        <p:nvPr/>
      </p:nvGrpSpPr>
      <p:grpSpPr>
        <a:xfrm>
          <a:off x="0" y="0"/>
          <a:ext cx="0" cy="0"/>
          <a:chOff x="0" y="0"/>
          <a:chExt cx="0" cy="0"/>
        </a:xfrm>
      </p:grpSpPr>
      <p:sp>
        <p:nvSpPr>
          <p:cNvPr id="39" name="Google Shape;39;p29"/>
          <p:cNvSpPr txBox="1">
            <a:spLocks noGrp="1"/>
          </p:cNvSpPr>
          <p:nvPr>
            <p:ph type="sldNum" idx="12"/>
          </p:nvPr>
        </p:nvSpPr>
        <p:spPr>
          <a:xfrm>
            <a:off x="11095176" y="6414760"/>
            <a:ext cx="258624" cy="248305"/>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88888"/>
              </a:buClr>
              <a:buSzPts val="1200"/>
              <a:buFont typeface="Calibri"/>
              <a:buNone/>
              <a:defRPr sz="1200">
                <a:solidFill>
                  <a:srgbClr val="888888"/>
                </a:solidFill>
              </a:defRPr>
            </a:lvl1pPr>
            <a:lvl2pPr marL="0" lvl="1" indent="0" algn="r">
              <a:lnSpc>
                <a:spcPct val="100000"/>
              </a:lnSpc>
              <a:spcBef>
                <a:spcPts val="0"/>
              </a:spcBef>
              <a:spcAft>
                <a:spcPts val="0"/>
              </a:spcAft>
              <a:buClr>
                <a:srgbClr val="888888"/>
              </a:buClr>
              <a:buSzPts val="1200"/>
              <a:buFont typeface="Calibri"/>
              <a:buNone/>
              <a:defRPr sz="1200">
                <a:solidFill>
                  <a:srgbClr val="888888"/>
                </a:solidFill>
              </a:defRPr>
            </a:lvl2pPr>
            <a:lvl3pPr marL="0" lvl="2" indent="0" algn="r">
              <a:lnSpc>
                <a:spcPct val="100000"/>
              </a:lnSpc>
              <a:spcBef>
                <a:spcPts val="0"/>
              </a:spcBef>
              <a:spcAft>
                <a:spcPts val="0"/>
              </a:spcAft>
              <a:buClr>
                <a:srgbClr val="888888"/>
              </a:buClr>
              <a:buSzPts val="1200"/>
              <a:buFont typeface="Calibri"/>
              <a:buNone/>
              <a:defRPr sz="1200">
                <a:solidFill>
                  <a:srgbClr val="888888"/>
                </a:solidFill>
              </a:defRPr>
            </a:lvl3pPr>
            <a:lvl4pPr marL="0" lvl="3" indent="0" algn="r">
              <a:lnSpc>
                <a:spcPct val="100000"/>
              </a:lnSpc>
              <a:spcBef>
                <a:spcPts val="0"/>
              </a:spcBef>
              <a:spcAft>
                <a:spcPts val="0"/>
              </a:spcAft>
              <a:buClr>
                <a:srgbClr val="888888"/>
              </a:buClr>
              <a:buSzPts val="1200"/>
              <a:buFont typeface="Calibri"/>
              <a:buNone/>
              <a:defRPr sz="1200">
                <a:solidFill>
                  <a:srgbClr val="888888"/>
                </a:solidFill>
              </a:defRPr>
            </a:lvl4pPr>
            <a:lvl5pPr marL="0" lvl="4" indent="0" algn="r">
              <a:lnSpc>
                <a:spcPct val="100000"/>
              </a:lnSpc>
              <a:spcBef>
                <a:spcPts val="0"/>
              </a:spcBef>
              <a:spcAft>
                <a:spcPts val="0"/>
              </a:spcAft>
              <a:buClr>
                <a:srgbClr val="888888"/>
              </a:buClr>
              <a:buSzPts val="1200"/>
              <a:buFont typeface="Calibri"/>
              <a:buNone/>
              <a:defRPr sz="1200">
                <a:solidFill>
                  <a:srgbClr val="888888"/>
                </a:solidFill>
              </a:defRPr>
            </a:lvl5pPr>
            <a:lvl6pPr marL="0" lvl="5" indent="0" algn="r">
              <a:lnSpc>
                <a:spcPct val="100000"/>
              </a:lnSpc>
              <a:spcBef>
                <a:spcPts val="0"/>
              </a:spcBef>
              <a:spcAft>
                <a:spcPts val="0"/>
              </a:spcAft>
              <a:buClr>
                <a:srgbClr val="888888"/>
              </a:buClr>
              <a:buSzPts val="1200"/>
              <a:buFont typeface="Calibri"/>
              <a:buNone/>
              <a:defRPr sz="1200">
                <a:solidFill>
                  <a:srgbClr val="888888"/>
                </a:solidFill>
              </a:defRPr>
            </a:lvl6pPr>
            <a:lvl7pPr marL="0" lvl="6" indent="0" algn="r">
              <a:lnSpc>
                <a:spcPct val="100000"/>
              </a:lnSpc>
              <a:spcBef>
                <a:spcPts val="0"/>
              </a:spcBef>
              <a:spcAft>
                <a:spcPts val="0"/>
              </a:spcAft>
              <a:buClr>
                <a:srgbClr val="888888"/>
              </a:buClr>
              <a:buSzPts val="1200"/>
              <a:buFont typeface="Calibri"/>
              <a:buNone/>
              <a:defRPr sz="1200">
                <a:solidFill>
                  <a:srgbClr val="888888"/>
                </a:solidFill>
              </a:defRPr>
            </a:lvl7pPr>
            <a:lvl8pPr marL="0" lvl="7" indent="0" algn="r">
              <a:lnSpc>
                <a:spcPct val="100000"/>
              </a:lnSpc>
              <a:spcBef>
                <a:spcPts val="0"/>
              </a:spcBef>
              <a:spcAft>
                <a:spcPts val="0"/>
              </a:spcAft>
              <a:buClr>
                <a:srgbClr val="888888"/>
              </a:buClr>
              <a:buSzPts val="1200"/>
              <a:buFont typeface="Calibri"/>
              <a:buNone/>
              <a:defRPr sz="1200">
                <a:solidFill>
                  <a:srgbClr val="888888"/>
                </a:solidFill>
              </a:defRPr>
            </a:lvl8pPr>
            <a:lvl9pPr marL="0" lvl="8" indent="0" algn="r">
              <a:lnSpc>
                <a:spcPct val="100000"/>
              </a:lnSpc>
              <a:spcBef>
                <a:spcPts val="0"/>
              </a:spcBef>
              <a:spcAft>
                <a:spcPts val="0"/>
              </a:spcAft>
              <a:buClr>
                <a:srgbClr val="888888"/>
              </a:buClr>
              <a:buSzPts val="1200"/>
              <a:buFont typeface="Calibri"/>
              <a:buNone/>
              <a:defRPr sz="1200">
                <a:solidFill>
                  <a:srgbClr val="888888"/>
                </a:solidFill>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21"/>
          <p:cNvSpPr txBox="1">
            <a:spLocks noGrp="1"/>
          </p:cNvSpPr>
          <p:nvPr>
            <p:ph type="title"/>
          </p:nvPr>
        </p:nvSpPr>
        <p:spPr>
          <a:xfrm>
            <a:off x="838200" y="365125"/>
            <a:ext cx="10515600" cy="1325563"/>
          </a:xfrm>
          <a:prstGeom prst="rect">
            <a:avLst/>
          </a:prstGeom>
          <a:noFill/>
          <a:ln>
            <a:noFill/>
          </a:ln>
        </p:spPr>
        <p:txBody>
          <a:bodyPr spcFirstLastPara="1" wrap="square" lIns="45700" tIns="45700" rIns="45700" bIns="45700" anchor="ctr" anchorCtr="0">
            <a:normAutofit/>
          </a:bodyPr>
          <a:lstStyle>
            <a:lvl1pPr marR="0" lvl="0"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1pPr>
            <a:lvl2pPr marR="0" lvl="1"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2pPr>
            <a:lvl3pPr marR="0" lvl="2"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3pPr>
            <a:lvl4pPr marR="0" lvl="3"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4pPr>
            <a:lvl5pPr marR="0" lvl="4"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5pPr>
            <a:lvl6pPr marR="0" lvl="5"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6pPr>
            <a:lvl7pPr marR="0" lvl="6"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7pPr>
            <a:lvl8pPr marR="0" lvl="7"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8pPr>
            <a:lvl9pPr marR="0" lvl="8"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9pPr>
          </a:lstStyle>
          <a:p>
            <a:endParaRPr/>
          </a:p>
        </p:txBody>
      </p:sp>
      <p:sp>
        <p:nvSpPr>
          <p:cNvPr id="7" name="Google Shape;7;p21"/>
          <p:cNvSpPr txBox="1">
            <a:spLocks noGrp="1"/>
          </p:cNvSpPr>
          <p:nvPr>
            <p:ph type="body" idx="1"/>
          </p:nvPr>
        </p:nvSpPr>
        <p:spPr>
          <a:xfrm>
            <a:off x="838200" y="1825625"/>
            <a:ext cx="10515600" cy="4351338"/>
          </a:xfrm>
          <a:prstGeom prst="rect">
            <a:avLst/>
          </a:prstGeom>
          <a:noFill/>
          <a:ln>
            <a:noFill/>
          </a:ln>
        </p:spPr>
        <p:txBody>
          <a:bodyPr spcFirstLastPara="1" wrap="square" lIns="45700" tIns="45700" rIns="45700" bIns="45700" anchor="t" anchorCtr="0">
            <a:normAutofit/>
          </a:bodyPr>
          <a:lstStyle>
            <a:lvl1pPr marL="457200" marR="0" lvl="0"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1pPr>
            <a:lvl2pPr marL="914400" marR="0" lvl="1"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2pPr>
            <a:lvl3pPr marL="1371600" marR="0" lvl="2"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3pPr>
            <a:lvl4pPr marL="1828800" marR="0" lvl="3"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4pPr>
            <a:lvl5pPr marL="2286000" marR="0" lvl="4"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5pPr>
            <a:lvl6pPr marL="2743200" marR="0" lvl="5"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6pPr>
            <a:lvl7pPr marL="3200400" marR="0" lvl="6"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7pPr>
            <a:lvl8pPr marL="3657600" marR="0" lvl="7"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8pPr>
            <a:lvl9pPr marL="4114800" marR="0" lvl="8"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9pPr>
          </a:lstStyle>
          <a:p>
            <a:endParaRPr/>
          </a:p>
        </p:txBody>
      </p:sp>
      <p:sp>
        <p:nvSpPr>
          <p:cNvPr id="8" name="Google Shape;8;p21"/>
          <p:cNvSpPr txBox="1">
            <a:spLocks noGrp="1"/>
          </p:cNvSpPr>
          <p:nvPr>
            <p:ph type="sldNum" idx="12"/>
          </p:nvPr>
        </p:nvSpPr>
        <p:spPr>
          <a:xfrm>
            <a:off x="11095176" y="6414760"/>
            <a:ext cx="258624" cy="248305"/>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hyperlink" Target="mailto:lperezr@minrel.gob.cl" TargetMode="External"/><Relationship Id="rId5" Type="http://schemas.openxmlformats.org/officeDocument/2006/relationships/hyperlink" Target="mailto:erojas@minrel.gob.cl" TargetMode="External"/><Relationship Id="rId4" Type="http://schemas.openxmlformats.org/officeDocument/2006/relationships/hyperlink" Target="mailto:jcordano@minrel.gob.c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3"/>
        <p:cNvGrpSpPr/>
        <p:nvPr/>
      </p:nvGrpSpPr>
      <p:grpSpPr>
        <a:xfrm>
          <a:off x="0" y="0"/>
          <a:ext cx="0" cy="0"/>
          <a:chOff x="0" y="0"/>
          <a:chExt cx="0" cy="0"/>
        </a:xfrm>
      </p:grpSpPr>
      <p:sp>
        <p:nvSpPr>
          <p:cNvPr id="44" name="Google Shape;44;p1"/>
          <p:cNvSpPr txBox="1"/>
          <p:nvPr/>
        </p:nvSpPr>
        <p:spPr>
          <a:xfrm>
            <a:off x="1689176" y="3214475"/>
            <a:ext cx="9086400" cy="19086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FFFFFF"/>
              </a:buClr>
              <a:buSzPts val="4000"/>
              <a:buFont typeface="Verdana"/>
              <a:buNone/>
            </a:pPr>
            <a:r>
              <a:rPr lang="es-ES" sz="4000" b="1" i="0" u="none" strike="noStrike" cap="none" dirty="0">
                <a:solidFill>
                  <a:srgbClr val="FFFFFF"/>
                </a:solidFill>
                <a:latin typeface="Verdana"/>
                <a:ea typeface="Verdana"/>
                <a:cs typeface="Verdana"/>
                <a:sym typeface="Verdana"/>
              </a:rPr>
              <a:t>PABELLÓN DE CHILE - COP 28</a:t>
            </a:r>
            <a:endParaRPr dirty="0"/>
          </a:p>
          <a:p>
            <a:pPr marL="0" marR="0" lvl="0" indent="0" algn="l" rtl="0">
              <a:lnSpc>
                <a:spcPct val="100000"/>
              </a:lnSpc>
              <a:spcBef>
                <a:spcPts val="0"/>
              </a:spcBef>
              <a:spcAft>
                <a:spcPts val="0"/>
              </a:spcAft>
              <a:buClr>
                <a:srgbClr val="FFFFFF"/>
              </a:buClr>
              <a:buSzPts val="1800"/>
              <a:buFont typeface="Verdana"/>
              <a:buNone/>
            </a:pPr>
            <a:endParaRPr sz="1800" dirty="0">
              <a:latin typeface="Calibri"/>
              <a:ea typeface="Calibri"/>
              <a:cs typeface="Calibri"/>
              <a:sym typeface="Calibri"/>
            </a:endParaRPr>
          </a:p>
          <a:p>
            <a:pPr marL="0" marR="0" lvl="0" indent="0" algn="l" rtl="0">
              <a:lnSpc>
                <a:spcPct val="100000"/>
              </a:lnSpc>
              <a:spcBef>
                <a:spcPts val="0"/>
              </a:spcBef>
              <a:spcAft>
                <a:spcPts val="0"/>
              </a:spcAft>
              <a:buClr>
                <a:srgbClr val="FFFFFF"/>
              </a:buClr>
              <a:buSzPts val="1800"/>
              <a:buFont typeface="Verdana"/>
              <a:buNone/>
            </a:pPr>
            <a:endParaRPr sz="1800" dirty="0">
              <a:latin typeface="Calibri"/>
              <a:ea typeface="Calibri"/>
              <a:cs typeface="Calibri"/>
              <a:sym typeface="Calibri"/>
            </a:endParaRPr>
          </a:p>
          <a:p>
            <a:pPr marL="0" marR="0" lvl="0" indent="0" algn="l" rtl="0">
              <a:lnSpc>
                <a:spcPct val="100000"/>
              </a:lnSpc>
              <a:spcBef>
                <a:spcPts val="0"/>
              </a:spcBef>
              <a:spcAft>
                <a:spcPts val="0"/>
              </a:spcAft>
              <a:buClr>
                <a:srgbClr val="FFFFFF"/>
              </a:buClr>
              <a:buSzPts val="1800"/>
              <a:buFont typeface="Verdana"/>
              <a:buNone/>
            </a:pPr>
            <a:endParaRPr sz="18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FFFFFF"/>
              </a:buClr>
              <a:buSzPts val="2400"/>
              <a:buFont typeface="Verdana"/>
              <a:buNone/>
            </a:pPr>
            <a:r>
              <a:rPr lang="es-ES" sz="2400" b="1" i="1" u="none" strike="noStrike" cap="none" dirty="0">
                <a:solidFill>
                  <a:srgbClr val="FFFFFF"/>
                </a:solidFill>
                <a:latin typeface="Verdana"/>
                <a:ea typeface="Verdana"/>
                <a:cs typeface="Verdana"/>
                <a:sym typeface="Verdana"/>
              </a:rPr>
              <a:t>Dubái, E.A.U – noviembre</a:t>
            </a:r>
            <a:r>
              <a:rPr lang="es-ES" sz="2400" b="1" i="1" dirty="0">
                <a:solidFill>
                  <a:srgbClr val="FFFFFF"/>
                </a:solidFill>
                <a:latin typeface="Verdana"/>
                <a:ea typeface="Verdana"/>
                <a:cs typeface="Verdana"/>
                <a:sym typeface="Verdana"/>
              </a:rPr>
              <a:t>/diciembre</a:t>
            </a:r>
            <a:r>
              <a:rPr lang="es-ES" sz="2400" b="1" i="1" u="none" strike="noStrike" cap="none" dirty="0">
                <a:solidFill>
                  <a:srgbClr val="FFFFFF"/>
                </a:solidFill>
                <a:latin typeface="Verdana"/>
                <a:ea typeface="Verdana"/>
                <a:cs typeface="Verdana"/>
                <a:sym typeface="Verdana"/>
              </a:rPr>
              <a:t> 2023</a:t>
            </a:r>
            <a:endParaRPr dirty="0"/>
          </a:p>
        </p:txBody>
      </p:sp>
      <p:cxnSp>
        <p:nvCxnSpPr>
          <p:cNvPr id="45" name="Google Shape;45;p1"/>
          <p:cNvCxnSpPr/>
          <p:nvPr/>
        </p:nvCxnSpPr>
        <p:spPr>
          <a:xfrm rot="10800000">
            <a:off x="-617839" y="4537909"/>
            <a:ext cx="6437431" cy="1"/>
          </a:xfrm>
          <a:prstGeom prst="straightConnector1">
            <a:avLst/>
          </a:prstGeom>
          <a:noFill/>
          <a:ln w="9525" cap="flat" cmpd="sng">
            <a:solidFill>
              <a:srgbClr val="FFFFFF"/>
            </a:solidFill>
            <a:prstDash val="solid"/>
            <a:miter lim="8000"/>
            <a:headEnd type="none" w="sm" len="sm"/>
            <a:tailEnd type="none" w="sm" len="sm"/>
          </a:ln>
        </p:spPr>
      </p:cxnSp>
      <p:sp>
        <p:nvSpPr>
          <p:cNvPr id="46" name="Google Shape;46;p1"/>
          <p:cNvSpPr txBox="1"/>
          <p:nvPr/>
        </p:nvSpPr>
        <p:spPr>
          <a:xfrm>
            <a:off x="1689168" y="2903715"/>
            <a:ext cx="92396" cy="307777"/>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FFFFFF"/>
              </a:buClr>
              <a:buSzPts val="1400"/>
              <a:buFont typeface="Verdana"/>
              <a:buNone/>
            </a:pPr>
            <a:endParaRPr sz="1400" b="0" i="0" u="none" strike="noStrike" cap="none">
              <a:solidFill>
                <a:srgbClr val="FFFFFF"/>
              </a:solidFill>
              <a:latin typeface="Verdana"/>
              <a:ea typeface="Verdana"/>
              <a:cs typeface="Verdana"/>
              <a:sym typeface="Verdan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2"/>
        <p:cNvGrpSpPr/>
        <p:nvPr/>
      </p:nvGrpSpPr>
      <p:grpSpPr>
        <a:xfrm>
          <a:off x="0" y="0"/>
          <a:ext cx="0" cy="0"/>
          <a:chOff x="0" y="0"/>
          <a:chExt cx="0" cy="0"/>
        </a:xfrm>
      </p:grpSpPr>
      <p:sp>
        <p:nvSpPr>
          <p:cNvPr id="113" name="Google Shape;113;g21802bf20ee_0_75"/>
          <p:cNvSpPr txBox="1"/>
          <p:nvPr/>
        </p:nvSpPr>
        <p:spPr>
          <a:xfrm>
            <a:off x="510540" y="686528"/>
            <a:ext cx="11099700" cy="21240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2527A"/>
              </a:buClr>
              <a:buSzPts val="3600"/>
              <a:buFont typeface="Verdana"/>
              <a:buNone/>
            </a:pPr>
            <a:r>
              <a:rPr lang="es-ES" sz="2400" b="1" i="0" u="none" strike="noStrike" cap="none" dirty="0">
                <a:solidFill>
                  <a:srgbClr val="025FA7"/>
                </a:solidFill>
                <a:latin typeface="Verdana"/>
                <a:ea typeface="Verdana"/>
                <a:cs typeface="Verdana"/>
                <a:sym typeface="Verdana"/>
              </a:rPr>
              <a:t>PABELLÓN CHILE COP 27</a:t>
            </a:r>
            <a:endParaRPr sz="2400" dirty="0">
              <a:solidFill>
                <a:srgbClr val="025FA7"/>
              </a:solidFill>
            </a:endParaRPr>
          </a:p>
          <a:p>
            <a:pPr marL="0" marR="0" lvl="0" indent="0" algn="l" rtl="0">
              <a:lnSpc>
                <a:spcPct val="100000"/>
              </a:lnSpc>
              <a:spcBef>
                <a:spcPts val="0"/>
              </a:spcBef>
              <a:spcAft>
                <a:spcPts val="0"/>
              </a:spcAft>
              <a:buClr>
                <a:srgbClr val="02527A"/>
              </a:buClr>
              <a:buSzPts val="5400"/>
              <a:buFont typeface="Verdana"/>
              <a:buNone/>
            </a:pPr>
            <a:endParaRPr sz="5400" b="1" i="0" u="none" strike="noStrike" cap="none" dirty="0">
              <a:solidFill>
                <a:srgbClr val="02527A"/>
              </a:solidFill>
              <a:latin typeface="Verdana"/>
              <a:ea typeface="Verdana"/>
              <a:cs typeface="Verdana"/>
              <a:sym typeface="Verdana"/>
            </a:endParaRPr>
          </a:p>
          <a:p>
            <a:pPr marL="457200" marR="0" lvl="0" indent="0" algn="just" rtl="0">
              <a:lnSpc>
                <a:spcPct val="100000"/>
              </a:lnSpc>
              <a:spcBef>
                <a:spcPts val="0"/>
              </a:spcBef>
              <a:spcAft>
                <a:spcPts val="0"/>
              </a:spcAft>
              <a:buNone/>
            </a:pPr>
            <a:endParaRPr sz="1800" b="1" dirty="0">
              <a:solidFill>
                <a:srgbClr val="002060"/>
              </a:solidFill>
              <a:latin typeface="Verdana"/>
              <a:ea typeface="Verdana"/>
              <a:cs typeface="Verdana"/>
              <a:sym typeface="Verdana"/>
            </a:endParaRPr>
          </a:p>
          <a:p>
            <a:pPr marL="0" marR="0" lvl="0" indent="0" algn="l" rtl="0">
              <a:lnSpc>
                <a:spcPct val="100000"/>
              </a:lnSpc>
              <a:spcBef>
                <a:spcPts val="0"/>
              </a:spcBef>
              <a:spcAft>
                <a:spcPts val="0"/>
              </a:spcAft>
              <a:buClr>
                <a:srgbClr val="02527A"/>
              </a:buClr>
              <a:buSzPts val="3600"/>
              <a:buFont typeface="Verdana"/>
              <a:buNone/>
            </a:pPr>
            <a:endParaRPr sz="3600" b="1" i="0" u="none" strike="noStrike" cap="none" dirty="0">
              <a:solidFill>
                <a:srgbClr val="02527A"/>
              </a:solidFill>
              <a:latin typeface="Verdana"/>
              <a:ea typeface="Verdana"/>
              <a:cs typeface="Verdana"/>
              <a:sym typeface="Verdana"/>
            </a:endParaRPr>
          </a:p>
        </p:txBody>
      </p:sp>
      <p:sp>
        <p:nvSpPr>
          <p:cNvPr id="114" name="Google Shape;114;g21802bf20ee_0_75"/>
          <p:cNvSpPr txBox="1"/>
          <p:nvPr/>
        </p:nvSpPr>
        <p:spPr>
          <a:xfrm>
            <a:off x="1077018" y="1677384"/>
            <a:ext cx="10068300" cy="3693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2527A"/>
              </a:buClr>
              <a:buSzPts val="1800"/>
              <a:buFont typeface="Calibri"/>
              <a:buNone/>
            </a:pPr>
            <a:endParaRPr sz="1800" b="0" i="0" u="none" strike="noStrike" cap="none">
              <a:solidFill>
                <a:srgbClr val="2F5496"/>
              </a:solidFill>
              <a:latin typeface="Calibri"/>
              <a:ea typeface="Calibri"/>
              <a:cs typeface="Calibri"/>
              <a:sym typeface="Calibri"/>
            </a:endParaRPr>
          </a:p>
        </p:txBody>
      </p:sp>
      <p:cxnSp>
        <p:nvCxnSpPr>
          <p:cNvPr id="115" name="Google Shape;115;g21802bf20ee_0_75"/>
          <p:cNvCxnSpPr/>
          <p:nvPr/>
        </p:nvCxnSpPr>
        <p:spPr>
          <a:xfrm>
            <a:off x="-111212" y="1276524"/>
            <a:ext cx="6907500" cy="0"/>
          </a:xfrm>
          <a:prstGeom prst="straightConnector1">
            <a:avLst/>
          </a:prstGeom>
          <a:noFill/>
          <a:ln w="9525" cap="flat" cmpd="sng">
            <a:solidFill>
              <a:srgbClr val="1579A1"/>
            </a:solidFill>
            <a:prstDash val="solid"/>
            <a:miter lim="8000"/>
            <a:headEnd type="none" w="sm" len="sm"/>
            <a:tailEnd type="none" w="sm" len="sm"/>
          </a:ln>
        </p:spPr>
      </p:cxnSp>
      <p:pic>
        <p:nvPicPr>
          <p:cNvPr id="116" name="Google Shape;116;g21802bf20ee_0_75"/>
          <p:cNvPicPr preferRelativeResize="0"/>
          <p:nvPr/>
        </p:nvPicPr>
        <p:blipFill rotWithShape="1">
          <a:blip r:embed="rId4">
            <a:alphaModFix/>
          </a:blip>
          <a:srcRect t="7404" b="-2461"/>
          <a:stretch/>
        </p:blipFill>
        <p:spPr>
          <a:xfrm>
            <a:off x="177975" y="1765000"/>
            <a:ext cx="5583248" cy="3980574"/>
          </a:xfrm>
          <a:prstGeom prst="rect">
            <a:avLst/>
          </a:prstGeom>
          <a:noFill/>
          <a:ln>
            <a:noFill/>
          </a:ln>
        </p:spPr>
      </p:pic>
      <p:pic>
        <p:nvPicPr>
          <p:cNvPr id="117" name="Google Shape;117;g21802bf20ee_0_75"/>
          <p:cNvPicPr preferRelativeResize="0"/>
          <p:nvPr/>
        </p:nvPicPr>
        <p:blipFill rotWithShape="1">
          <a:blip r:embed="rId5">
            <a:alphaModFix/>
          </a:blip>
          <a:srcRect t="12907"/>
          <a:stretch/>
        </p:blipFill>
        <p:spPr>
          <a:xfrm>
            <a:off x="5878725" y="1661563"/>
            <a:ext cx="6094099" cy="39805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1"/>
        <p:cNvGrpSpPr/>
        <p:nvPr/>
      </p:nvGrpSpPr>
      <p:grpSpPr>
        <a:xfrm>
          <a:off x="0" y="0"/>
          <a:ext cx="0" cy="0"/>
          <a:chOff x="0" y="0"/>
          <a:chExt cx="0" cy="0"/>
        </a:xfrm>
      </p:grpSpPr>
      <p:sp>
        <p:nvSpPr>
          <p:cNvPr id="122" name="Google Shape;122;g21802bf20ee_0_6"/>
          <p:cNvSpPr txBox="1"/>
          <p:nvPr/>
        </p:nvSpPr>
        <p:spPr>
          <a:xfrm>
            <a:off x="510540" y="686528"/>
            <a:ext cx="11099700" cy="21240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2527A"/>
              </a:buClr>
              <a:buSzPts val="3600"/>
              <a:buFont typeface="Verdana"/>
              <a:buNone/>
            </a:pPr>
            <a:r>
              <a:rPr lang="es-ES" sz="2400" b="1" i="0" u="none" strike="noStrike" cap="none" dirty="0">
                <a:solidFill>
                  <a:srgbClr val="025FA7"/>
                </a:solidFill>
                <a:latin typeface="Verdana"/>
                <a:ea typeface="Verdana"/>
                <a:cs typeface="Verdana"/>
                <a:sym typeface="Verdana"/>
              </a:rPr>
              <a:t>PABELLÓN CHILE COP 27</a:t>
            </a:r>
            <a:endParaRPr sz="2400" dirty="0">
              <a:solidFill>
                <a:srgbClr val="025FA7"/>
              </a:solidFill>
            </a:endParaRPr>
          </a:p>
          <a:p>
            <a:pPr marL="0" marR="0" lvl="0" indent="0" algn="l" rtl="0">
              <a:lnSpc>
                <a:spcPct val="100000"/>
              </a:lnSpc>
              <a:spcBef>
                <a:spcPts val="0"/>
              </a:spcBef>
              <a:spcAft>
                <a:spcPts val="0"/>
              </a:spcAft>
              <a:buClr>
                <a:srgbClr val="02527A"/>
              </a:buClr>
              <a:buSzPts val="5400"/>
              <a:buFont typeface="Verdana"/>
              <a:buNone/>
            </a:pPr>
            <a:endParaRPr sz="5400" b="1" i="0" u="none" strike="noStrike" cap="none" dirty="0">
              <a:solidFill>
                <a:srgbClr val="02527A"/>
              </a:solidFill>
              <a:latin typeface="Verdana"/>
              <a:ea typeface="Verdana"/>
              <a:cs typeface="Verdana"/>
              <a:sym typeface="Verdana"/>
            </a:endParaRPr>
          </a:p>
          <a:p>
            <a:pPr marL="457200" marR="0" lvl="0" indent="0" algn="just" rtl="0">
              <a:lnSpc>
                <a:spcPct val="100000"/>
              </a:lnSpc>
              <a:spcBef>
                <a:spcPts val="0"/>
              </a:spcBef>
              <a:spcAft>
                <a:spcPts val="0"/>
              </a:spcAft>
              <a:buNone/>
            </a:pPr>
            <a:endParaRPr sz="1800" b="1" dirty="0">
              <a:solidFill>
                <a:srgbClr val="002060"/>
              </a:solidFill>
              <a:latin typeface="Verdana"/>
              <a:ea typeface="Verdana"/>
              <a:cs typeface="Verdana"/>
              <a:sym typeface="Verdana"/>
            </a:endParaRPr>
          </a:p>
          <a:p>
            <a:pPr marL="0" marR="0" lvl="0" indent="0" algn="l" rtl="0">
              <a:lnSpc>
                <a:spcPct val="100000"/>
              </a:lnSpc>
              <a:spcBef>
                <a:spcPts val="0"/>
              </a:spcBef>
              <a:spcAft>
                <a:spcPts val="0"/>
              </a:spcAft>
              <a:buClr>
                <a:srgbClr val="02527A"/>
              </a:buClr>
              <a:buSzPts val="3600"/>
              <a:buFont typeface="Verdana"/>
              <a:buNone/>
            </a:pPr>
            <a:endParaRPr sz="3600" b="1" i="0" u="none" strike="noStrike" cap="none" dirty="0">
              <a:solidFill>
                <a:srgbClr val="02527A"/>
              </a:solidFill>
              <a:latin typeface="Verdana"/>
              <a:ea typeface="Verdana"/>
              <a:cs typeface="Verdana"/>
              <a:sym typeface="Verdana"/>
            </a:endParaRPr>
          </a:p>
        </p:txBody>
      </p:sp>
      <p:sp>
        <p:nvSpPr>
          <p:cNvPr id="123" name="Google Shape;123;g21802bf20ee_0_6"/>
          <p:cNvSpPr txBox="1"/>
          <p:nvPr/>
        </p:nvSpPr>
        <p:spPr>
          <a:xfrm>
            <a:off x="1077018" y="1677384"/>
            <a:ext cx="10068300" cy="3693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2527A"/>
              </a:buClr>
              <a:buSzPts val="1800"/>
              <a:buFont typeface="Calibri"/>
              <a:buNone/>
            </a:pPr>
            <a:endParaRPr sz="1800" b="0" i="0" u="none" strike="noStrike" cap="none">
              <a:solidFill>
                <a:srgbClr val="2F5496"/>
              </a:solidFill>
              <a:latin typeface="Calibri"/>
              <a:ea typeface="Calibri"/>
              <a:cs typeface="Calibri"/>
              <a:sym typeface="Calibri"/>
            </a:endParaRPr>
          </a:p>
        </p:txBody>
      </p:sp>
      <p:cxnSp>
        <p:nvCxnSpPr>
          <p:cNvPr id="124" name="Google Shape;124;g21802bf20ee_0_6"/>
          <p:cNvCxnSpPr/>
          <p:nvPr/>
        </p:nvCxnSpPr>
        <p:spPr>
          <a:xfrm>
            <a:off x="-111212" y="1276524"/>
            <a:ext cx="6907500" cy="0"/>
          </a:xfrm>
          <a:prstGeom prst="straightConnector1">
            <a:avLst/>
          </a:prstGeom>
          <a:noFill/>
          <a:ln w="9525" cap="flat" cmpd="sng">
            <a:solidFill>
              <a:srgbClr val="1579A1"/>
            </a:solidFill>
            <a:prstDash val="solid"/>
            <a:miter lim="8000"/>
            <a:headEnd type="none" w="sm" len="sm"/>
            <a:tailEnd type="none" w="sm" len="sm"/>
          </a:ln>
        </p:spPr>
      </p:cxnSp>
      <p:pic>
        <p:nvPicPr>
          <p:cNvPr id="125" name="Google Shape;125;g21802bf20ee_0_6"/>
          <p:cNvPicPr preferRelativeResize="0"/>
          <p:nvPr/>
        </p:nvPicPr>
        <p:blipFill rotWithShape="1">
          <a:blip r:embed="rId4">
            <a:alphaModFix/>
          </a:blip>
          <a:srcRect t="4192" b="7732"/>
          <a:stretch/>
        </p:blipFill>
        <p:spPr>
          <a:xfrm>
            <a:off x="5768525" y="1732263"/>
            <a:ext cx="5841726" cy="3852425"/>
          </a:xfrm>
          <a:prstGeom prst="rect">
            <a:avLst/>
          </a:prstGeom>
          <a:noFill/>
          <a:ln>
            <a:noFill/>
          </a:ln>
        </p:spPr>
      </p:pic>
      <p:sp>
        <p:nvSpPr>
          <p:cNvPr id="126" name="Google Shape;126;g21802bf20ee_0_6"/>
          <p:cNvSpPr txBox="1"/>
          <p:nvPr/>
        </p:nvSpPr>
        <p:spPr>
          <a:xfrm>
            <a:off x="6299175" y="-750275"/>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7" name="Google Shape;127;g21802bf20ee_0_6"/>
          <p:cNvPicPr preferRelativeResize="0"/>
          <p:nvPr/>
        </p:nvPicPr>
        <p:blipFill>
          <a:blip r:embed="rId5">
            <a:alphaModFix/>
          </a:blip>
          <a:stretch>
            <a:fillRect/>
          </a:stretch>
        </p:blipFill>
        <p:spPr>
          <a:xfrm>
            <a:off x="599675" y="1787140"/>
            <a:ext cx="4990228" cy="374267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7"/>
        <p:cNvGrpSpPr/>
        <p:nvPr/>
      </p:nvGrpSpPr>
      <p:grpSpPr>
        <a:xfrm>
          <a:off x="0" y="0"/>
          <a:ext cx="0" cy="0"/>
          <a:chOff x="0" y="0"/>
          <a:chExt cx="0" cy="0"/>
        </a:xfrm>
      </p:grpSpPr>
      <p:sp>
        <p:nvSpPr>
          <p:cNvPr id="138" name="Google Shape;138;p13"/>
          <p:cNvSpPr txBox="1"/>
          <p:nvPr/>
        </p:nvSpPr>
        <p:spPr>
          <a:xfrm>
            <a:off x="510540" y="686528"/>
            <a:ext cx="11986200" cy="11082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2527A"/>
              </a:buClr>
              <a:buSzPts val="3600"/>
              <a:buFont typeface="Verdana"/>
              <a:buNone/>
            </a:pPr>
            <a:r>
              <a:rPr lang="es-ES" sz="2400" b="1" i="0" u="none" strike="noStrike" cap="none" dirty="0">
                <a:solidFill>
                  <a:srgbClr val="025FA7"/>
                </a:solidFill>
                <a:latin typeface="Verdana"/>
                <a:ea typeface="Verdana"/>
                <a:cs typeface="Verdana"/>
                <a:sym typeface="Verdana"/>
              </a:rPr>
              <a:t>PABELLÓN CHILE COP 27</a:t>
            </a:r>
            <a:endParaRPr sz="2400" dirty="0">
              <a:solidFill>
                <a:srgbClr val="025FA7"/>
              </a:solidFill>
            </a:endParaRPr>
          </a:p>
          <a:p>
            <a:pPr marL="0" marR="0" lvl="0" indent="0" algn="l" rtl="0">
              <a:lnSpc>
                <a:spcPct val="100000"/>
              </a:lnSpc>
              <a:spcBef>
                <a:spcPts val="0"/>
              </a:spcBef>
              <a:spcAft>
                <a:spcPts val="0"/>
              </a:spcAft>
              <a:buClr>
                <a:srgbClr val="02527A"/>
              </a:buClr>
              <a:buSzPts val="3600"/>
              <a:buFont typeface="Verdana"/>
              <a:buNone/>
            </a:pPr>
            <a:endParaRPr sz="2400" b="1" i="0" u="none" strike="noStrike" cap="none" dirty="0">
              <a:solidFill>
                <a:srgbClr val="025FA7"/>
              </a:solidFill>
              <a:latin typeface="Verdana"/>
              <a:ea typeface="Verdana"/>
              <a:cs typeface="Verdana"/>
              <a:sym typeface="Verdana"/>
            </a:endParaRPr>
          </a:p>
          <a:p>
            <a:pPr marL="0" marR="0" lvl="0" indent="0" algn="l" rtl="0">
              <a:lnSpc>
                <a:spcPct val="100000"/>
              </a:lnSpc>
              <a:spcBef>
                <a:spcPts val="0"/>
              </a:spcBef>
              <a:spcAft>
                <a:spcPts val="0"/>
              </a:spcAft>
              <a:buClr>
                <a:srgbClr val="02527A"/>
              </a:buClr>
              <a:buSzPts val="3600"/>
              <a:buFont typeface="Verdana"/>
              <a:buNone/>
            </a:pPr>
            <a:r>
              <a:rPr lang="es-ES" sz="1800" b="1" i="0" u="none" strike="noStrike" cap="none" dirty="0">
                <a:solidFill>
                  <a:srgbClr val="025FA7"/>
                </a:solidFill>
                <a:latin typeface="Verdana"/>
                <a:ea typeface="Verdana"/>
                <a:cs typeface="Verdana"/>
                <a:sym typeface="Verdana"/>
              </a:rPr>
              <a:t>PRENSA</a:t>
            </a:r>
            <a:endParaRPr sz="1800" dirty="0">
              <a:solidFill>
                <a:srgbClr val="025FA7"/>
              </a:solidFill>
            </a:endParaRPr>
          </a:p>
        </p:txBody>
      </p:sp>
      <p:sp>
        <p:nvSpPr>
          <p:cNvPr id="139" name="Google Shape;139;p13"/>
          <p:cNvSpPr txBox="1"/>
          <p:nvPr/>
        </p:nvSpPr>
        <p:spPr>
          <a:xfrm>
            <a:off x="1077018" y="1677384"/>
            <a:ext cx="10068444" cy="52322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2527A"/>
              </a:buClr>
              <a:buSzPts val="1800"/>
              <a:buFont typeface="Calibri"/>
              <a:buNone/>
            </a:pPr>
            <a:endParaRPr sz="1800" b="0" i="0" u="none" strike="noStrike" cap="none">
              <a:solidFill>
                <a:srgbClr val="2F5496"/>
              </a:solidFill>
              <a:latin typeface="Calibri"/>
              <a:ea typeface="Calibri"/>
              <a:cs typeface="Calibri"/>
              <a:sym typeface="Calibri"/>
            </a:endParaRPr>
          </a:p>
        </p:txBody>
      </p:sp>
      <p:cxnSp>
        <p:nvCxnSpPr>
          <p:cNvPr id="140" name="Google Shape;140;p13"/>
          <p:cNvCxnSpPr/>
          <p:nvPr/>
        </p:nvCxnSpPr>
        <p:spPr>
          <a:xfrm>
            <a:off x="-111212" y="1276524"/>
            <a:ext cx="6907429" cy="1"/>
          </a:xfrm>
          <a:prstGeom prst="straightConnector1">
            <a:avLst/>
          </a:prstGeom>
          <a:noFill/>
          <a:ln w="9525" cap="flat" cmpd="sng">
            <a:solidFill>
              <a:srgbClr val="1579A1"/>
            </a:solidFill>
            <a:prstDash val="solid"/>
            <a:miter lim="8000"/>
            <a:headEnd type="none" w="sm" len="sm"/>
            <a:tailEnd type="none" w="sm" len="sm"/>
          </a:ln>
        </p:spPr>
      </p:cxnSp>
      <p:pic>
        <p:nvPicPr>
          <p:cNvPr id="141" name="Google Shape;141;p13"/>
          <p:cNvPicPr preferRelativeResize="0"/>
          <p:nvPr/>
        </p:nvPicPr>
        <p:blipFill>
          <a:blip r:embed="rId4">
            <a:alphaModFix/>
          </a:blip>
          <a:stretch>
            <a:fillRect/>
          </a:stretch>
        </p:blipFill>
        <p:spPr>
          <a:xfrm>
            <a:off x="563138" y="2200600"/>
            <a:ext cx="4001211" cy="3912499"/>
          </a:xfrm>
          <a:prstGeom prst="rect">
            <a:avLst/>
          </a:prstGeom>
          <a:noFill/>
          <a:ln>
            <a:noFill/>
          </a:ln>
        </p:spPr>
      </p:pic>
      <p:pic>
        <p:nvPicPr>
          <p:cNvPr id="142" name="Google Shape;142;p13"/>
          <p:cNvPicPr preferRelativeResize="0"/>
          <p:nvPr/>
        </p:nvPicPr>
        <p:blipFill>
          <a:blip r:embed="rId5">
            <a:alphaModFix/>
          </a:blip>
          <a:stretch>
            <a:fillRect/>
          </a:stretch>
        </p:blipFill>
        <p:spPr>
          <a:xfrm>
            <a:off x="4713450" y="1614986"/>
            <a:ext cx="7111575" cy="48772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6"/>
        <p:cNvGrpSpPr/>
        <p:nvPr/>
      </p:nvGrpSpPr>
      <p:grpSpPr>
        <a:xfrm>
          <a:off x="0" y="0"/>
          <a:ext cx="0" cy="0"/>
          <a:chOff x="0" y="0"/>
          <a:chExt cx="0" cy="0"/>
        </a:xfrm>
      </p:grpSpPr>
      <p:sp>
        <p:nvSpPr>
          <p:cNvPr id="147" name="Google Shape;147;g21802bf20ee_0_86"/>
          <p:cNvSpPr txBox="1"/>
          <p:nvPr/>
        </p:nvSpPr>
        <p:spPr>
          <a:xfrm>
            <a:off x="510540" y="686528"/>
            <a:ext cx="11986200" cy="11082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2527A"/>
              </a:buClr>
              <a:buSzPts val="3600"/>
              <a:buFont typeface="Verdana"/>
              <a:buNone/>
            </a:pPr>
            <a:r>
              <a:rPr lang="es-ES" sz="2400" b="1" i="0" u="none" strike="noStrike" cap="none" dirty="0">
                <a:solidFill>
                  <a:srgbClr val="025FA7"/>
                </a:solidFill>
                <a:latin typeface="Verdana"/>
                <a:ea typeface="Verdana"/>
                <a:cs typeface="Verdana"/>
                <a:sym typeface="Verdana"/>
              </a:rPr>
              <a:t>PABELLÓN CHILE COP 27</a:t>
            </a:r>
            <a:endParaRPr sz="2400" dirty="0">
              <a:solidFill>
                <a:srgbClr val="025FA7"/>
              </a:solidFill>
            </a:endParaRPr>
          </a:p>
          <a:p>
            <a:pPr marL="0" marR="0" lvl="0" indent="0" algn="l" rtl="0">
              <a:lnSpc>
                <a:spcPct val="100000"/>
              </a:lnSpc>
              <a:spcBef>
                <a:spcPts val="0"/>
              </a:spcBef>
              <a:spcAft>
                <a:spcPts val="0"/>
              </a:spcAft>
              <a:buClr>
                <a:srgbClr val="02527A"/>
              </a:buClr>
              <a:buSzPts val="3600"/>
              <a:buFont typeface="Verdana"/>
              <a:buNone/>
            </a:pPr>
            <a:endParaRPr sz="2400" b="1" i="0" u="none" strike="noStrike" cap="none" dirty="0">
              <a:solidFill>
                <a:srgbClr val="025FA7"/>
              </a:solidFill>
              <a:latin typeface="Verdana"/>
              <a:ea typeface="Verdana"/>
              <a:cs typeface="Verdana"/>
              <a:sym typeface="Verdana"/>
            </a:endParaRPr>
          </a:p>
          <a:p>
            <a:pPr marL="0" marR="0" lvl="0" indent="0" algn="l" rtl="0">
              <a:lnSpc>
                <a:spcPct val="100000"/>
              </a:lnSpc>
              <a:spcBef>
                <a:spcPts val="0"/>
              </a:spcBef>
              <a:spcAft>
                <a:spcPts val="0"/>
              </a:spcAft>
              <a:buClr>
                <a:srgbClr val="02527A"/>
              </a:buClr>
              <a:buSzPts val="3600"/>
              <a:buFont typeface="Verdana"/>
              <a:buNone/>
            </a:pPr>
            <a:r>
              <a:rPr lang="es-ES" sz="1800" b="1" i="0" u="none" strike="noStrike" cap="none" dirty="0">
                <a:solidFill>
                  <a:srgbClr val="025FA7"/>
                </a:solidFill>
                <a:latin typeface="Verdana"/>
                <a:ea typeface="Verdana"/>
                <a:cs typeface="Verdana"/>
                <a:sym typeface="Verdana"/>
              </a:rPr>
              <a:t>PRENSA</a:t>
            </a:r>
            <a:endParaRPr sz="1800" dirty="0">
              <a:solidFill>
                <a:srgbClr val="025FA7"/>
              </a:solidFill>
            </a:endParaRPr>
          </a:p>
        </p:txBody>
      </p:sp>
      <p:sp>
        <p:nvSpPr>
          <p:cNvPr id="148" name="Google Shape;148;g21802bf20ee_0_86"/>
          <p:cNvSpPr txBox="1"/>
          <p:nvPr/>
        </p:nvSpPr>
        <p:spPr>
          <a:xfrm>
            <a:off x="1077018" y="1677384"/>
            <a:ext cx="10068300" cy="3693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2527A"/>
              </a:buClr>
              <a:buSzPts val="1800"/>
              <a:buFont typeface="Calibri"/>
              <a:buNone/>
            </a:pPr>
            <a:endParaRPr sz="1800" b="0" i="0" u="none" strike="noStrike" cap="none">
              <a:solidFill>
                <a:srgbClr val="2F5496"/>
              </a:solidFill>
              <a:latin typeface="Calibri"/>
              <a:ea typeface="Calibri"/>
              <a:cs typeface="Calibri"/>
              <a:sym typeface="Calibri"/>
            </a:endParaRPr>
          </a:p>
        </p:txBody>
      </p:sp>
      <p:cxnSp>
        <p:nvCxnSpPr>
          <p:cNvPr id="149" name="Google Shape;149;g21802bf20ee_0_86"/>
          <p:cNvCxnSpPr/>
          <p:nvPr/>
        </p:nvCxnSpPr>
        <p:spPr>
          <a:xfrm>
            <a:off x="-111212" y="1276524"/>
            <a:ext cx="6907500" cy="0"/>
          </a:xfrm>
          <a:prstGeom prst="straightConnector1">
            <a:avLst/>
          </a:prstGeom>
          <a:noFill/>
          <a:ln w="9525" cap="flat" cmpd="sng">
            <a:solidFill>
              <a:srgbClr val="1579A1"/>
            </a:solidFill>
            <a:prstDash val="solid"/>
            <a:miter lim="8000"/>
            <a:headEnd type="none" w="sm" len="sm"/>
            <a:tailEnd type="none" w="sm" len="sm"/>
          </a:ln>
        </p:spPr>
      </p:cxnSp>
      <p:pic>
        <p:nvPicPr>
          <p:cNvPr id="150" name="Google Shape;150;g21802bf20ee_0_86"/>
          <p:cNvPicPr preferRelativeResize="0"/>
          <p:nvPr/>
        </p:nvPicPr>
        <p:blipFill>
          <a:blip r:embed="rId4">
            <a:alphaModFix/>
          </a:blip>
          <a:stretch>
            <a:fillRect/>
          </a:stretch>
        </p:blipFill>
        <p:spPr>
          <a:xfrm>
            <a:off x="281950" y="2199077"/>
            <a:ext cx="6648249" cy="3703850"/>
          </a:xfrm>
          <a:prstGeom prst="rect">
            <a:avLst/>
          </a:prstGeom>
          <a:noFill/>
          <a:ln>
            <a:noFill/>
          </a:ln>
        </p:spPr>
      </p:pic>
      <p:pic>
        <p:nvPicPr>
          <p:cNvPr id="151" name="Google Shape;151;g21802bf20ee_0_86"/>
          <p:cNvPicPr preferRelativeResize="0"/>
          <p:nvPr/>
        </p:nvPicPr>
        <p:blipFill>
          <a:blip r:embed="rId5">
            <a:alphaModFix/>
          </a:blip>
          <a:stretch>
            <a:fillRect/>
          </a:stretch>
        </p:blipFill>
        <p:spPr>
          <a:xfrm>
            <a:off x="7013348" y="2199075"/>
            <a:ext cx="4950053" cy="370385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5"/>
        <p:cNvGrpSpPr/>
        <p:nvPr/>
      </p:nvGrpSpPr>
      <p:grpSpPr>
        <a:xfrm>
          <a:off x="0" y="0"/>
          <a:ext cx="0" cy="0"/>
          <a:chOff x="0" y="0"/>
          <a:chExt cx="0" cy="0"/>
        </a:xfrm>
      </p:grpSpPr>
      <p:sp>
        <p:nvSpPr>
          <p:cNvPr id="156" name="Google Shape;156;g21802bf20ee_0_130"/>
          <p:cNvSpPr txBox="1"/>
          <p:nvPr/>
        </p:nvSpPr>
        <p:spPr>
          <a:xfrm>
            <a:off x="510540" y="686528"/>
            <a:ext cx="11986200" cy="11082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2527A"/>
              </a:buClr>
              <a:buSzPts val="3600"/>
              <a:buFont typeface="Verdana"/>
              <a:buNone/>
            </a:pPr>
            <a:r>
              <a:rPr lang="es-ES" sz="2400" b="1" i="0" u="none" strike="noStrike" cap="none" dirty="0">
                <a:solidFill>
                  <a:srgbClr val="025FA7"/>
                </a:solidFill>
                <a:latin typeface="Verdana"/>
                <a:ea typeface="Verdana"/>
                <a:cs typeface="Verdana"/>
                <a:sym typeface="Verdana"/>
              </a:rPr>
              <a:t>PABELLÓN CHILE COP 27</a:t>
            </a:r>
            <a:endParaRPr sz="2400" dirty="0">
              <a:solidFill>
                <a:srgbClr val="025FA7"/>
              </a:solidFill>
            </a:endParaRPr>
          </a:p>
          <a:p>
            <a:pPr marL="0" marR="0" lvl="0" indent="0" algn="l" rtl="0">
              <a:lnSpc>
                <a:spcPct val="100000"/>
              </a:lnSpc>
              <a:spcBef>
                <a:spcPts val="0"/>
              </a:spcBef>
              <a:spcAft>
                <a:spcPts val="0"/>
              </a:spcAft>
              <a:buClr>
                <a:srgbClr val="02527A"/>
              </a:buClr>
              <a:buSzPts val="3600"/>
              <a:buFont typeface="Verdana"/>
              <a:buNone/>
            </a:pPr>
            <a:endParaRPr sz="2400" b="1" i="0" u="none" strike="noStrike" cap="none" dirty="0">
              <a:solidFill>
                <a:srgbClr val="025FA7"/>
              </a:solidFill>
              <a:latin typeface="Verdana"/>
              <a:ea typeface="Verdana"/>
              <a:cs typeface="Verdana"/>
              <a:sym typeface="Verdana"/>
            </a:endParaRPr>
          </a:p>
          <a:p>
            <a:pPr marL="0" marR="0" lvl="0" indent="0" algn="l" rtl="0">
              <a:lnSpc>
                <a:spcPct val="100000"/>
              </a:lnSpc>
              <a:spcBef>
                <a:spcPts val="0"/>
              </a:spcBef>
              <a:spcAft>
                <a:spcPts val="0"/>
              </a:spcAft>
              <a:buClr>
                <a:srgbClr val="02527A"/>
              </a:buClr>
              <a:buSzPts val="3600"/>
              <a:buFont typeface="Verdana"/>
              <a:buNone/>
            </a:pPr>
            <a:r>
              <a:rPr lang="es-ES" sz="1800" b="1" i="0" u="none" strike="noStrike" cap="none" dirty="0">
                <a:solidFill>
                  <a:srgbClr val="025FA7"/>
                </a:solidFill>
                <a:latin typeface="Verdana"/>
                <a:ea typeface="Verdana"/>
                <a:cs typeface="Verdana"/>
                <a:sym typeface="Verdana"/>
              </a:rPr>
              <a:t>PRENSA</a:t>
            </a:r>
            <a:endParaRPr sz="1800" dirty="0">
              <a:solidFill>
                <a:srgbClr val="025FA7"/>
              </a:solidFill>
            </a:endParaRPr>
          </a:p>
        </p:txBody>
      </p:sp>
      <p:sp>
        <p:nvSpPr>
          <p:cNvPr id="157" name="Google Shape;157;g21802bf20ee_0_130"/>
          <p:cNvSpPr txBox="1"/>
          <p:nvPr/>
        </p:nvSpPr>
        <p:spPr>
          <a:xfrm>
            <a:off x="1077018" y="1677384"/>
            <a:ext cx="10068300" cy="3693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2527A"/>
              </a:buClr>
              <a:buSzPts val="1800"/>
              <a:buFont typeface="Calibri"/>
              <a:buNone/>
            </a:pPr>
            <a:endParaRPr sz="1800" b="0" i="0" u="none" strike="noStrike" cap="none">
              <a:solidFill>
                <a:srgbClr val="2F5496"/>
              </a:solidFill>
              <a:latin typeface="Calibri"/>
              <a:ea typeface="Calibri"/>
              <a:cs typeface="Calibri"/>
              <a:sym typeface="Calibri"/>
            </a:endParaRPr>
          </a:p>
        </p:txBody>
      </p:sp>
      <p:cxnSp>
        <p:nvCxnSpPr>
          <p:cNvPr id="158" name="Google Shape;158;g21802bf20ee_0_130"/>
          <p:cNvCxnSpPr/>
          <p:nvPr/>
        </p:nvCxnSpPr>
        <p:spPr>
          <a:xfrm>
            <a:off x="0" y="1290379"/>
            <a:ext cx="6907500" cy="0"/>
          </a:xfrm>
          <a:prstGeom prst="straightConnector1">
            <a:avLst/>
          </a:prstGeom>
          <a:noFill/>
          <a:ln w="9525" cap="flat" cmpd="sng">
            <a:solidFill>
              <a:srgbClr val="1579A1"/>
            </a:solidFill>
            <a:prstDash val="solid"/>
            <a:miter lim="8000"/>
            <a:headEnd type="none" w="sm" len="sm"/>
            <a:tailEnd type="none" w="sm" len="sm"/>
          </a:ln>
        </p:spPr>
      </p:cxnSp>
      <p:pic>
        <p:nvPicPr>
          <p:cNvPr id="159" name="Google Shape;159;g21802bf20ee_0_130"/>
          <p:cNvPicPr preferRelativeResize="0"/>
          <p:nvPr/>
        </p:nvPicPr>
        <p:blipFill>
          <a:blip r:embed="rId4">
            <a:alphaModFix/>
          </a:blip>
          <a:stretch>
            <a:fillRect/>
          </a:stretch>
        </p:blipFill>
        <p:spPr>
          <a:xfrm>
            <a:off x="1003700" y="1917221"/>
            <a:ext cx="6880176" cy="4506515"/>
          </a:xfrm>
          <a:prstGeom prst="rect">
            <a:avLst/>
          </a:prstGeom>
          <a:noFill/>
          <a:ln>
            <a:noFill/>
          </a:ln>
        </p:spPr>
      </p:pic>
      <p:pic>
        <p:nvPicPr>
          <p:cNvPr id="160" name="Google Shape;160;g21802bf20ee_0_130"/>
          <p:cNvPicPr preferRelativeResize="0"/>
          <p:nvPr/>
        </p:nvPicPr>
        <p:blipFill>
          <a:blip r:embed="rId5">
            <a:alphaModFix/>
          </a:blip>
          <a:stretch>
            <a:fillRect/>
          </a:stretch>
        </p:blipFill>
        <p:spPr>
          <a:xfrm>
            <a:off x="8354701" y="2199084"/>
            <a:ext cx="2744499" cy="39428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3"/>
        <p:cNvGrpSpPr/>
        <p:nvPr/>
      </p:nvGrpSpPr>
      <p:grpSpPr>
        <a:xfrm>
          <a:off x="0" y="0"/>
          <a:ext cx="0" cy="0"/>
          <a:chOff x="0" y="0"/>
          <a:chExt cx="0" cy="0"/>
        </a:xfrm>
      </p:grpSpPr>
      <p:sp>
        <p:nvSpPr>
          <p:cNvPr id="174" name="Google Shape;174;p12"/>
          <p:cNvSpPr txBox="1"/>
          <p:nvPr/>
        </p:nvSpPr>
        <p:spPr>
          <a:xfrm>
            <a:off x="510549" y="686525"/>
            <a:ext cx="10980600" cy="74085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2527A"/>
              </a:buClr>
              <a:buSzPts val="3600"/>
              <a:buFont typeface="Verdana"/>
              <a:buNone/>
            </a:pPr>
            <a:r>
              <a:rPr lang="es-ES" sz="2400" b="1" i="0" u="none" strike="noStrike" cap="none" dirty="0">
                <a:solidFill>
                  <a:srgbClr val="025FA7"/>
                </a:solidFill>
                <a:latin typeface="Verdana"/>
                <a:ea typeface="Verdana"/>
                <a:cs typeface="Verdana"/>
                <a:sym typeface="Verdana"/>
              </a:rPr>
              <a:t>PABELLÓN CHILE COP 27</a:t>
            </a:r>
            <a:endParaRPr sz="2400" dirty="0">
              <a:solidFill>
                <a:srgbClr val="025FA7"/>
              </a:solidFill>
            </a:endParaRPr>
          </a:p>
          <a:p>
            <a:pPr marL="0" marR="0" lvl="0" indent="0" algn="l" rtl="0">
              <a:lnSpc>
                <a:spcPct val="100000"/>
              </a:lnSpc>
              <a:spcBef>
                <a:spcPts val="0"/>
              </a:spcBef>
              <a:spcAft>
                <a:spcPts val="0"/>
              </a:spcAft>
              <a:buClr>
                <a:srgbClr val="02527A"/>
              </a:buClr>
              <a:buSzPts val="3600"/>
              <a:buFont typeface="Verdana"/>
              <a:buNone/>
            </a:pPr>
            <a:endParaRPr sz="2400" b="1" i="0" u="none" strike="noStrike" cap="none" dirty="0">
              <a:solidFill>
                <a:srgbClr val="025FA7"/>
              </a:solidFill>
              <a:latin typeface="Verdana"/>
              <a:ea typeface="Verdana"/>
              <a:cs typeface="Verdana"/>
              <a:sym typeface="Verdana"/>
            </a:endParaRPr>
          </a:p>
          <a:p>
            <a:pPr marL="0" marR="0" lvl="0" indent="0" algn="l" rtl="0">
              <a:lnSpc>
                <a:spcPct val="100000"/>
              </a:lnSpc>
              <a:spcBef>
                <a:spcPts val="0"/>
              </a:spcBef>
              <a:spcAft>
                <a:spcPts val="0"/>
              </a:spcAft>
              <a:buClr>
                <a:srgbClr val="02527A"/>
              </a:buClr>
              <a:buSzPts val="3600"/>
              <a:buFont typeface="Verdana"/>
              <a:buNone/>
            </a:pPr>
            <a:r>
              <a:rPr lang="es-ES" sz="1800" b="1" dirty="0">
                <a:solidFill>
                  <a:srgbClr val="025FA7"/>
                </a:solidFill>
                <a:latin typeface="Verdana"/>
                <a:ea typeface="Verdana"/>
                <a:cs typeface="Verdana"/>
                <a:sym typeface="Verdana"/>
              </a:rPr>
              <a:t>BALANCE</a:t>
            </a:r>
            <a:endParaRPr sz="1800" b="1" dirty="0">
              <a:solidFill>
                <a:srgbClr val="025FA7"/>
              </a:solidFill>
              <a:latin typeface="Verdana"/>
              <a:ea typeface="Verdana"/>
              <a:cs typeface="Verdana"/>
              <a:sym typeface="Verdana"/>
            </a:endParaRPr>
          </a:p>
          <a:p>
            <a:pPr marL="0" marR="0" lvl="0" indent="0" algn="l" rtl="0">
              <a:lnSpc>
                <a:spcPct val="100000"/>
              </a:lnSpc>
              <a:spcBef>
                <a:spcPts val="0"/>
              </a:spcBef>
              <a:spcAft>
                <a:spcPts val="0"/>
              </a:spcAft>
              <a:buClr>
                <a:srgbClr val="02527A"/>
              </a:buClr>
              <a:buSzPts val="3600"/>
              <a:buFont typeface="Verdana"/>
              <a:buNone/>
            </a:pPr>
            <a:endParaRPr sz="2400" b="1" dirty="0">
              <a:solidFill>
                <a:srgbClr val="025FA7"/>
              </a:solidFill>
              <a:latin typeface="Verdana"/>
              <a:ea typeface="Verdana"/>
              <a:cs typeface="Verdana"/>
              <a:sym typeface="Verdana"/>
            </a:endParaRPr>
          </a:p>
          <a:p>
            <a:pPr marL="63500" marR="76200" lvl="0" indent="0" algn="just" rtl="0">
              <a:lnSpc>
                <a:spcPct val="125454"/>
              </a:lnSpc>
              <a:spcBef>
                <a:spcPts val="0"/>
              </a:spcBef>
              <a:spcAft>
                <a:spcPts val="0"/>
              </a:spcAft>
              <a:buClr>
                <a:schemeClr val="dk1"/>
              </a:buClr>
              <a:buSzPts val="1100"/>
              <a:buFont typeface="Arial"/>
              <a:buNone/>
            </a:pPr>
            <a:r>
              <a:rPr lang="es-ES" sz="1800" dirty="0">
                <a:solidFill>
                  <a:srgbClr val="025FA7"/>
                </a:solidFill>
                <a:latin typeface="Verdana"/>
                <a:ea typeface="Verdana"/>
                <a:cs typeface="Verdana"/>
                <a:sym typeface="Verdana"/>
              </a:rPr>
              <a:t>El hecho que Chile tuviese un Pabellón en COP 27 tuvo una acogida muy positiva por parte de la </a:t>
            </a:r>
            <a:r>
              <a:rPr lang="es-ES" sz="1800" b="1" dirty="0">
                <a:solidFill>
                  <a:srgbClr val="025FA7"/>
                </a:solidFill>
                <a:latin typeface="Verdana"/>
                <a:ea typeface="Verdana"/>
                <a:cs typeface="Verdana"/>
                <a:sym typeface="Verdana"/>
              </a:rPr>
              <a:t>sociedad civil, sector privado, pueblos indígenas, juventud, así como de los representantes de Ministerios y servicios públicos</a:t>
            </a:r>
            <a:r>
              <a:rPr lang="es-ES" sz="1800" dirty="0">
                <a:solidFill>
                  <a:srgbClr val="025FA7"/>
                </a:solidFill>
                <a:latin typeface="Verdana"/>
                <a:ea typeface="Verdana"/>
                <a:cs typeface="Verdana"/>
                <a:sym typeface="Verdana"/>
              </a:rPr>
              <a:t>. </a:t>
            </a:r>
            <a:endParaRPr sz="1800" dirty="0">
              <a:solidFill>
                <a:srgbClr val="025FA7"/>
              </a:solidFill>
              <a:latin typeface="Verdana"/>
              <a:ea typeface="Verdana"/>
              <a:cs typeface="Verdana"/>
              <a:sym typeface="Verdana"/>
            </a:endParaRPr>
          </a:p>
          <a:p>
            <a:pPr marL="0" marR="76200" lvl="0" indent="0" algn="just" rtl="0">
              <a:lnSpc>
                <a:spcPct val="125454"/>
              </a:lnSpc>
              <a:spcBef>
                <a:spcPts val="0"/>
              </a:spcBef>
              <a:spcAft>
                <a:spcPts val="0"/>
              </a:spcAft>
              <a:buClr>
                <a:schemeClr val="dk1"/>
              </a:buClr>
              <a:buSzPts val="1100"/>
              <a:buFont typeface="Arial"/>
              <a:buNone/>
            </a:pPr>
            <a:endParaRPr sz="1800" dirty="0">
              <a:solidFill>
                <a:srgbClr val="025FA7"/>
              </a:solidFill>
              <a:latin typeface="Verdana"/>
              <a:ea typeface="Verdana"/>
              <a:cs typeface="Verdana"/>
              <a:sym typeface="Verdana"/>
            </a:endParaRPr>
          </a:p>
          <a:p>
            <a:pPr marL="63500" marR="76200" lvl="0" indent="0" algn="just" rtl="0">
              <a:lnSpc>
                <a:spcPct val="125454"/>
              </a:lnSpc>
              <a:spcBef>
                <a:spcPts val="0"/>
              </a:spcBef>
              <a:spcAft>
                <a:spcPts val="0"/>
              </a:spcAft>
              <a:buClr>
                <a:schemeClr val="dk1"/>
              </a:buClr>
              <a:buSzPts val="1100"/>
              <a:buFont typeface="Arial"/>
              <a:buNone/>
            </a:pPr>
            <a:r>
              <a:rPr lang="es-ES" sz="1800" dirty="0">
                <a:solidFill>
                  <a:srgbClr val="025FA7"/>
                </a:solidFill>
                <a:latin typeface="Verdana"/>
                <a:ea typeface="Verdana"/>
                <a:cs typeface="Verdana"/>
                <a:sym typeface="Verdana"/>
              </a:rPr>
              <a:t>En COP 27 el Pabellón de Chile se convirtió en la casa de los chilenos y chilenas que asistieron a esta conferencia, en donde </a:t>
            </a:r>
            <a:r>
              <a:rPr lang="es-ES" sz="1800" b="1" dirty="0">
                <a:solidFill>
                  <a:srgbClr val="025FA7"/>
                </a:solidFill>
                <a:latin typeface="Verdana"/>
                <a:ea typeface="Verdana"/>
                <a:cs typeface="Verdana"/>
                <a:sym typeface="Verdana"/>
              </a:rPr>
              <a:t>todas las personas fueron bienvenidas y se escucharon voces de distintos sectores con diferentes miradas para enfrentar un desafío común: la crisis climática</a:t>
            </a:r>
            <a:r>
              <a:rPr lang="es-ES" sz="1800" dirty="0">
                <a:solidFill>
                  <a:srgbClr val="025FA7"/>
                </a:solidFill>
                <a:latin typeface="Verdana"/>
                <a:ea typeface="Verdana"/>
                <a:cs typeface="Verdana"/>
                <a:sym typeface="Verdana"/>
              </a:rPr>
              <a:t>.</a:t>
            </a:r>
            <a:endParaRPr sz="1800" dirty="0">
              <a:solidFill>
                <a:srgbClr val="025FA7"/>
              </a:solidFill>
              <a:latin typeface="Verdana"/>
              <a:ea typeface="Verdana"/>
              <a:cs typeface="Verdana"/>
              <a:sym typeface="Verdana"/>
            </a:endParaRPr>
          </a:p>
          <a:p>
            <a:pPr marL="63500" marR="76200" lvl="0" indent="0" algn="just" rtl="0">
              <a:lnSpc>
                <a:spcPct val="125454"/>
              </a:lnSpc>
              <a:spcBef>
                <a:spcPts val="0"/>
              </a:spcBef>
              <a:spcAft>
                <a:spcPts val="0"/>
              </a:spcAft>
              <a:buClr>
                <a:schemeClr val="dk1"/>
              </a:buClr>
              <a:buSzPts val="1100"/>
              <a:buFont typeface="Arial"/>
              <a:buNone/>
            </a:pPr>
            <a:endParaRPr sz="1800" dirty="0">
              <a:solidFill>
                <a:srgbClr val="025FA7"/>
              </a:solidFill>
              <a:latin typeface="Verdana"/>
              <a:ea typeface="Verdana"/>
              <a:cs typeface="Verdana"/>
              <a:sym typeface="Verdana"/>
            </a:endParaRPr>
          </a:p>
          <a:p>
            <a:pPr marL="63500" marR="76200" lvl="0" indent="0" algn="just" rtl="0">
              <a:lnSpc>
                <a:spcPct val="125454"/>
              </a:lnSpc>
              <a:spcBef>
                <a:spcPts val="0"/>
              </a:spcBef>
              <a:spcAft>
                <a:spcPts val="0"/>
              </a:spcAft>
              <a:buClr>
                <a:schemeClr val="dk1"/>
              </a:buClr>
              <a:buSzPts val="1100"/>
              <a:buFont typeface="Arial"/>
              <a:buNone/>
            </a:pPr>
            <a:r>
              <a:rPr lang="es-ES" sz="1800" dirty="0">
                <a:solidFill>
                  <a:srgbClr val="025FA7"/>
                </a:solidFill>
                <a:latin typeface="Verdana"/>
                <a:ea typeface="Verdana"/>
                <a:cs typeface="Verdana"/>
                <a:sym typeface="Verdana"/>
              </a:rPr>
              <a:t>Cabe destacar el lugar protagónico que tuvo el Pabellón de Chile como </a:t>
            </a:r>
            <a:r>
              <a:rPr lang="es-ES" sz="1800" b="1" dirty="0">
                <a:solidFill>
                  <a:srgbClr val="025FA7"/>
                </a:solidFill>
                <a:latin typeface="Verdana"/>
                <a:ea typeface="Verdana"/>
                <a:cs typeface="Verdana"/>
                <a:sym typeface="Verdana"/>
              </a:rPr>
              <a:t>espacio para el lanzamiento de iniciativas y punto de encuentro y coordinación de la delegación nacional, y vitrina para destacar los avances de nuestro país en materia de cambio climático.</a:t>
            </a:r>
            <a:endParaRPr sz="1800" b="1" dirty="0">
              <a:solidFill>
                <a:srgbClr val="025FA7"/>
              </a:solidFill>
              <a:latin typeface="Verdana"/>
              <a:ea typeface="Verdana"/>
              <a:cs typeface="Verdana"/>
              <a:sym typeface="Verdana"/>
            </a:endParaRPr>
          </a:p>
          <a:p>
            <a:pPr marL="63500" marR="76200" lvl="0" indent="0" algn="just" rtl="0">
              <a:lnSpc>
                <a:spcPct val="125454"/>
              </a:lnSpc>
              <a:spcBef>
                <a:spcPts val="0"/>
              </a:spcBef>
              <a:spcAft>
                <a:spcPts val="0"/>
              </a:spcAft>
              <a:buClr>
                <a:schemeClr val="dk1"/>
              </a:buClr>
              <a:buSzPts val="1100"/>
              <a:buFont typeface="Arial"/>
              <a:buNone/>
            </a:pPr>
            <a:endParaRPr sz="1800" dirty="0">
              <a:solidFill>
                <a:srgbClr val="02527A"/>
              </a:solidFill>
              <a:highlight>
                <a:srgbClr val="FFFF00"/>
              </a:highlight>
              <a:latin typeface="Verdana"/>
              <a:ea typeface="Verdana"/>
              <a:cs typeface="Verdana"/>
              <a:sym typeface="Verdana"/>
            </a:endParaRPr>
          </a:p>
          <a:p>
            <a:pPr marL="63500" marR="76200" lvl="0" indent="0" algn="just" rtl="0">
              <a:lnSpc>
                <a:spcPct val="125454"/>
              </a:lnSpc>
              <a:spcBef>
                <a:spcPts val="0"/>
              </a:spcBef>
              <a:spcAft>
                <a:spcPts val="0"/>
              </a:spcAft>
              <a:buClr>
                <a:schemeClr val="dk1"/>
              </a:buClr>
              <a:buSzPts val="1100"/>
              <a:buFont typeface="Arial"/>
              <a:buNone/>
            </a:pPr>
            <a:endParaRPr sz="1800" dirty="0">
              <a:solidFill>
                <a:srgbClr val="02527A"/>
              </a:solidFill>
              <a:latin typeface="Verdana"/>
              <a:ea typeface="Verdana"/>
              <a:cs typeface="Verdana"/>
              <a:sym typeface="Verdana"/>
            </a:endParaRPr>
          </a:p>
          <a:p>
            <a:pPr marL="63500" marR="76200" lvl="0" indent="0" algn="just" rtl="0">
              <a:lnSpc>
                <a:spcPct val="125454"/>
              </a:lnSpc>
              <a:spcBef>
                <a:spcPts val="0"/>
              </a:spcBef>
              <a:spcAft>
                <a:spcPts val="0"/>
              </a:spcAft>
              <a:buClr>
                <a:schemeClr val="dk1"/>
              </a:buClr>
              <a:buSzPts val="1100"/>
              <a:buFont typeface="Arial"/>
              <a:buNone/>
            </a:pPr>
            <a:endParaRPr sz="1800" dirty="0">
              <a:solidFill>
                <a:srgbClr val="02527A"/>
              </a:solidFill>
              <a:latin typeface="Verdana"/>
              <a:ea typeface="Verdana"/>
              <a:cs typeface="Verdana"/>
              <a:sym typeface="Verdana"/>
            </a:endParaRPr>
          </a:p>
          <a:p>
            <a:pPr marL="0" marR="0" lvl="0" indent="0" algn="l" rtl="0">
              <a:lnSpc>
                <a:spcPct val="100000"/>
              </a:lnSpc>
              <a:spcBef>
                <a:spcPts val="0"/>
              </a:spcBef>
              <a:spcAft>
                <a:spcPts val="0"/>
              </a:spcAft>
              <a:buClr>
                <a:srgbClr val="02527A"/>
              </a:buClr>
              <a:buSzPts val="3600"/>
              <a:buFont typeface="Verdana"/>
              <a:buNone/>
            </a:pPr>
            <a:endParaRPr sz="2400" b="1" dirty="0">
              <a:solidFill>
                <a:srgbClr val="02527A"/>
              </a:solidFill>
              <a:latin typeface="Verdana"/>
              <a:ea typeface="Verdana"/>
              <a:cs typeface="Verdana"/>
              <a:sym typeface="Verdana"/>
            </a:endParaRPr>
          </a:p>
        </p:txBody>
      </p:sp>
      <p:cxnSp>
        <p:nvCxnSpPr>
          <p:cNvPr id="175" name="Google Shape;175;p12"/>
          <p:cNvCxnSpPr/>
          <p:nvPr/>
        </p:nvCxnSpPr>
        <p:spPr>
          <a:xfrm>
            <a:off x="-111212" y="1276524"/>
            <a:ext cx="6907429" cy="1"/>
          </a:xfrm>
          <a:prstGeom prst="straightConnector1">
            <a:avLst/>
          </a:prstGeom>
          <a:noFill/>
          <a:ln w="9525" cap="flat" cmpd="sng">
            <a:solidFill>
              <a:srgbClr val="1579A1"/>
            </a:solidFill>
            <a:prstDash val="solid"/>
            <a:miter lim="8000"/>
            <a:headEnd type="none" w="sm" len="sm"/>
            <a:tailEnd type="none" w="sm" len="sm"/>
          </a:ln>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5"/>
        <p:cNvGrpSpPr/>
        <p:nvPr/>
      </p:nvGrpSpPr>
      <p:grpSpPr>
        <a:xfrm>
          <a:off x="0" y="0"/>
          <a:ext cx="0" cy="0"/>
          <a:chOff x="0" y="0"/>
          <a:chExt cx="0" cy="0"/>
        </a:xfrm>
      </p:grpSpPr>
      <p:sp>
        <p:nvSpPr>
          <p:cNvPr id="3" name="CuadroTexto 2">
            <a:extLst>
              <a:ext uri="{FF2B5EF4-FFF2-40B4-BE49-F238E27FC236}">
                <a16:creationId xmlns:a16="http://schemas.microsoft.com/office/drawing/2014/main" id="{B389AD3E-87E8-1541-4FC8-36C98FF1CB9F}"/>
              </a:ext>
            </a:extLst>
          </p:cNvPr>
          <p:cNvSpPr txBox="1"/>
          <p:nvPr/>
        </p:nvSpPr>
        <p:spPr>
          <a:xfrm>
            <a:off x="2286000" y="2890391"/>
            <a:ext cx="7620000" cy="1077218"/>
          </a:xfrm>
          <a:prstGeom prst="rect">
            <a:avLst/>
          </a:prstGeom>
          <a:noFill/>
        </p:spPr>
        <p:txBody>
          <a:bodyPr wrap="square" rtlCol="0">
            <a:spAutoFit/>
          </a:bodyPr>
          <a:lstStyle/>
          <a:p>
            <a:r>
              <a:rPr lang="es-CL" sz="3200" b="1" dirty="0">
                <a:solidFill>
                  <a:schemeClr val="bg1"/>
                </a:solidFill>
                <a:latin typeface="Verdana" panose="020B0604030504040204" pitchFamily="34" charset="0"/>
                <a:ea typeface="Verdana" panose="020B0604030504040204" pitchFamily="34" charset="0"/>
                <a:cs typeface="Verdana" panose="020B0604030504040204" pitchFamily="34" charset="0"/>
              </a:rPr>
              <a:t>PROPUESTA  </a:t>
            </a:r>
          </a:p>
          <a:p>
            <a:r>
              <a:rPr lang="es-CL" sz="3200" b="1" dirty="0">
                <a:solidFill>
                  <a:schemeClr val="bg1"/>
                </a:solidFill>
                <a:latin typeface="Verdana" panose="020B0604030504040204" pitchFamily="34" charset="0"/>
                <a:ea typeface="Verdana" panose="020B0604030504040204" pitchFamily="34" charset="0"/>
                <a:cs typeface="Verdana" panose="020B0604030504040204" pitchFamily="34" charset="0"/>
              </a:rPr>
              <a:t>PABELLON DE CHILE EN COP 28</a:t>
            </a:r>
          </a:p>
        </p:txBody>
      </p:sp>
    </p:spTree>
    <p:extLst>
      <p:ext uri="{BB962C8B-B14F-4D97-AF65-F5344CB8AC3E}">
        <p14:creationId xmlns:p14="http://schemas.microsoft.com/office/powerpoint/2010/main" val="42617721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0"/>
        <p:cNvGrpSpPr/>
        <p:nvPr/>
      </p:nvGrpSpPr>
      <p:grpSpPr>
        <a:xfrm>
          <a:off x="0" y="0"/>
          <a:ext cx="0" cy="0"/>
          <a:chOff x="0" y="0"/>
          <a:chExt cx="0" cy="0"/>
        </a:xfrm>
      </p:grpSpPr>
      <p:sp>
        <p:nvSpPr>
          <p:cNvPr id="201" name="Google Shape;201;p18"/>
          <p:cNvSpPr txBox="1"/>
          <p:nvPr/>
        </p:nvSpPr>
        <p:spPr>
          <a:xfrm>
            <a:off x="510540" y="686528"/>
            <a:ext cx="11986200" cy="1015622"/>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2527A"/>
              </a:buClr>
              <a:buSzPts val="3600"/>
              <a:buFont typeface="Verdana"/>
              <a:buNone/>
            </a:pPr>
            <a:r>
              <a:rPr lang="es-ES" sz="2400" b="1" i="0" u="none" strike="noStrike" cap="none" dirty="0">
                <a:solidFill>
                  <a:srgbClr val="025FA7"/>
                </a:solidFill>
                <a:latin typeface="Verdana"/>
                <a:ea typeface="Verdana"/>
                <a:cs typeface="Verdana"/>
                <a:sym typeface="Verdana"/>
              </a:rPr>
              <a:t>PABELLÓN DE CHILE EN COP 28</a:t>
            </a:r>
            <a:endParaRPr sz="3600" b="1" i="0" u="none" strike="noStrike" cap="none" dirty="0">
              <a:solidFill>
                <a:srgbClr val="025FA7"/>
              </a:solidFill>
              <a:latin typeface="Verdana"/>
              <a:ea typeface="Verdana"/>
              <a:cs typeface="Verdana"/>
              <a:sym typeface="Verdana"/>
            </a:endParaRPr>
          </a:p>
          <a:p>
            <a:pPr marL="0" marR="0" lvl="0" indent="0" algn="l" rtl="0">
              <a:lnSpc>
                <a:spcPct val="100000"/>
              </a:lnSpc>
              <a:spcBef>
                <a:spcPts val="0"/>
              </a:spcBef>
              <a:spcAft>
                <a:spcPts val="0"/>
              </a:spcAft>
              <a:buClr>
                <a:srgbClr val="02527A"/>
              </a:buClr>
              <a:buSzPts val="3600"/>
              <a:buFont typeface="Verdana"/>
              <a:buNone/>
            </a:pPr>
            <a:endParaRPr sz="3600" b="1" i="0" u="none" strike="noStrike" cap="none" dirty="0">
              <a:solidFill>
                <a:srgbClr val="02527A"/>
              </a:solidFill>
              <a:latin typeface="Verdana"/>
              <a:ea typeface="Verdana"/>
              <a:cs typeface="Verdana"/>
              <a:sym typeface="Verdana"/>
            </a:endParaRPr>
          </a:p>
        </p:txBody>
      </p:sp>
      <p:cxnSp>
        <p:nvCxnSpPr>
          <p:cNvPr id="202" name="Google Shape;202;p18"/>
          <p:cNvCxnSpPr/>
          <p:nvPr/>
        </p:nvCxnSpPr>
        <p:spPr>
          <a:xfrm>
            <a:off x="-111212" y="1276524"/>
            <a:ext cx="6907429" cy="1"/>
          </a:xfrm>
          <a:prstGeom prst="straightConnector1">
            <a:avLst/>
          </a:prstGeom>
          <a:noFill/>
          <a:ln w="9525" cap="flat" cmpd="sng">
            <a:solidFill>
              <a:srgbClr val="1579A1"/>
            </a:solidFill>
            <a:prstDash val="solid"/>
            <a:miter lim="8000"/>
            <a:headEnd type="none" w="sm" len="sm"/>
            <a:tailEnd type="none" w="sm" len="sm"/>
          </a:ln>
        </p:spPr>
      </p:cxnSp>
      <p:sp>
        <p:nvSpPr>
          <p:cNvPr id="203" name="Google Shape;203;p18"/>
          <p:cNvSpPr txBox="1"/>
          <p:nvPr/>
        </p:nvSpPr>
        <p:spPr>
          <a:xfrm>
            <a:off x="510539" y="1866521"/>
            <a:ext cx="11099569" cy="3370123"/>
          </a:xfrm>
          <a:prstGeom prst="rect">
            <a:avLst/>
          </a:prstGeom>
          <a:noFill/>
          <a:ln>
            <a:noFill/>
          </a:ln>
        </p:spPr>
        <p:txBody>
          <a:bodyPr spcFirstLastPara="1" wrap="square" lIns="91425" tIns="91425" rIns="91425" bIns="91425" anchor="t" anchorCtr="0">
            <a:spAutoFit/>
          </a:bodyPr>
          <a:lstStyle/>
          <a:p>
            <a:pPr algn="just">
              <a:lnSpc>
                <a:spcPct val="115000"/>
              </a:lnSpc>
            </a:pPr>
            <a:r>
              <a:rPr lang="es-ES" sz="1800" dirty="0">
                <a:solidFill>
                  <a:srgbClr val="025FA7"/>
                </a:solidFill>
                <a:effectLst/>
                <a:latin typeface="Verdana" panose="020B0604030504040204" pitchFamily="34" charset="0"/>
                <a:ea typeface="Verdana" panose="020B0604030504040204" pitchFamily="34" charset="0"/>
                <a:cs typeface="Verdana" panose="020B0604030504040204" pitchFamily="34" charset="0"/>
              </a:rPr>
              <a:t>Este año en el Pabellón de Chile se podrán relevar temáticas tales como: </a:t>
            </a:r>
            <a:r>
              <a:rPr lang="es-ES" sz="1800" b="1" dirty="0">
                <a:solidFill>
                  <a:srgbClr val="025FA7"/>
                </a:solidFill>
                <a:effectLst/>
                <a:latin typeface="Verdana" panose="020B0604030504040204" pitchFamily="34" charset="0"/>
                <a:ea typeface="Verdana" panose="020B0604030504040204" pitchFamily="34" charset="0"/>
                <a:cs typeface="Verdana" panose="020B0604030504040204" pitchFamily="34" charset="0"/>
              </a:rPr>
              <a:t>Hidrógeno verde y transición energética</a:t>
            </a:r>
            <a:r>
              <a:rPr lang="es-ES" sz="1800" dirty="0">
                <a:solidFill>
                  <a:srgbClr val="025FA7"/>
                </a:solidFill>
                <a:effectLst/>
                <a:latin typeface="Verdana" panose="020B0604030504040204" pitchFamily="34" charset="0"/>
                <a:ea typeface="Verdana" panose="020B0604030504040204" pitchFamily="34" charset="0"/>
                <a:cs typeface="Verdana" panose="020B0604030504040204" pitchFamily="34" charset="0"/>
              </a:rPr>
              <a:t>, </a:t>
            </a:r>
            <a:r>
              <a:rPr lang="es-ES" sz="1800" b="1" dirty="0">
                <a:solidFill>
                  <a:srgbClr val="025FA7"/>
                </a:solidFill>
                <a:effectLst/>
                <a:latin typeface="Verdana" panose="020B0604030504040204" pitchFamily="34" charset="0"/>
                <a:ea typeface="Verdana" panose="020B0604030504040204" pitchFamily="34" charset="0"/>
                <a:cs typeface="Verdana" panose="020B0604030504040204" pitchFamily="34" charset="0"/>
              </a:rPr>
              <a:t>Finanzas sostenibles</a:t>
            </a:r>
            <a:r>
              <a:rPr lang="es-ES" sz="1800" dirty="0">
                <a:solidFill>
                  <a:srgbClr val="025FA7"/>
                </a:solidFill>
                <a:effectLst/>
                <a:latin typeface="Verdana" panose="020B0604030504040204" pitchFamily="34" charset="0"/>
                <a:ea typeface="Verdana" panose="020B0604030504040204" pitchFamily="34" charset="0"/>
                <a:cs typeface="Verdana" panose="020B0604030504040204" pitchFamily="34" charset="0"/>
              </a:rPr>
              <a:t>, </a:t>
            </a:r>
            <a:r>
              <a:rPr lang="es-ES" sz="1800" b="1" dirty="0">
                <a:solidFill>
                  <a:srgbClr val="025FA7"/>
                </a:solidFill>
                <a:effectLst/>
                <a:latin typeface="Verdana" panose="020B0604030504040204" pitchFamily="34" charset="0"/>
                <a:ea typeface="Verdana" panose="020B0604030504040204" pitchFamily="34" charset="0"/>
                <a:cs typeface="Verdana" panose="020B0604030504040204" pitchFamily="34" charset="0"/>
              </a:rPr>
              <a:t>Ambición e involucramiento de los territorios</a:t>
            </a:r>
            <a:r>
              <a:rPr lang="es-ES" sz="1800" dirty="0">
                <a:solidFill>
                  <a:srgbClr val="025FA7"/>
                </a:solidFill>
                <a:effectLst/>
                <a:latin typeface="Verdana" panose="020B0604030504040204" pitchFamily="34" charset="0"/>
                <a:ea typeface="Verdana" panose="020B0604030504040204" pitchFamily="34" charset="0"/>
                <a:cs typeface="Verdana" panose="020B0604030504040204" pitchFamily="34" charset="0"/>
              </a:rPr>
              <a:t>, </a:t>
            </a:r>
            <a:r>
              <a:rPr lang="es-ES" sz="1800" b="1" dirty="0">
                <a:solidFill>
                  <a:srgbClr val="025FA7"/>
                </a:solidFill>
                <a:effectLst/>
                <a:latin typeface="Verdana" panose="020B0604030504040204" pitchFamily="34" charset="0"/>
                <a:ea typeface="Verdana" panose="020B0604030504040204" pitchFamily="34" charset="0"/>
                <a:cs typeface="Verdana" panose="020B0604030504040204" pitchFamily="34" charset="0"/>
              </a:rPr>
              <a:t>Certificación de energías renovables, Alertas tempranas (fitopatológicas, incendios y climáticas), Determinación de costos de acción e inacción en adaptación</a:t>
            </a:r>
            <a:r>
              <a:rPr lang="es-ES" sz="1800" dirty="0">
                <a:solidFill>
                  <a:srgbClr val="025FA7"/>
                </a:solidFill>
                <a:effectLst/>
                <a:latin typeface="Verdana" panose="020B0604030504040204" pitchFamily="34" charset="0"/>
                <a:ea typeface="Verdana" panose="020B0604030504040204" pitchFamily="34" charset="0"/>
                <a:cs typeface="Verdana" panose="020B0604030504040204" pitchFamily="34" charset="0"/>
              </a:rPr>
              <a:t>, </a:t>
            </a:r>
            <a:r>
              <a:rPr lang="es-ES" sz="1800" b="1" dirty="0">
                <a:solidFill>
                  <a:srgbClr val="025FA7"/>
                </a:solidFill>
                <a:effectLst/>
                <a:latin typeface="Verdana" panose="020B0604030504040204" pitchFamily="34" charset="0"/>
                <a:ea typeface="Verdana" panose="020B0604030504040204" pitchFamily="34" charset="0"/>
                <a:cs typeface="Verdana" panose="020B0604030504040204" pitchFamily="34" charset="0"/>
              </a:rPr>
              <a:t>Instrumentos mercados de carbono</a:t>
            </a:r>
            <a:r>
              <a:rPr lang="es-ES" sz="1800" dirty="0">
                <a:solidFill>
                  <a:srgbClr val="025FA7"/>
                </a:solidFill>
                <a:effectLst/>
                <a:latin typeface="Verdana" panose="020B0604030504040204" pitchFamily="34" charset="0"/>
                <a:ea typeface="Verdana" panose="020B0604030504040204" pitchFamily="34" charset="0"/>
                <a:cs typeface="Verdana" panose="020B0604030504040204" pitchFamily="34" charset="0"/>
              </a:rPr>
              <a:t>, </a:t>
            </a:r>
            <a:r>
              <a:rPr lang="es-ES" sz="1800" b="1" dirty="0">
                <a:solidFill>
                  <a:srgbClr val="025FA7"/>
                </a:solidFill>
                <a:effectLst/>
                <a:latin typeface="Verdana" panose="020B0604030504040204" pitchFamily="34" charset="0"/>
                <a:ea typeface="Verdana" panose="020B0604030504040204" pitchFamily="34" charset="0"/>
                <a:cs typeface="Verdana" panose="020B0604030504040204" pitchFamily="34" charset="0"/>
              </a:rPr>
              <a:t>Acuerdos Voluntarios de Participación Temprana</a:t>
            </a:r>
            <a:r>
              <a:rPr lang="es-ES" sz="1800" dirty="0">
                <a:solidFill>
                  <a:srgbClr val="025FA7"/>
                </a:solidFill>
                <a:effectLst/>
                <a:latin typeface="Verdana" panose="020B0604030504040204" pitchFamily="34" charset="0"/>
                <a:ea typeface="Verdana" panose="020B0604030504040204" pitchFamily="34" charset="0"/>
                <a:cs typeface="Verdana" panose="020B0604030504040204" pitchFamily="34" charset="0"/>
              </a:rPr>
              <a:t>, o </a:t>
            </a:r>
            <a:r>
              <a:rPr lang="es-ES" sz="1800" b="1" dirty="0">
                <a:solidFill>
                  <a:srgbClr val="025FA7"/>
                </a:solidFill>
                <a:effectLst/>
                <a:latin typeface="Verdana" panose="020B0604030504040204" pitchFamily="34" charset="0"/>
                <a:ea typeface="Verdana" panose="020B0604030504040204" pitchFamily="34" charset="0"/>
                <a:cs typeface="Verdana" panose="020B0604030504040204" pitchFamily="34" charset="0"/>
              </a:rPr>
              <a:t>Acuerdos de producción limpia en el sector de los alimentos</a:t>
            </a:r>
            <a:r>
              <a:rPr lang="es-ES" sz="1800" dirty="0">
                <a:solidFill>
                  <a:srgbClr val="025FA7"/>
                </a:solidFill>
                <a:effectLst/>
                <a:latin typeface="Verdana" panose="020B0604030504040204" pitchFamily="34" charset="0"/>
                <a:ea typeface="Verdana" panose="020B0604030504040204" pitchFamily="34" charset="0"/>
                <a:cs typeface="Verdana" panose="020B0604030504040204" pitchFamily="34" charset="0"/>
              </a:rPr>
              <a:t>.</a:t>
            </a:r>
            <a:endParaRPr lang="es-CL" sz="1800" dirty="0">
              <a:solidFill>
                <a:srgbClr val="025FA7"/>
              </a:solidFill>
              <a:effectLst/>
              <a:latin typeface="Verdana" panose="020B0604030504040204" pitchFamily="34" charset="0"/>
              <a:ea typeface="Verdana" panose="020B0604030504040204" pitchFamily="34" charset="0"/>
              <a:cs typeface="Verdana" panose="020B0604030504040204" pitchFamily="34" charset="0"/>
            </a:endParaRPr>
          </a:p>
          <a:p>
            <a:pPr algn="just">
              <a:lnSpc>
                <a:spcPct val="115000"/>
              </a:lnSpc>
            </a:pPr>
            <a:r>
              <a:rPr lang="es-ES" sz="1800" dirty="0">
                <a:solidFill>
                  <a:srgbClr val="025FA7"/>
                </a:solidFill>
                <a:effectLst/>
                <a:latin typeface="Verdana" panose="020B0604030504040204" pitchFamily="34" charset="0"/>
                <a:ea typeface="Verdana" panose="020B0604030504040204" pitchFamily="34" charset="0"/>
                <a:cs typeface="Verdana" panose="020B0604030504040204" pitchFamily="34" charset="0"/>
              </a:rPr>
              <a:t> </a:t>
            </a:r>
            <a:endParaRPr lang="es-CL" sz="1800" dirty="0">
              <a:solidFill>
                <a:srgbClr val="025FA7"/>
              </a:solidFill>
              <a:effectLst/>
              <a:latin typeface="Verdana" panose="020B0604030504040204" pitchFamily="34" charset="0"/>
              <a:ea typeface="Verdana" panose="020B0604030504040204" pitchFamily="34" charset="0"/>
              <a:cs typeface="Verdana" panose="020B0604030504040204" pitchFamily="34" charset="0"/>
            </a:endParaRPr>
          </a:p>
          <a:p>
            <a:pPr algn="just">
              <a:lnSpc>
                <a:spcPct val="115000"/>
              </a:lnSpc>
            </a:pPr>
            <a:r>
              <a:rPr lang="es-ES" sz="1800" dirty="0">
                <a:solidFill>
                  <a:srgbClr val="025FA7"/>
                </a:solidFill>
                <a:effectLst/>
                <a:latin typeface="Verdana" panose="020B0604030504040204" pitchFamily="34" charset="0"/>
                <a:ea typeface="Verdana" panose="020B0604030504040204" pitchFamily="34" charset="0"/>
                <a:cs typeface="Verdana" panose="020B0604030504040204" pitchFamily="34" charset="0"/>
              </a:rPr>
              <a:t>Sin duda alguna, el Pabellón de Chile es una oportunidad para todos los sectores, con el objeto de visibilizar las buenas prácticas desarrolladas en nuestro país así como construir sinergias con otros actores relevantes.</a:t>
            </a:r>
            <a:endParaRPr lang="es-CL" sz="1800" dirty="0">
              <a:solidFill>
                <a:srgbClr val="025FA7"/>
              </a:solidFill>
              <a:effectLst/>
              <a:latin typeface="Verdana" panose="020B0604030504040204" pitchFamily="34" charset="0"/>
              <a:ea typeface="Verdana" panose="020B0604030504040204" pitchFamily="34" charset="0"/>
              <a:cs typeface="Verdana" panose="020B060403050404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0"/>
        <p:cNvGrpSpPr/>
        <p:nvPr/>
      </p:nvGrpSpPr>
      <p:grpSpPr>
        <a:xfrm>
          <a:off x="0" y="0"/>
          <a:ext cx="0" cy="0"/>
          <a:chOff x="0" y="0"/>
          <a:chExt cx="0" cy="0"/>
        </a:xfrm>
      </p:grpSpPr>
      <p:sp>
        <p:nvSpPr>
          <p:cNvPr id="201" name="Google Shape;201;p18"/>
          <p:cNvSpPr txBox="1"/>
          <p:nvPr/>
        </p:nvSpPr>
        <p:spPr>
          <a:xfrm>
            <a:off x="510540" y="686528"/>
            <a:ext cx="11986200" cy="249295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2527A"/>
              </a:buClr>
              <a:buSzPts val="3600"/>
              <a:buFont typeface="Verdana"/>
              <a:buNone/>
            </a:pPr>
            <a:r>
              <a:rPr lang="es-ES" sz="2400" b="1" i="0" u="none" strike="noStrike" cap="none" dirty="0">
                <a:solidFill>
                  <a:srgbClr val="025FA7"/>
                </a:solidFill>
                <a:latin typeface="Verdana"/>
                <a:ea typeface="Verdana"/>
                <a:cs typeface="Verdana"/>
                <a:sym typeface="Verdana"/>
              </a:rPr>
              <a:t>PABELLÓN DE CHILE EN COP 28</a:t>
            </a:r>
            <a:endParaRPr sz="2400" dirty="0">
              <a:solidFill>
                <a:srgbClr val="025FA7"/>
              </a:solidFill>
            </a:endParaRPr>
          </a:p>
          <a:p>
            <a:pPr marL="0" marR="0" lvl="0" indent="0" algn="l" rtl="0">
              <a:lnSpc>
                <a:spcPct val="100000"/>
              </a:lnSpc>
              <a:spcBef>
                <a:spcPts val="0"/>
              </a:spcBef>
              <a:spcAft>
                <a:spcPts val="0"/>
              </a:spcAft>
              <a:buClr>
                <a:srgbClr val="02527A"/>
              </a:buClr>
              <a:buSzPts val="3600"/>
              <a:buFont typeface="Verdana"/>
              <a:buNone/>
            </a:pPr>
            <a:endParaRPr sz="2400" b="1" i="0" u="none" strike="noStrike" cap="none" dirty="0">
              <a:solidFill>
                <a:srgbClr val="02527A"/>
              </a:solidFill>
              <a:latin typeface="Verdana"/>
              <a:ea typeface="Verdana"/>
              <a:cs typeface="Verdana"/>
              <a:sym typeface="Verdana"/>
            </a:endParaRPr>
          </a:p>
          <a:p>
            <a:pPr marL="742950" marR="0" lvl="0" indent="-514350" algn="l" rtl="0">
              <a:lnSpc>
                <a:spcPct val="100000"/>
              </a:lnSpc>
              <a:spcBef>
                <a:spcPts val="0"/>
              </a:spcBef>
              <a:spcAft>
                <a:spcPts val="0"/>
              </a:spcAft>
              <a:buClr>
                <a:srgbClr val="02527A"/>
              </a:buClr>
              <a:buSzPts val="3600"/>
              <a:buFont typeface="Verdana"/>
              <a:buNone/>
            </a:pPr>
            <a:endParaRPr lang="es-ES" sz="3600" b="1" i="0" u="none" strike="noStrike" cap="none" dirty="0">
              <a:solidFill>
                <a:srgbClr val="02527A"/>
              </a:solidFill>
              <a:latin typeface="Verdana"/>
              <a:ea typeface="Verdana"/>
              <a:cs typeface="Verdana"/>
              <a:sym typeface="Verdana"/>
            </a:endParaRPr>
          </a:p>
          <a:p>
            <a:pPr marL="742950" marR="0" lvl="0" indent="-514350" algn="l" rtl="0">
              <a:lnSpc>
                <a:spcPct val="100000"/>
              </a:lnSpc>
              <a:spcBef>
                <a:spcPts val="0"/>
              </a:spcBef>
              <a:spcAft>
                <a:spcPts val="0"/>
              </a:spcAft>
              <a:buClr>
                <a:srgbClr val="02527A"/>
              </a:buClr>
              <a:buSzPts val="3600"/>
              <a:buFont typeface="Verdana"/>
              <a:buNone/>
            </a:pPr>
            <a:endParaRPr lang="es-CL" sz="3600" b="1" i="0" u="none" strike="noStrike" cap="none" dirty="0">
              <a:solidFill>
                <a:srgbClr val="02527A"/>
              </a:solidFill>
              <a:latin typeface="Verdana"/>
              <a:ea typeface="Verdana"/>
              <a:cs typeface="Verdana"/>
              <a:sym typeface="Verdana"/>
            </a:endParaRPr>
          </a:p>
          <a:p>
            <a:pPr marL="0" marR="0" lvl="0" indent="0" algn="l" rtl="0">
              <a:lnSpc>
                <a:spcPct val="100000"/>
              </a:lnSpc>
              <a:spcBef>
                <a:spcPts val="0"/>
              </a:spcBef>
              <a:spcAft>
                <a:spcPts val="0"/>
              </a:spcAft>
              <a:buClr>
                <a:srgbClr val="02527A"/>
              </a:buClr>
              <a:buSzPts val="3600"/>
              <a:buFont typeface="Verdana"/>
              <a:buNone/>
            </a:pPr>
            <a:endParaRPr sz="3600" b="1" i="0" u="none" strike="noStrike" cap="none" dirty="0">
              <a:solidFill>
                <a:srgbClr val="02527A"/>
              </a:solidFill>
              <a:latin typeface="Verdana"/>
              <a:ea typeface="Verdana"/>
              <a:cs typeface="Verdana"/>
              <a:sym typeface="Verdana"/>
            </a:endParaRPr>
          </a:p>
        </p:txBody>
      </p:sp>
      <p:cxnSp>
        <p:nvCxnSpPr>
          <p:cNvPr id="202" name="Google Shape;202;p18"/>
          <p:cNvCxnSpPr/>
          <p:nvPr/>
        </p:nvCxnSpPr>
        <p:spPr>
          <a:xfrm>
            <a:off x="-111212" y="1276524"/>
            <a:ext cx="6907429" cy="1"/>
          </a:xfrm>
          <a:prstGeom prst="straightConnector1">
            <a:avLst/>
          </a:prstGeom>
          <a:noFill/>
          <a:ln w="9525" cap="flat" cmpd="sng">
            <a:solidFill>
              <a:srgbClr val="1579A1"/>
            </a:solidFill>
            <a:prstDash val="solid"/>
            <a:miter lim="8000"/>
            <a:headEnd type="none" w="sm" len="sm"/>
            <a:tailEnd type="none" w="sm" len="sm"/>
          </a:ln>
        </p:spPr>
      </p:cxnSp>
      <p:sp>
        <p:nvSpPr>
          <p:cNvPr id="203" name="Google Shape;203;p18"/>
          <p:cNvSpPr txBox="1"/>
          <p:nvPr/>
        </p:nvSpPr>
        <p:spPr>
          <a:xfrm>
            <a:off x="928925" y="2419800"/>
            <a:ext cx="9942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sp>
        <p:nvSpPr>
          <p:cNvPr id="4" name="CuadroTexto 3">
            <a:extLst>
              <a:ext uri="{FF2B5EF4-FFF2-40B4-BE49-F238E27FC236}">
                <a16:creationId xmlns:a16="http://schemas.microsoft.com/office/drawing/2014/main" id="{1C463A20-EA8C-7A7D-842C-61EE60008201}"/>
              </a:ext>
            </a:extLst>
          </p:cNvPr>
          <p:cNvSpPr txBox="1"/>
          <p:nvPr/>
        </p:nvSpPr>
        <p:spPr>
          <a:xfrm>
            <a:off x="510540" y="1305751"/>
            <a:ext cx="11170920" cy="3246017"/>
          </a:xfrm>
          <a:prstGeom prst="rect">
            <a:avLst/>
          </a:prstGeom>
          <a:noFill/>
        </p:spPr>
        <p:txBody>
          <a:bodyPr wrap="square">
            <a:spAutoFit/>
          </a:bodyPr>
          <a:lstStyle/>
          <a:p>
            <a:pPr algn="just">
              <a:lnSpc>
                <a:spcPct val="115000"/>
              </a:lnSpc>
            </a:pPr>
            <a:r>
              <a:rPr lang="es-ES" sz="1800" dirty="0">
                <a:solidFill>
                  <a:srgbClr val="025FA7"/>
                </a:solidFill>
                <a:effectLst/>
                <a:latin typeface="Verdana" panose="020B0604030504040204" pitchFamily="34" charset="0"/>
                <a:ea typeface="Verdana" panose="020B0604030504040204" pitchFamily="34" charset="0"/>
                <a:cs typeface="Verdana" panose="020B0604030504040204" pitchFamily="34" charset="0"/>
              </a:rPr>
              <a:t>Sin embargo, para concretar el desarrollo de esta iniciativa requerimos apoyo. Es por ello que, queremos materializar este esfuerzo a través de un financiamiento público privado, bajo la siguiente modalidad:</a:t>
            </a:r>
            <a:endParaRPr lang="es-CL" sz="1800" dirty="0">
              <a:solidFill>
                <a:srgbClr val="025FA7"/>
              </a:solidFill>
              <a:effectLst/>
              <a:latin typeface="Verdana" panose="020B0604030504040204" pitchFamily="34" charset="0"/>
              <a:ea typeface="Verdana" panose="020B0604030504040204" pitchFamily="34" charset="0"/>
              <a:cs typeface="Verdana" panose="020B0604030504040204" pitchFamily="34" charset="0"/>
            </a:endParaRPr>
          </a:p>
          <a:p>
            <a:pPr algn="just">
              <a:lnSpc>
                <a:spcPct val="115000"/>
              </a:lnSpc>
            </a:pPr>
            <a:r>
              <a:rPr lang="es-ES" sz="1800" dirty="0">
                <a:solidFill>
                  <a:srgbClr val="025FA7"/>
                </a:solidFill>
                <a:effectLst/>
                <a:latin typeface="Verdana" panose="020B0604030504040204" pitchFamily="34" charset="0"/>
                <a:ea typeface="Verdana" panose="020B0604030504040204" pitchFamily="34" charset="0"/>
                <a:cs typeface="Verdana" panose="020B0604030504040204" pitchFamily="34" charset="0"/>
              </a:rPr>
              <a:t> </a:t>
            </a:r>
            <a:endParaRPr lang="es-CL" sz="1800" dirty="0">
              <a:solidFill>
                <a:srgbClr val="025FA7"/>
              </a:solidFill>
              <a:effectLst/>
              <a:latin typeface="Verdana" panose="020B0604030504040204" pitchFamily="34" charset="0"/>
              <a:ea typeface="Verdana" panose="020B0604030504040204" pitchFamily="34" charset="0"/>
              <a:cs typeface="Verdana" panose="020B0604030504040204" pitchFamily="34" charset="0"/>
            </a:endParaRPr>
          </a:p>
          <a:p>
            <a:pPr algn="just">
              <a:lnSpc>
                <a:spcPct val="115000"/>
              </a:lnSpc>
            </a:pPr>
            <a:r>
              <a:rPr lang="es-ES" sz="1800" b="1" dirty="0">
                <a:solidFill>
                  <a:srgbClr val="025FA7"/>
                </a:solidFill>
                <a:effectLst/>
                <a:latin typeface="Verdana" panose="020B0604030504040204" pitchFamily="34" charset="0"/>
                <a:ea typeface="Verdana" panose="020B0604030504040204" pitchFamily="34" charset="0"/>
                <a:cs typeface="Verdana" panose="020B0604030504040204" pitchFamily="34" charset="0"/>
              </a:rPr>
              <a:t>Los donantes accederán a lo siguiente al decidir auspiciar el Pabellón de Chile: </a:t>
            </a:r>
            <a:endParaRPr lang="es-CL" sz="1800" dirty="0">
              <a:solidFill>
                <a:srgbClr val="025FA7"/>
              </a:solidFill>
              <a:effectLst/>
              <a:latin typeface="Verdana" panose="020B0604030504040204" pitchFamily="34" charset="0"/>
              <a:ea typeface="Verdana" panose="020B0604030504040204" pitchFamily="34" charset="0"/>
              <a:cs typeface="Verdana" panose="020B0604030504040204" pitchFamily="34" charset="0"/>
            </a:endParaRPr>
          </a:p>
          <a:p>
            <a:pPr lvl="0" algn="just">
              <a:lnSpc>
                <a:spcPct val="115000"/>
              </a:lnSpc>
            </a:pPr>
            <a:r>
              <a:rPr lang="es-ES" sz="1800" b="1" dirty="0">
                <a:solidFill>
                  <a:srgbClr val="025FA7"/>
                </a:solidFill>
                <a:latin typeface="Verdana" panose="020B0604030504040204" pitchFamily="34" charset="0"/>
                <a:ea typeface="Verdana" panose="020B0604030504040204" pitchFamily="34" charset="0"/>
                <a:cs typeface="Verdana" panose="020B0604030504040204" pitchFamily="34" charset="0"/>
              </a:rPr>
              <a:t>1. </a:t>
            </a:r>
            <a:r>
              <a:rPr lang="es-ES" sz="1800" b="1" dirty="0">
                <a:solidFill>
                  <a:srgbClr val="025FA7"/>
                </a:solidFill>
                <a:effectLst/>
                <a:latin typeface="Verdana" panose="020B0604030504040204" pitchFamily="34" charset="0"/>
                <a:ea typeface="Verdana" panose="020B0604030504040204" pitchFamily="34" charset="0"/>
                <a:cs typeface="Verdana" panose="020B0604030504040204" pitchFamily="34" charset="0"/>
              </a:rPr>
              <a:t>Acreditaciones para participar a la Zona Azul COP 28 en Dubái;</a:t>
            </a:r>
          </a:p>
          <a:p>
            <a:pPr lvl="0" algn="just">
              <a:lnSpc>
                <a:spcPct val="115000"/>
              </a:lnSpc>
            </a:pPr>
            <a:r>
              <a:rPr lang="es-ES" sz="1800" b="1" dirty="0">
                <a:solidFill>
                  <a:srgbClr val="025FA7"/>
                </a:solidFill>
                <a:latin typeface="Verdana" panose="020B0604030504040204" pitchFamily="34" charset="0"/>
                <a:ea typeface="Verdana" panose="020B0604030504040204" pitchFamily="34" charset="0"/>
                <a:cs typeface="Verdana" panose="020B0604030504040204" pitchFamily="34" charset="0"/>
              </a:rPr>
              <a:t>2. </a:t>
            </a:r>
            <a:r>
              <a:rPr lang="es-ES" sz="1800" b="1" dirty="0">
                <a:solidFill>
                  <a:srgbClr val="025FA7"/>
                </a:solidFill>
                <a:effectLst/>
                <a:latin typeface="Verdana" panose="020B0604030504040204" pitchFamily="34" charset="0"/>
                <a:ea typeface="Verdana" panose="020B0604030504040204" pitchFamily="34" charset="0"/>
                <a:cs typeface="Verdana" panose="020B0604030504040204" pitchFamily="34" charset="0"/>
              </a:rPr>
              <a:t>La inclusión de su logo en el diseño del Pabellón de Chile y en el branding; </a:t>
            </a:r>
            <a:endParaRPr lang="es-CL" sz="1800" dirty="0">
              <a:solidFill>
                <a:srgbClr val="025FA7"/>
              </a:solidFill>
              <a:effectLst/>
              <a:latin typeface="Verdana" panose="020B0604030504040204" pitchFamily="34" charset="0"/>
              <a:ea typeface="Verdana" panose="020B0604030504040204" pitchFamily="34" charset="0"/>
              <a:cs typeface="Verdana" panose="020B0604030504040204" pitchFamily="34" charset="0"/>
            </a:endParaRPr>
          </a:p>
          <a:p>
            <a:pPr lvl="0" algn="just">
              <a:lnSpc>
                <a:spcPct val="115000"/>
              </a:lnSpc>
            </a:pPr>
            <a:r>
              <a:rPr lang="es-ES" sz="1800" b="1" dirty="0">
                <a:solidFill>
                  <a:srgbClr val="025FA7"/>
                </a:solidFill>
                <a:latin typeface="Verdana" panose="020B0604030504040204" pitchFamily="34" charset="0"/>
                <a:ea typeface="Verdana" panose="020B0604030504040204" pitchFamily="34" charset="0"/>
                <a:cs typeface="Verdana" panose="020B0604030504040204" pitchFamily="34" charset="0"/>
              </a:rPr>
              <a:t>3. </a:t>
            </a:r>
            <a:r>
              <a:rPr lang="es-ES" sz="1800" b="1" dirty="0">
                <a:solidFill>
                  <a:srgbClr val="025FA7"/>
                </a:solidFill>
                <a:effectLst/>
                <a:latin typeface="Verdana" panose="020B0604030504040204" pitchFamily="34" charset="0"/>
                <a:ea typeface="Verdana" panose="020B0604030504040204" pitchFamily="34" charset="0"/>
                <a:cs typeface="Verdana" panose="020B0604030504040204" pitchFamily="34" charset="0"/>
              </a:rPr>
              <a:t>La posibilidad de participar en la Agenda del Pabellón a través de sus eventos paralelos.</a:t>
            </a:r>
          </a:p>
          <a:p>
            <a:pPr lvl="0" algn="just">
              <a:lnSpc>
                <a:spcPct val="115000"/>
              </a:lnSpc>
            </a:pPr>
            <a:endParaRPr lang="es-ES" sz="1800" b="1" dirty="0">
              <a:solidFill>
                <a:srgbClr val="025FA7"/>
              </a:solidFill>
              <a:latin typeface="Verdana" panose="020B0604030504040204" pitchFamily="34" charset="0"/>
              <a:ea typeface="Verdana" panose="020B0604030504040204" pitchFamily="34" charset="0"/>
              <a:cs typeface="Verdana" panose="020B0604030504040204" pitchFamily="34" charset="0"/>
            </a:endParaRPr>
          </a:p>
        </p:txBody>
      </p:sp>
      <p:pic>
        <p:nvPicPr>
          <p:cNvPr id="2" name="Imagen 1">
            <a:extLst>
              <a:ext uri="{FF2B5EF4-FFF2-40B4-BE49-F238E27FC236}">
                <a16:creationId xmlns:a16="http://schemas.microsoft.com/office/drawing/2014/main" id="{99937F1E-5909-8515-A768-25FF38ACEF1E}"/>
              </a:ext>
            </a:extLst>
          </p:cNvPr>
          <p:cNvPicPr>
            <a:picLocks noChangeAspect="1"/>
          </p:cNvPicPr>
          <p:nvPr/>
        </p:nvPicPr>
        <p:blipFill>
          <a:blip r:embed="rId4"/>
          <a:stretch>
            <a:fillRect/>
          </a:stretch>
        </p:blipFill>
        <p:spPr>
          <a:xfrm>
            <a:off x="1861254" y="4293526"/>
            <a:ext cx="8481128" cy="2469600"/>
          </a:xfrm>
          <a:prstGeom prst="rect">
            <a:avLst/>
          </a:prstGeom>
        </p:spPr>
      </p:pic>
    </p:spTree>
    <p:extLst>
      <p:ext uri="{BB962C8B-B14F-4D97-AF65-F5344CB8AC3E}">
        <p14:creationId xmlns:p14="http://schemas.microsoft.com/office/powerpoint/2010/main" val="21658758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5"/>
        <p:cNvGrpSpPr/>
        <p:nvPr/>
      </p:nvGrpSpPr>
      <p:grpSpPr>
        <a:xfrm>
          <a:off x="0" y="0"/>
          <a:ext cx="0" cy="0"/>
          <a:chOff x="0" y="0"/>
          <a:chExt cx="0" cy="0"/>
        </a:xfrm>
      </p:grpSpPr>
      <p:sp>
        <p:nvSpPr>
          <p:cNvPr id="3" name="CuadroTexto 2">
            <a:extLst>
              <a:ext uri="{FF2B5EF4-FFF2-40B4-BE49-F238E27FC236}">
                <a16:creationId xmlns:a16="http://schemas.microsoft.com/office/drawing/2014/main" id="{4D464565-4741-43D5-20D8-A2E66AEB6D7E}"/>
              </a:ext>
            </a:extLst>
          </p:cNvPr>
          <p:cNvSpPr txBox="1"/>
          <p:nvPr/>
        </p:nvSpPr>
        <p:spPr>
          <a:xfrm>
            <a:off x="1226127" y="1403720"/>
            <a:ext cx="10543309" cy="4524315"/>
          </a:xfrm>
          <a:prstGeom prst="rect">
            <a:avLst/>
          </a:prstGeom>
          <a:noFill/>
        </p:spPr>
        <p:txBody>
          <a:bodyPr wrap="square" rtlCol="0">
            <a:spAutoFit/>
          </a:bodyPr>
          <a:lstStyle/>
          <a:p>
            <a:r>
              <a:rPr lang="es-CL" sz="1800" b="1" dirty="0">
                <a:solidFill>
                  <a:schemeClr val="bg1"/>
                </a:solidFill>
                <a:latin typeface="Verdana" panose="020B0604030504040204" pitchFamily="34" charset="0"/>
                <a:ea typeface="Verdana" panose="020B0604030504040204" pitchFamily="34" charset="0"/>
                <a:cs typeface="Verdana" panose="020B0604030504040204" pitchFamily="34" charset="0"/>
              </a:rPr>
              <a:t>Contactos:</a:t>
            </a:r>
          </a:p>
          <a:p>
            <a:endParaRPr lang="es-CL" sz="18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s-CL" sz="1800" b="1" dirty="0">
                <a:solidFill>
                  <a:schemeClr val="bg1"/>
                </a:solidFill>
                <a:latin typeface="Verdana" panose="020B0604030504040204" pitchFamily="34" charset="0"/>
                <a:ea typeface="Verdana" panose="020B0604030504040204" pitchFamily="34" charset="0"/>
                <a:cs typeface="Verdana" panose="020B0604030504040204" pitchFamily="34" charset="0"/>
              </a:rPr>
              <a:t>Julio Cordano</a:t>
            </a:r>
          </a:p>
          <a:p>
            <a:endParaRPr lang="es-CL" sz="18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es-CL" sz="1800" b="1" dirty="0">
                <a:solidFill>
                  <a:schemeClr val="bg1"/>
                </a:solidFill>
                <a:latin typeface="Verdana" panose="020B0604030504040204" pitchFamily="34" charset="0"/>
                <a:ea typeface="Verdana" panose="020B0604030504040204" pitchFamily="34" charset="0"/>
                <a:cs typeface="Verdana" panose="020B0604030504040204" pitchFamily="34" charset="0"/>
              </a:rPr>
              <a:t>Director de Medio Ambiente, Cambio Climático y Océanos - Ministerio de RR.EE.</a:t>
            </a:r>
          </a:p>
          <a:p>
            <a:endParaRPr lang="es-CL" sz="1800" b="1" dirty="0">
              <a:solidFill>
                <a:schemeClr val="bg1"/>
              </a:solidFill>
              <a:latin typeface="Verdana" panose="020B0604030504040204" pitchFamily="34" charset="0"/>
              <a:ea typeface="Verdana" panose="020B0604030504040204" pitchFamily="34" charset="0"/>
              <a:cs typeface="Verdana" panose="020B0604030504040204" pitchFamily="34" charset="0"/>
              <a:hlinkClick r:id="rId4">
                <a:extLst>
                  <a:ext uri="{A12FA001-AC4F-418D-AE19-62706E023703}">
                    <ahyp:hlinkClr xmlns:ahyp="http://schemas.microsoft.com/office/drawing/2018/hyperlinkcolor" val="tx"/>
                  </a:ext>
                </a:extLst>
              </a:hlinkClick>
            </a:endParaRPr>
          </a:p>
          <a:p>
            <a:r>
              <a:rPr lang="es-CL" sz="1800" b="1" dirty="0">
                <a:solidFill>
                  <a:schemeClr val="bg1"/>
                </a:solidFill>
                <a:latin typeface="Verdana" panose="020B0604030504040204" pitchFamily="34" charset="0"/>
                <a:ea typeface="Verdana" panose="020B0604030504040204" pitchFamily="34" charset="0"/>
                <a:cs typeface="Verdana" panose="020B0604030504040204" pitchFamily="34" charset="0"/>
                <a:hlinkClick r:id="rId4">
                  <a:extLst>
                    <a:ext uri="{A12FA001-AC4F-418D-AE19-62706E023703}">
                      <ahyp:hlinkClr xmlns:ahyp="http://schemas.microsoft.com/office/drawing/2018/hyperlinkcolor" val="tx"/>
                    </a:ext>
                  </a:extLst>
                </a:hlinkClick>
              </a:rPr>
              <a:t>jcordano@minrel.gob.cl</a:t>
            </a:r>
            <a:r>
              <a:rPr lang="es-CL" sz="18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p>
          <a:p>
            <a:endParaRPr lang="es-CL" sz="18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es-CL" sz="18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s-CL" sz="1800" b="1" dirty="0">
                <a:solidFill>
                  <a:schemeClr val="bg1"/>
                </a:solidFill>
                <a:latin typeface="Verdana" panose="020B0604030504040204" pitchFamily="34" charset="0"/>
                <a:ea typeface="Verdana" panose="020B0604030504040204" pitchFamily="34" charset="0"/>
                <a:cs typeface="Verdana" panose="020B0604030504040204" pitchFamily="34" charset="0"/>
              </a:rPr>
              <a:t>Emilie Rojas y Lorena Pérez</a:t>
            </a:r>
          </a:p>
          <a:p>
            <a:endParaRPr lang="es-CL" sz="18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es-CL" sz="1800" b="1" dirty="0">
                <a:solidFill>
                  <a:schemeClr val="bg1"/>
                </a:solidFill>
                <a:latin typeface="Verdana" panose="020B0604030504040204" pitchFamily="34" charset="0"/>
                <a:ea typeface="Verdana" panose="020B0604030504040204" pitchFamily="34" charset="0"/>
                <a:cs typeface="Verdana" panose="020B0604030504040204" pitchFamily="34" charset="0"/>
              </a:rPr>
              <a:t>Departamento de Cambio Climático - Ministerio de RR.EE.</a:t>
            </a:r>
          </a:p>
          <a:p>
            <a:endParaRPr lang="es-CL" sz="1800" b="1" dirty="0">
              <a:solidFill>
                <a:schemeClr val="bg1"/>
              </a:solidFill>
              <a:latin typeface="Verdana" panose="020B0604030504040204" pitchFamily="34" charset="0"/>
              <a:ea typeface="Verdana" panose="020B0604030504040204" pitchFamily="34" charset="0"/>
              <a:cs typeface="Verdana" panose="020B0604030504040204" pitchFamily="34" charset="0"/>
              <a:hlinkClick r:id="rId5">
                <a:extLst>
                  <a:ext uri="{A12FA001-AC4F-418D-AE19-62706E023703}">
                    <ahyp:hlinkClr xmlns:ahyp="http://schemas.microsoft.com/office/drawing/2018/hyperlinkcolor" val="tx"/>
                  </a:ext>
                </a:extLst>
              </a:hlinkClick>
            </a:endParaRPr>
          </a:p>
          <a:p>
            <a:r>
              <a:rPr lang="es-CL" sz="1800" b="1" dirty="0">
                <a:solidFill>
                  <a:schemeClr val="bg1"/>
                </a:solidFill>
                <a:latin typeface="Verdana" panose="020B0604030504040204" pitchFamily="34" charset="0"/>
                <a:ea typeface="Verdana" panose="020B0604030504040204" pitchFamily="34" charset="0"/>
                <a:cs typeface="Verdana" panose="020B0604030504040204" pitchFamily="34" charset="0"/>
                <a:hlinkClick r:id="rId5">
                  <a:extLst>
                    <a:ext uri="{A12FA001-AC4F-418D-AE19-62706E023703}">
                      <ahyp:hlinkClr xmlns:ahyp="http://schemas.microsoft.com/office/drawing/2018/hyperlinkcolor" val="tx"/>
                    </a:ext>
                  </a:extLst>
                </a:hlinkClick>
              </a:rPr>
              <a:t>erojas@minrel.gob.cl</a:t>
            </a:r>
            <a:endParaRPr lang="es-CL" sz="18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es-CL" sz="1800" b="1" dirty="0">
              <a:solidFill>
                <a:schemeClr val="bg1"/>
              </a:solidFill>
              <a:latin typeface="Verdana" panose="020B0604030504040204" pitchFamily="34" charset="0"/>
              <a:ea typeface="Verdana" panose="020B0604030504040204" pitchFamily="34" charset="0"/>
              <a:cs typeface="Verdana" panose="020B0604030504040204" pitchFamily="34" charset="0"/>
              <a:hlinkClick r:id="rId6">
                <a:extLst>
                  <a:ext uri="{A12FA001-AC4F-418D-AE19-62706E023703}">
                    <ahyp:hlinkClr xmlns:ahyp="http://schemas.microsoft.com/office/drawing/2018/hyperlinkcolor" val="tx"/>
                  </a:ext>
                </a:extLst>
              </a:hlinkClick>
            </a:endParaRPr>
          </a:p>
          <a:p>
            <a:r>
              <a:rPr lang="es-CL" sz="1800" b="1" dirty="0">
                <a:solidFill>
                  <a:schemeClr val="bg1"/>
                </a:solidFill>
                <a:latin typeface="Verdana" panose="020B0604030504040204" pitchFamily="34" charset="0"/>
                <a:ea typeface="Verdana" panose="020B0604030504040204" pitchFamily="34" charset="0"/>
                <a:cs typeface="Verdana" panose="020B0604030504040204" pitchFamily="34" charset="0"/>
                <a:hlinkClick r:id="rId6">
                  <a:extLst>
                    <a:ext uri="{A12FA001-AC4F-418D-AE19-62706E023703}">
                      <ahyp:hlinkClr xmlns:ahyp="http://schemas.microsoft.com/office/drawing/2018/hyperlinkcolor" val="tx"/>
                    </a:ext>
                  </a:extLst>
                </a:hlinkClick>
              </a:rPr>
              <a:t>lperezr@minrel.gob.cl</a:t>
            </a:r>
            <a:r>
              <a:rPr lang="es-CL" sz="18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5"/>
        <p:cNvGrpSpPr/>
        <p:nvPr/>
      </p:nvGrpSpPr>
      <p:grpSpPr>
        <a:xfrm>
          <a:off x="0" y="0"/>
          <a:ext cx="0" cy="0"/>
          <a:chOff x="0" y="0"/>
          <a:chExt cx="0" cy="0"/>
        </a:xfrm>
      </p:grpSpPr>
      <p:sp>
        <p:nvSpPr>
          <p:cNvPr id="3" name="CuadroTexto 2">
            <a:extLst>
              <a:ext uri="{FF2B5EF4-FFF2-40B4-BE49-F238E27FC236}">
                <a16:creationId xmlns:a16="http://schemas.microsoft.com/office/drawing/2014/main" id="{B389AD3E-87E8-1541-4FC8-36C98FF1CB9F}"/>
              </a:ext>
            </a:extLst>
          </p:cNvPr>
          <p:cNvSpPr txBox="1"/>
          <p:nvPr/>
        </p:nvSpPr>
        <p:spPr>
          <a:xfrm>
            <a:off x="2286000" y="2890391"/>
            <a:ext cx="7620000" cy="1077218"/>
          </a:xfrm>
          <a:prstGeom prst="rect">
            <a:avLst/>
          </a:prstGeom>
          <a:noFill/>
        </p:spPr>
        <p:txBody>
          <a:bodyPr wrap="square" rtlCol="0">
            <a:spAutoFit/>
          </a:bodyPr>
          <a:lstStyle/>
          <a:p>
            <a:r>
              <a:rPr lang="es-CL" sz="3200" b="1" dirty="0">
                <a:solidFill>
                  <a:schemeClr val="bg1"/>
                </a:solidFill>
                <a:latin typeface="Verdana" panose="020B0604030504040204" pitchFamily="34" charset="0"/>
                <a:ea typeface="Verdana" panose="020B0604030504040204" pitchFamily="34" charset="0"/>
                <a:cs typeface="Verdana" panose="020B0604030504040204" pitchFamily="34" charset="0"/>
              </a:rPr>
              <a:t>BALANCE </a:t>
            </a:r>
          </a:p>
          <a:p>
            <a:r>
              <a:rPr lang="es-CL" sz="3200" b="1" dirty="0">
                <a:solidFill>
                  <a:schemeClr val="bg1"/>
                </a:solidFill>
                <a:latin typeface="Verdana" panose="020B0604030504040204" pitchFamily="34" charset="0"/>
                <a:ea typeface="Verdana" panose="020B0604030504040204" pitchFamily="34" charset="0"/>
                <a:cs typeface="Verdana" panose="020B0604030504040204" pitchFamily="34" charset="0"/>
              </a:rPr>
              <a:t>PABELLON DE CHILE EN COP 27</a:t>
            </a:r>
          </a:p>
        </p:txBody>
      </p:sp>
    </p:spTree>
    <p:extLst>
      <p:ext uri="{BB962C8B-B14F-4D97-AF65-F5344CB8AC3E}">
        <p14:creationId xmlns:p14="http://schemas.microsoft.com/office/powerpoint/2010/main" val="17106082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0"/>
        <p:cNvGrpSpPr/>
        <p:nvPr/>
      </p:nvGrpSpPr>
      <p:grpSpPr>
        <a:xfrm>
          <a:off x="0" y="0"/>
          <a:ext cx="0" cy="0"/>
          <a:chOff x="0" y="0"/>
          <a:chExt cx="0" cy="0"/>
        </a:xfrm>
      </p:grpSpPr>
      <p:sp>
        <p:nvSpPr>
          <p:cNvPr id="51" name="Google Shape;51;p2"/>
          <p:cNvSpPr txBox="1"/>
          <p:nvPr/>
        </p:nvSpPr>
        <p:spPr>
          <a:xfrm>
            <a:off x="510540" y="686528"/>
            <a:ext cx="11986200" cy="4617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2527A"/>
              </a:buClr>
              <a:buSzPts val="3600"/>
              <a:buFont typeface="Verdana"/>
              <a:buNone/>
            </a:pPr>
            <a:r>
              <a:rPr lang="es-ES" sz="2400" b="1" i="0" u="none" strike="noStrike" cap="none" dirty="0">
                <a:solidFill>
                  <a:srgbClr val="025FA7"/>
                </a:solidFill>
                <a:latin typeface="Verdana"/>
                <a:ea typeface="Verdana"/>
                <a:cs typeface="Verdana"/>
                <a:sym typeface="Verdana"/>
              </a:rPr>
              <a:t>PABELLÓN CHILE COP 27</a:t>
            </a:r>
            <a:endParaRPr sz="2400" b="1" i="0" u="none" strike="noStrike" cap="none" dirty="0">
              <a:solidFill>
                <a:srgbClr val="025FA7"/>
              </a:solidFill>
              <a:latin typeface="Verdana"/>
              <a:ea typeface="Verdana"/>
              <a:cs typeface="Verdana"/>
              <a:sym typeface="Verdana"/>
            </a:endParaRPr>
          </a:p>
        </p:txBody>
      </p:sp>
      <p:sp>
        <p:nvSpPr>
          <p:cNvPr id="52" name="Google Shape;52;p2"/>
          <p:cNvSpPr txBox="1"/>
          <p:nvPr/>
        </p:nvSpPr>
        <p:spPr>
          <a:xfrm>
            <a:off x="1077018" y="1677384"/>
            <a:ext cx="10068444" cy="52322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2527A"/>
              </a:buClr>
              <a:buSzPts val="1800"/>
              <a:buFont typeface="Calibri"/>
              <a:buNone/>
            </a:pPr>
            <a:endParaRPr sz="1800" b="0" i="0" u="none" strike="noStrike" cap="none">
              <a:solidFill>
                <a:srgbClr val="2F5496"/>
              </a:solidFill>
              <a:latin typeface="Calibri"/>
              <a:ea typeface="Calibri"/>
              <a:cs typeface="Calibri"/>
              <a:sym typeface="Calibri"/>
            </a:endParaRPr>
          </a:p>
        </p:txBody>
      </p:sp>
      <p:cxnSp>
        <p:nvCxnSpPr>
          <p:cNvPr id="53" name="Google Shape;53;p2"/>
          <p:cNvCxnSpPr/>
          <p:nvPr/>
        </p:nvCxnSpPr>
        <p:spPr>
          <a:xfrm>
            <a:off x="-111212" y="1276524"/>
            <a:ext cx="6907429" cy="1"/>
          </a:xfrm>
          <a:prstGeom prst="straightConnector1">
            <a:avLst/>
          </a:prstGeom>
          <a:noFill/>
          <a:ln w="9525" cap="flat" cmpd="sng">
            <a:solidFill>
              <a:srgbClr val="1579A1"/>
            </a:solidFill>
            <a:prstDash val="solid"/>
            <a:miter lim="8000"/>
            <a:headEnd type="none" w="sm" len="sm"/>
            <a:tailEnd type="none" w="sm" len="sm"/>
          </a:ln>
        </p:spPr>
      </p:cxnSp>
      <p:sp>
        <p:nvSpPr>
          <p:cNvPr id="54" name="Google Shape;54;p2"/>
          <p:cNvSpPr txBox="1"/>
          <p:nvPr/>
        </p:nvSpPr>
        <p:spPr>
          <a:xfrm>
            <a:off x="510550" y="1276525"/>
            <a:ext cx="10806900" cy="1993200"/>
          </a:xfrm>
          <a:prstGeom prst="rect">
            <a:avLst/>
          </a:prstGeom>
          <a:noFill/>
          <a:ln>
            <a:noFill/>
          </a:ln>
        </p:spPr>
        <p:txBody>
          <a:bodyPr spcFirstLastPara="1" wrap="square" lIns="91425" tIns="91425" rIns="91425" bIns="91425" anchor="t" anchorCtr="0">
            <a:spAutoFit/>
          </a:bodyPr>
          <a:lstStyle/>
          <a:p>
            <a:pPr marL="63500" marR="76200" lvl="0" indent="0" algn="just" rtl="0">
              <a:lnSpc>
                <a:spcPct val="115000"/>
              </a:lnSpc>
              <a:spcBef>
                <a:spcPts val="0"/>
              </a:spcBef>
              <a:spcAft>
                <a:spcPts val="0"/>
              </a:spcAft>
              <a:buClr>
                <a:schemeClr val="dk1"/>
              </a:buClr>
              <a:buSzPts val="1100"/>
              <a:buFont typeface="Arial"/>
              <a:buNone/>
            </a:pPr>
            <a:r>
              <a:rPr lang="es-ES" sz="1800" dirty="0">
                <a:solidFill>
                  <a:srgbClr val="025FA7"/>
                </a:solidFill>
                <a:latin typeface="Verdana"/>
                <a:ea typeface="Verdana"/>
                <a:cs typeface="Verdana"/>
                <a:sym typeface="Verdana"/>
              </a:rPr>
              <a:t>El proyecto de tener un Pabellón de Chile en COP 27 fue desarrollado como parte del compromiso del país con la </a:t>
            </a:r>
            <a:r>
              <a:rPr lang="es-ES" sz="1800" b="1" dirty="0">
                <a:solidFill>
                  <a:srgbClr val="025FA7"/>
                </a:solidFill>
                <a:latin typeface="Verdana"/>
                <a:ea typeface="Verdana"/>
                <a:cs typeface="Verdana"/>
                <a:sym typeface="Verdana"/>
              </a:rPr>
              <a:t>acción climática</a:t>
            </a:r>
            <a:r>
              <a:rPr lang="es-ES" sz="1800" dirty="0">
                <a:solidFill>
                  <a:srgbClr val="025FA7"/>
                </a:solidFill>
                <a:latin typeface="Verdana"/>
                <a:ea typeface="Verdana"/>
                <a:cs typeface="Verdana"/>
                <a:sym typeface="Verdana"/>
              </a:rPr>
              <a:t>. En su rol de protagonista a alcanzar acuerdos climáticos y con el fin de evidenciar lo que se está realizando en Chile en materias sobre </a:t>
            </a:r>
            <a:r>
              <a:rPr lang="es-ES" sz="1800" b="1" dirty="0">
                <a:solidFill>
                  <a:srgbClr val="025FA7"/>
                </a:solidFill>
                <a:latin typeface="Verdana"/>
                <a:ea typeface="Verdana"/>
                <a:cs typeface="Verdana"/>
                <a:sym typeface="Verdana"/>
              </a:rPr>
              <a:t>energías renovables, la protección de los océanos y la transición </a:t>
            </a:r>
            <a:r>
              <a:rPr lang="es-ES" sz="1800" b="1" dirty="0" err="1">
                <a:solidFill>
                  <a:srgbClr val="025FA7"/>
                </a:solidFill>
                <a:latin typeface="Verdana"/>
                <a:ea typeface="Verdana"/>
                <a:cs typeface="Verdana"/>
                <a:sym typeface="Verdana"/>
              </a:rPr>
              <a:t>socioecológica</a:t>
            </a:r>
            <a:r>
              <a:rPr lang="es-ES" sz="1800" b="1" dirty="0">
                <a:solidFill>
                  <a:srgbClr val="025FA7"/>
                </a:solidFill>
                <a:latin typeface="Verdana"/>
                <a:ea typeface="Verdana"/>
                <a:cs typeface="Verdana"/>
                <a:sym typeface="Verdana"/>
              </a:rPr>
              <a:t> justa</a:t>
            </a:r>
            <a:r>
              <a:rPr lang="es-ES" sz="1800" dirty="0">
                <a:solidFill>
                  <a:srgbClr val="025FA7"/>
                </a:solidFill>
                <a:latin typeface="Verdana"/>
                <a:ea typeface="Verdana"/>
                <a:cs typeface="Verdana"/>
                <a:sym typeface="Verdana"/>
              </a:rPr>
              <a:t>, Chile buscó tener un espacio que permitiera concretar esto.</a:t>
            </a:r>
            <a:endParaRPr sz="1800" dirty="0">
              <a:solidFill>
                <a:srgbClr val="025FA7"/>
              </a:solidFill>
              <a:latin typeface="Verdana"/>
              <a:ea typeface="Verdana"/>
              <a:cs typeface="Verdana"/>
              <a:sym typeface="Verdana"/>
            </a:endParaRPr>
          </a:p>
          <a:p>
            <a:pPr marL="0" lvl="0" indent="0" algn="l" rtl="0">
              <a:spcBef>
                <a:spcPts val="0"/>
              </a:spcBef>
              <a:spcAft>
                <a:spcPts val="0"/>
              </a:spcAft>
              <a:buNone/>
            </a:pPr>
            <a:endParaRPr dirty="0">
              <a:latin typeface="Calibri"/>
              <a:ea typeface="Calibri"/>
              <a:cs typeface="Calibri"/>
              <a:sym typeface="Calibri"/>
            </a:endParaRPr>
          </a:p>
        </p:txBody>
      </p:sp>
      <p:pic>
        <p:nvPicPr>
          <p:cNvPr id="55" name="Google Shape;55;p2"/>
          <p:cNvPicPr preferRelativeResize="0"/>
          <p:nvPr/>
        </p:nvPicPr>
        <p:blipFill rotWithShape="1">
          <a:blip r:embed="rId4">
            <a:alphaModFix/>
          </a:blip>
          <a:srcRect/>
          <a:stretch/>
        </p:blipFill>
        <p:spPr>
          <a:xfrm>
            <a:off x="2225872" y="2729750"/>
            <a:ext cx="7548416" cy="4247474"/>
          </a:xfrm>
          <a:prstGeom prst="rect">
            <a:avLst/>
          </a:prstGeom>
          <a:noFill/>
          <a:ln>
            <a:noFill/>
          </a:ln>
        </p:spPr>
      </p:pic>
      <p:sp>
        <p:nvSpPr>
          <p:cNvPr id="56" name="Google Shape;56;p2"/>
          <p:cNvSpPr txBox="1"/>
          <p:nvPr/>
        </p:nvSpPr>
        <p:spPr>
          <a:xfrm>
            <a:off x="1559675" y="6215775"/>
            <a:ext cx="2729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0"/>
        <p:cNvGrpSpPr/>
        <p:nvPr/>
      </p:nvGrpSpPr>
      <p:grpSpPr>
        <a:xfrm>
          <a:off x="0" y="0"/>
          <a:ext cx="0" cy="0"/>
          <a:chOff x="0" y="0"/>
          <a:chExt cx="0" cy="0"/>
        </a:xfrm>
      </p:grpSpPr>
      <p:sp>
        <p:nvSpPr>
          <p:cNvPr id="61" name="Google Shape;61;g1f97964050d_0_0"/>
          <p:cNvSpPr txBox="1"/>
          <p:nvPr/>
        </p:nvSpPr>
        <p:spPr>
          <a:xfrm>
            <a:off x="510540" y="686528"/>
            <a:ext cx="11986200" cy="4617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2527A"/>
              </a:buClr>
              <a:buSzPts val="3600"/>
              <a:buFont typeface="Verdana"/>
              <a:buNone/>
            </a:pPr>
            <a:r>
              <a:rPr lang="es-ES" sz="2400" b="1" i="0" u="none" strike="noStrike" cap="none" dirty="0">
                <a:solidFill>
                  <a:srgbClr val="025FA7"/>
                </a:solidFill>
                <a:latin typeface="Verdana"/>
                <a:ea typeface="Verdana"/>
                <a:cs typeface="Verdana"/>
                <a:sym typeface="Verdana"/>
              </a:rPr>
              <a:t>PABELLÓN CHILE COP 27</a:t>
            </a:r>
            <a:endParaRPr sz="2400" b="1" i="0" u="none" strike="noStrike" cap="none" dirty="0">
              <a:solidFill>
                <a:srgbClr val="025FA7"/>
              </a:solidFill>
              <a:latin typeface="Verdana"/>
              <a:ea typeface="Verdana"/>
              <a:cs typeface="Verdana"/>
              <a:sym typeface="Verdana"/>
            </a:endParaRPr>
          </a:p>
        </p:txBody>
      </p:sp>
      <p:sp>
        <p:nvSpPr>
          <p:cNvPr id="62" name="Google Shape;62;g1f97964050d_0_0"/>
          <p:cNvSpPr txBox="1"/>
          <p:nvPr/>
        </p:nvSpPr>
        <p:spPr>
          <a:xfrm>
            <a:off x="1077018" y="1677384"/>
            <a:ext cx="10068300" cy="3693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2527A"/>
              </a:buClr>
              <a:buSzPts val="1800"/>
              <a:buFont typeface="Calibri"/>
              <a:buNone/>
            </a:pPr>
            <a:endParaRPr sz="1800" b="0" i="0" u="none" strike="noStrike" cap="none">
              <a:solidFill>
                <a:srgbClr val="2F5496"/>
              </a:solidFill>
              <a:latin typeface="Calibri"/>
              <a:ea typeface="Calibri"/>
              <a:cs typeface="Calibri"/>
              <a:sym typeface="Calibri"/>
            </a:endParaRPr>
          </a:p>
        </p:txBody>
      </p:sp>
      <p:cxnSp>
        <p:nvCxnSpPr>
          <p:cNvPr id="63" name="Google Shape;63;g1f97964050d_0_0"/>
          <p:cNvCxnSpPr/>
          <p:nvPr/>
        </p:nvCxnSpPr>
        <p:spPr>
          <a:xfrm>
            <a:off x="-111212" y="1276524"/>
            <a:ext cx="6907500" cy="0"/>
          </a:xfrm>
          <a:prstGeom prst="straightConnector1">
            <a:avLst/>
          </a:prstGeom>
          <a:noFill/>
          <a:ln w="9525" cap="flat" cmpd="sng">
            <a:solidFill>
              <a:srgbClr val="1579A1"/>
            </a:solidFill>
            <a:prstDash val="solid"/>
            <a:miter lim="8000"/>
            <a:headEnd type="none" w="sm" len="sm"/>
            <a:tailEnd type="none" w="sm" len="sm"/>
          </a:ln>
        </p:spPr>
      </p:cxnSp>
      <p:pic>
        <p:nvPicPr>
          <p:cNvPr id="64" name="Google Shape;64;g1f97964050d_0_0"/>
          <p:cNvPicPr preferRelativeResize="0"/>
          <p:nvPr/>
        </p:nvPicPr>
        <p:blipFill rotWithShape="1">
          <a:blip r:embed="rId4">
            <a:alphaModFix/>
          </a:blip>
          <a:srcRect l="1779" t="10614" r="3045" b="15877"/>
          <a:stretch/>
        </p:blipFill>
        <p:spPr>
          <a:xfrm>
            <a:off x="906775" y="1357875"/>
            <a:ext cx="10068299" cy="4742151"/>
          </a:xfrm>
          <a:prstGeom prst="rect">
            <a:avLst/>
          </a:prstGeom>
          <a:noFill/>
          <a:ln>
            <a:noFill/>
          </a:ln>
        </p:spPr>
      </p:pic>
      <p:sp>
        <p:nvSpPr>
          <p:cNvPr id="65" name="Google Shape;65;g1f97964050d_0_0"/>
          <p:cNvSpPr txBox="1"/>
          <p:nvPr/>
        </p:nvSpPr>
        <p:spPr>
          <a:xfrm>
            <a:off x="8291575" y="6309675"/>
            <a:ext cx="2683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ES" sz="1800" dirty="0">
                <a:solidFill>
                  <a:srgbClr val="025FA7"/>
                </a:solidFill>
                <a:latin typeface="Verdana"/>
                <a:ea typeface="Verdana"/>
                <a:cs typeface="Verdana"/>
                <a:sym typeface="Verdana"/>
              </a:rPr>
              <a:t>ZONA AZUL - COP 27</a:t>
            </a:r>
            <a:endParaRPr sz="1800" dirty="0">
              <a:solidFill>
                <a:srgbClr val="025FA7"/>
              </a:solidFill>
              <a:latin typeface="Verdana"/>
              <a:ea typeface="Verdana"/>
              <a:cs typeface="Verdana"/>
              <a:sym typeface="Verdan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9"/>
        <p:cNvGrpSpPr/>
        <p:nvPr/>
      </p:nvGrpSpPr>
      <p:grpSpPr>
        <a:xfrm>
          <a:off x="0" y="0"/>
          <a:ext cx="0" cy="0"/>
          <a:chOff x="0" y="0"/>
          <a:chExt cx="0" cy="0"/>
        </a:xfrm>
      </p:grpSpPr>
      <p:sp>
        <p:nvSpPr>
          <p:cNvPr id="70" name="Google Shape;70;g1f97964050d_0_8"/>
          <p:cNvSpPr txBox="1"/>
          <p:nvPr/>
        </p:nvSpPr>
        <p:spPr>
          <a:xfrm>
            <a:off x="510540" y="686528"/>
            <a:ext cx="11986200" cy="4617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2527A"/>
              </a:buClr>
              <a:buSzPts val="3600"/>
              <a:buFont typeface="Verdana"/>
              <a:buNone/>
            </a:pPr>
            <a:r>
              <a:rPr lang="es-ES" sz="2400" b="1" i="0" u="none" strike="noStrike" cap="none" dirty="0">
                <a:solidFill>
                  <a:srgbClr val="025FA7"/>
                </a:solidFill>
                <a:latin typeface="Verdana"/>
                <a:ea typeface="Verdana"/>
                <a:cs typeface="Verdana"/>
                <a:sym typeface="Verdana"/>
              </a:rPr>
              <a:t>PABELLÓN CHILE COP 27</a:t>
            </a:r>
            <a:endParaRPr sz="2400" b="1" i="0" u="none" strike="noStrike" cap="none" dirty="0">
              <a:solidFill>
                <a:srgbClr val="025FA7"/>
              </a:solidFill>
              <a:latin typeface="Verdana"/>
              <a:ea typeface="Verdana"/>
              <a:cs typeface="Verdana"/>
              <a:sym typeface="Verdana"/>
            </a:endParaRPr>
          </a:p>
        </p:txBody>
      </p:sp>
      <p:sp>
        <p:nvSpPr>
          <p:cNvPr id="71" name="Google Shape;71;g1f97964050d_0_8"/>
          <p:cNvSpPr txBox="1"/>
          <p:nvPr/>
        </p:nvSpPr>
        <p:spPr>
          <a:xfrm>
            <a:off x="1077018" y="1677384"/>
            <a:ext cx="10068300" cy="3693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2527A"/>
              </a:buClr>
              <a:buSzPts val="1800"/>
              <a:buFont typeface="Calibri"/>
              <a:buNone/>
            </a:pPr>
            <a:endParaRPr sz="1800" b="0" i="0" u="none" strike="noStrike" cap="none">
              <a:solidFill>
                <a:srgbClr val="2F5496"/>
              </a:solidFill>
              <a:latin typeface="Calibri"/>
              <a:ea typeface="Calibri"/>
              <a:cs typeface="Calibri"/>
              <a:sym typeface="Calibri"/>
            </a:endParaRPr>
          </a:p>
        </p:txBody>
      </p:sp>
      <p:cxnSp>
        <p:nvCxnSpPr>
          <p:cNvPr id="72" name="Google Shape;72;g1f97964050d_0_8"/>
          <p:cNvCxnSpPr/>
          <p:nvPr/>
        </p:nvCxnSpPr>
        <p:spPr>
          <a:xfrm>
            <a:off x="-111212" y="1276524"/>
            <a:ext cx="6907500" cy="0"/>
          </a:xfrm>
          <a:prstGeom prst="straightConnector1">
            <a:avLst/>
          </a:prstGeom>
          <a:noFill/>
          <a:ln w="9525" cap="flat" cmpd="sng">
            <a:solidFill>
              <a:srgbClr val="1579A1"/>
            </a:solidFill>
            <a:prstDash val="solid"/>
            <a:miter lim="8000"/>
            <a:headEnd type="none" w="sm" len="sm"/>
            <a:tailEnd type="none" w="sm" len="sm"/>
          </a:ln>
        </p:spPr>
      </p:cxnSp>
      <p:pic>
        <p:nvPicPr>
          <p:cNvPr id="73" name="Google Shape;73;g1f97964050d_0_8"/>
          <p:cNvPicPr preferRelativeResize="0"/>
          <p:nvPr/>
        </p:nvPicPr>
        <p:blipFill rotWithShape="1">
          <a:blip r:embed="rId4">
            <a:alphaModFix/>
          </a:blip>
          <a:srcRect l="6112" t="25031" r="8161" b="12609"/>
          <a:stretch/>
        </p:blipFill>
        <p:spPr>
          <a:xfrm>
            <a:off x="799275" y="1754625"/>
            <a:ext cx="10346051" cy="3601024"/>
          </a:xfrm>
          <a:prstGeom prst="rect">
            <a:avLst/>
          </a:prstGeom>
          <a:noFill/>
          <a:ln>
            <a:noFill/>
          </a:ln>
        </p:spPr>
      </p:pic>
      <p:sp>
        <p:nvSpPr>
          <p:cNvPr id="74" name="Google Shape;74;g1f97964050d_0_8"/>
          <p:cNvSpPr txBox="1"/>
          <p:nvPr/>
        </p:nvSpPr>
        <p:spPr>
          <a:xfrm>
            <a:off x="6108925" y="5777250"/>
            <a:ext cx="5036400" cy="461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s-ES" sz="1800" dirty="0">
                <a:solidFill>
                  <a:srgbClr val="025FA7"/>
                </a:solidFill>
                <a:latin typeface="Verdana"/>
                <a:ea typeface="Verdana"/>
                <a:cs typeface="Verdana"/>
                <a:sym typeface="Verdana"/>
              </a:rPr>
              <a:t>ZONA DE PABELLONES EN LA ZONA AZUL</a:t>
            </a:r>
            <a:endParaRPr sz="1800" dirty="0">
              <a:solidFill>
                <a:srgbClr val="025FA7"/>
              </a:solidFill>
              <a:latin typeface="Verdana"/>
              <a:ea typeface="Verdana"/>
              <a:cs typeface="Verdana"/>
              <a:sym typeface="Verdan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8"/>
        <p:cNvGrpSpPr/>
        <p:nvPr/>
      </p:nvGrpSpPr>
      <p:grpSpPr>
        <a:xfrm>
          <a:off x="0" y="0"/>
          <a:ext cx="0" cy="0"/>
          <a:chOff x="0" y="0"/>
          <a:chExt cx="0" cy="0"/>
        </a:xfrm>
      </p:grpSpPr>
      <p:sp>
        <p:nvSpPr>
          <p:cNvPr id="79" name="Google Shape;79;g1f97964050d_0_16"/>
          <p:cNvSpPr txBox="1"/>
          <p:nvPr/>
        </p:nvSpPr>
        <p:spPr>
          <a:xfrm>
            <a:off x="510540" y="686528"/>
            <a:ext cx="11986200" cy="4617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2527A"/>
              </a:buClr>
              <a:buSzPts val="3600"/>
              <a:buFont typeface="Verdana"/>
              <a:buNone/>
            </a:pPr>
            <a:r>
              <a:rPr lang="es-ES" sz="2400" b="1" i="0" u="none" strike="noStrike" cap="none" dirty="0">
                <a:solidFill>
                  <a:srgbClr val="025FA7"/>
                </a:solidFill>
                <a:latin typeface="Verdana"/>
                <a:ea typeface="Verdana"/>
                <a:cs typeface="Verdana"/>
                <a:sym typeface="Verdana"/>
              </a:rPr>
              <a:t>PABELLÓN CHILE COP 27</a:t>
            </a:r>
            <a:endParaRPr sz="2400" b="1" i="0" u="none" strike="noStrike" cap="none" dirty="0">
              <a:solidFill>
                <a:srgbClr val="025FA7"/>
              </a:solidFill>
              <a:latin typeface="Verdana"/>
              <a:ea typeface="Verdana"/>
              <a:cs typeface="Verdana"/>
              <a:sym typeface="Verdana"/>
            </a:endParaRPr>
          </a:p>
        </p:txBody>
      </p:sp>
      <p:sp>
        <p:nvSpPr>
          <p:cNvPr id="80" name="Google Shape;80;g1f97964050d_0_16"/>
          <p:cNvSpPr txBox="1"/>
          <p:nvPr/>
        </p:nvSpPr>
        <p:spPr>
          <a:xfrm>
            <a:off x="1077018" y="1677384"/>
            <a:ext cx="10068300" cy="3693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2527A"/>
              </a:buClr>
              <a:buSzPts val="1800"/>
              <a:buFont typeface="Calibri"/>
              <a:buNone/>
            </a:pPr>
            <a:endParaRPr sz="1800" b="0" i="0" u="none" strike="noStrike" cap="none">
              <a:solidFill>
                <a:srgbClr val="2F5496"/>
              </a:solidFill>
              <a:latin typeface="Calibri"/>
              <a:ea typeface="Calibri"/>
              <a:cs typeface="Calibri"/>
              <a:sym typeface="Calibri"/>
            </a:endParaRPr>
          </a:p>
        </p:txBody>
      </p:sp>
      <p:cxnSp>
        <p:nvCxnSpPr>
          <p:cNvPr id="81" name="Google Shape;81;g1f97964050d_0_16"/>
          <p:cNvCxnSpPr/>
          <p:nvPr/>
        </p:nvCxnSpPr>
        <p:spPr>
          <a:xfrm>
            <a:off x="0" y="1230952"/>
            <a:ext cx="6907500" cy="0"/>
          </a:xfrm>
          <a:prstGeom prst="straightConnector1">
            <a:avLst/>
          </a:prstGeom>
          <a:noFill/>
          <a:ln w="9525" cap="flat" cmpd="sng">
            <a:solidFill>
              <a:srgbClr val="1579A1"/>
            </a:solidFill>
            <a:prstDash val="solid"/>
            <a:miter lim="8000"/>
            <a:headEnd type="none" w="sm" len="sm"/>
            <a:tailEnd type="none" w="sm" len="sm"/>
          </a:ln>
        </p:spPr>
      </p:cxnSp>
      <p:pic>
        <p:nvPicPr>
          <p:cNvPr id="82" name="Google Shape;82;g1f97964050d_0_16"/>
          <p:cNvPicPr preferRelativeResize="0"/>
          <p:nvPr/>
        </p:nvPicPr>
        <p:blipFill rotWithShape="1">
          <a:blip r:embed="rId4">
            <a:alphaModFix/>
          </a:blip>
          <a:srcRect l="1834" t="9117" r="47347" b="3796"/>
          <a:stretch/>
        </p:blipFill>
        <p:spPr>
          <a:xfrm>
            <a:off x="1113575" y="1483750"/>
            <a:ext cx="5469200" cy="5239725"/>
          </a:xfrm>
          <a:prstGeom prst="rect">
            <a:avLst/>
          </a:prstGeom>
          <a:noFill/>
          <a:ln>
            <a:noFill/>
          </a:ln>
        </p:spPr>
      </p:pic>
      <p:sp>
        <p:nvSpPr>
          <p:cNvPr id="83" name="Google Shape;83;g1f97964050d_0_16"/>
          <p:cNvSpPr txBox="1"/>
          <p:nvPr/>
        </p:nvSpPr>
        <p:spPr>
          <a:xfrm>
            <a:off x="7913075" y="2921100"/>
            <a:ext cx="28440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ES" sz="1800" dirty="0">
                <a:solidFill>
                  <a:srgbClr val="025FA7"/>
                </a:solidFill>
                <a:latin typeface="Verdana"/>
                <a:ea typeface="Verdana"/>
                <a:cs typeface="Verdana"/>
                <a:sym typeface="Verdana"/>
              </a:rPr>
              <a:t>El Pabellón de Chile en COP 27 tenía un tamaño de 200 m2 </a:t>
            </a:r>
            <a:endParaRPr sz="1800" dirty="0">
              <a:solidFill>
                <a:srgbClr val="025FA7"/>
              </a:solidFill>
              <a:latin typeface="Verdana"/>
              <a:ea typeface="Verdana"/>
              <a:cs typeface="Verdana"/>
              <a:sym typeface="Verdana"/>
            </a:endParaRPr>
          </a:p>
        </p:txBody>
      </p:sp>
      <p:cxnSp>
        <p:nvCxnSpPr>
          <p:cNvPr id="84" name="Google Shape;84;g1f97964050d_0_16"/>
          <p:cNvCxnSpPr/>
          <p:nvPr/>
        </p:nvCxnSpPr>
        <p:spPr>
          <a:xfrm flipH="1">
            <a:off x="7197875" y="4479963"/>
            <a:ext cx="3211200" cy="45900"/>
          </a:xfrm>
          <a:prstGeom prst="straightConnector1">
            <a:avLst/>
          </a:prstGeom>
          <a:noFill/>
          <a:ln w="38100" cap="flat" cmpd="sng">
            <a:solidFill>
              <a:srgbClr val="FF0000"/>
            </a:solidFill>
            <a:prstDash val="solid"/>
            <a:round/>
            <a:headEnd type="none" w="med" len="med"/>
            <a:tailEnd type="stealth" w="med" len="med"/>
          </a:ln>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8"/>
        <p:cNvGrpSpPr/>
        <p:nvPr/>
      </p:nvGrpSpPr>
      <p:grpSpPr>
        <a:xfrm>
          <a:off x="0" y="0"/>
          <a:ext cx="0" cy="0"/>
          <a:chOff x="0" y="0"/>
          <a:chExt cx="0" cy="0"/>
        </a:xfrm>
      </p:grpSpPr>
      <p:sp>
        <p:nvSpPr>
          <p:cNvPr id="89" name="Google Shape;89;g1f97964050d_0_24"/>
          <p:cNvSpPr txBox="1"/>
          <p:nvPr/>
        </p:nvSpPr>
        <p:spPr>
          <a:xfrm>
            <a:off x="510540" y="686528"/>
            <a:ext cx="11986200" cy="47715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2527A"/>
              </a:buClr>
              <a:buSzPts val="3600"/>
              <a:buFont typeface="Verdana"/>
              <a:buNone/>
            </a:pPr>
            <a:r>
              <a:rPr lang="es-ES" sz="2400" b="1" i="0" u="none" strike="noStrike" cap="none" dirty="0">
                <a:solidFill>
                  <a:srgbClr val="025FA7"/>
                </a:solidFill>
                <a:latin typeface="Verdana"/>
                <a:ea typeface="Verdana"/>
                <a:cs typeface="Verdana"/>
                <a:sym typeface="Verdana"/>
              </a:rPr>
              <a:t>PABELLÓN CHILE COP 27</a:t>
            </a:r>
            <a:endParaRPr sz="2400" b="1" i="0" u="none" strike="noStrike" cap="none" dirty="0">
              <a:solidFill>
                <a:srgbClr val="025FA7"/>
              </a:solidFill>
              <a:latin typeface="Verdana"/>
              <a:ea typeface="Verdana"/>
              <a:cs typeface="Verdana"/>
              <a:sym typeface="Verdana"/>
            </a:endParaRPr>
          </a:p>
          <a:p>
            <a:pPr marL="0" marR="0" lvl="0" indent="0" algn="l" rtl="0">
              <a:lnSpc>
                <a:spcPct val="100000"/>
              </a:lnSpc>
              <a:spcBef>
                <a:spcPts val="0"/>
              </a:spcBef>
              <a:spcAft>
                <a:spcPts val="0"/>
              </a:spcAft>
              <a:buClr>
                <a:srgbClr val="02527A"/>
              </a:buClr>
              <a:buSzPts val="3600"/>
              <a:buFont typeface="Verdana"/>
              <a:buNone/>
            </a:pPr>
            <a:endParaRPr sz="3600" b="1" dirty="0">
              <a:solidFill>
                <a:srgbClr val="02527A"/>
              </a:solidFill>
              <a:latin typeface="Verdana"/>
              <a:ea typeface="Verdana"/>
              <a:cs typeface="Verdana"/>
              <a:sym typeface="Verdana"/>
            </a:endParaRPr>
          </a:p>
          <a:p>
            <a:pPr marL="0" marR="0" lvl="0" indent="0" algn="l" rtl="0">
              <a:lnSpc>
                <a:spcPct val="100000"/>
              </a:lnSpc>
              <a:spcBef>
                <a:spcPts val="0"/>
              </a:spcBef>
              <a:spcAft>
                <a:spcPts val="0"/>
              </a:spcAft>
              <a:buClr>
                <a:srgbClr val="02527A"/>
              </a:buClr>
              <a:buSzPts val="3600"/>
              <a:buFont typeface="Verdana"/>
              <a:buNone/>
            </a:pPr>
            <a:endParaRPr sz="3600" b="1" dirty="0">
              <a:solidFill>
                <a:srgbClr val="02527A"/>
              </a:solidFill>
              <a:latin typeface="Verdana"/>
              <a:ea typeface="Verdana"/>
              <a:cs typeface="Verdana"/>
              <a:sym typeface="Verdana"/>
            </a:endParaRPr>
          </a:p>
          <a:p>
            <a:pPr marL="0" marR="0" lvl="0" indent="0" algn="l" rtl="0">
              <a:lnSpc>
                <a:spcPct val="100000"/>
              </a:lnSpc>
              <a:spcBef>
                <a:spcPts val="0"/>
              </a:spcBef>
              <a:spcAft>
                <a:spcPts val="0"/>
              </a:spcAft>
              <a:buClr>
                <a:srgbClr val="02527A"/>
              </a:buClr>
              <a:buSzPts val="3600"/>
              <a:buFont typeface="Verdana"/>
              <a:buNone/>
            </a:pPr>
            <a:endParaRPr sz="3600" b="1" dirty="0">
              <a:solidFill>
                <a:srgbClr val="02527A"/>
              </a:solidFill>
              <a:latin typeface="Verdana"/>
              <a:ea typeface="Verdana"/>
              <a:cs typeface="Verdana"/>
              <a:sym typeface="Verdana"/>
            </a:endParaRPr>
          </a:p>
          <a:p>
            <a:pPr marL="0" marR="0" lvl="0" indent="0" algn="l" rtl="0">
              <a:lnSpc>
                <a:spcPct val="100000"/>
              </a:lnSpc>
              <a:spcBef>
                <a:spcPts val="0"/>
              </a:spcBef>
              <a:spcAft>
                <a:spcPts val="0"/>
              </a:spcAft>
              <a:buClr>
                <a:srgbClr val="02527A"/>
              </a:buClr>
              <a:buSzPts val="3600"/>
              <a:buFont typeface="Verdana"/>
              <a:buNone/>
            </a:pPr>
            <a:endParaRPr sz="3600" b="1" dirty="0">
              <a:solidFill>
                <a:srgbClr val="02527A"/>
              </a:solidFill>
              <a:latin typeface="Verdana"/>
              <a:ea typeface="Verdana"/>
              <a:cs typeface="Verdana"/>
              <a:sym typeface="Verdana"/>
            </a:endParaRPr>
          </a:p>
          <a:p>
            <a:pPr marL="0" marR="0" lvl="0" indent="0" algn="l" rtl="0">
              <a:lnSpc>
                <a:spcPct val="100000"/>
              </a:lnSpc>
              <a:spcBef>
                <a:spcPts val="0"/>
              </a:spcBef>
              <a:spcAft>
                <a:spcPts val="0"/>
              </a:spcAft>
              <a:buClr>
                <a:srgbClr val="02527A"/>
              </a:buClr>
              <a:buSzPts val="3600"/>
              <a:buFont typeface="Verdana"/>
              <a:buNone/>
            </a:pPr>
            <a:endParaRPr sz="3600" b="1" dirty="0">
              <a:solidFill>
                <a:srgbClr val="02527A"/>
              </a:solidFill>
              <a:latin typeface="Verdana"/>
              <a:ea typeface="Verdana"/>
              <a:cs typeface="Verdana"/>
              <a:sym typeface="Verdana"/>
            </a:endParaRPr>
          </a:p>
          <a:p>
            <a:pPr marL="0" marR="0" lvl="0" indent="0" algn="l" rtl="0">
              <a:lnSpc>
                <a:spcPct val="100000"/>
              </a:lnSpc>
              <a:spcBef>
                <a:spcPts val="0"/>
              </a:spcBef>
              <a:spcAft>
                <a:spcPts val="0"/>
              </a:spcAft>
              <a:buClr>
                <a:srgbClr val="02527A"/>
              </a:buClr>
              <a:buSzPts val="3600"/>
              <a:buFont typeface="Verdana"/>
              <a:buNone/>
            </a:pPr>
            <a:endParaRPr sz="3600" b="1" dirty="0">
              <a:solidFill>
                <a:srgbClr val="02527A"/>
              </a:solidFill>
              <a:latin typeface="Verdana"/>
              <a:ea typeface="Verdana"/>
              <a:cs typeface="Verdana"/>
              <a:sym typeface="Verdana"/>
            </a:endParaRPr>
          </a:p>
          <a:p>
            <a:pPr marL="0" marR="0" lvl="0" indent="0" algn="l" rtl="0">
              <a:lnSpc>
                <a:spcPct val="100000"/>
              </a:lnSpc>
              <a:spcBef>
                <a:spcPts val="0"/>
              </a:spcBef>
              <a:spcAft>
                <a:spcPts val="0"/>
              </a:spcAft>
              <a:buClr>
                <a:srgbClr val="02527A"/>
              </a:buClr>
              <a:buSzPts val="3600"/>
              <a:buFont typeface="Verdana"/>
              <a:buNone/>
            </a:pPr>
            <a:endParaRPr sz="3600" b="1" dirty="0">
              <a:solidFill>
                <a:srgbClr val="02527A"/>
              </a:solidFill>
              <a:latin typeface="Verdana"/>
              <a:ea typeface="Verdana"/>
              <a:cs typeface="Verdana"/>
              <a:sym typeface="Verdana"/>
            </a:endParaRPr>
          </a:p>
          <a:p>
            <a:pPr marL="0" marR="0" lvl="0" indent="0" algn="l" rtl="0">
              <a:lnSpc>
                <a:spcPct val="100000"/>
              </a:lnSpc>
              <a:spcBef>
                <a:spcPts val="0"/>
              </a:spcBef>
              <a:spcAft>
                <a:spcPts val="0"/>
              </a:spcAft>
              <a:buClr>
                <a:srgbClr val="02527A"/>
              </a:buClr>
              <a:buSzPts val="3600"/>
              <a:buFont typeface="Verdana"/>
              <a:buNone/>
            </a:pPr>
            <a:endParaRPr sz="2800" dirty="0">
              <a:solidFill>
                <a:srgbClr val="02527A"/>
              </a:solidFill>
              <a:latin typeface="Verdana"/>
              <a:ea typeface="Verdana"/>
              <a:cs typeface="Verdana"/>
              <a:sym typeface="Verdana"/>
            </a:endParaRPr>
          </a:p>
        </p:txBody>
      </p:sp>
      <p:sp>
        <p:nvSpPr>
          <p:cNvPr id="90" name="Google Shape;90;g1f97964050d_0_24"/>
          <p:cNvSpPr txBox="1"/>
          <p:nvPr/>
        </p:nvSpPr>
        <p:spPr>
          <a:xfrm>
            <a:off x="1077018" y="1677384"/>
            <a:ext cx="10068300" cy="3693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2527A"/>
              </a:buClr>
              <a:buSzPts val="1800"/>
              <a:buFont typeface="Calibri"/>
              <a:buNone/>
            </a:pPr>
            <a:endParaRPr sz="1800" b="0" i="0" u="none" strike="noStrike" cap="none">
              <a:solidFill>
                <a:srgbClr val="2F5496"/>
              </a:solidFill>
              <a:latin typeface="Calibri"/>
              <a:ea typeface="Calibri"/>
              <a:cs typeface="Calibri"/>
              <a:sym typeface="Calibri"/>
            </a:endParaRPr>
          </a:p>
        </p:txBody>
      </p:sp>
      <p:cxnSp>
        <p:nvCxnSpPr>
          <p:cNvPr id="91" name="Google Shape;91;g1f97964050d_0_24"/>
          <p:cNvCxnSpPr/>
          <p:nvPr/>
        </p:nvCxnSpPr>
        <p:spPr>
          <a:xfrm>
            <a:off x="0" y="1290378"/>
            <a:ext cx="6907500" cy="0"/>
          </a:xfrm>
          <a:prstGeom prst="straightConnector1">
            <a:avLst/>
          </a:prstGeom>
          <a:noFill/>
          <a:ln w="9525" cap="flat" cmpd="sng">
            <a:solidFill>
              <a:srgbClr val="1579A1"/>
            </a:solidFill>
            <a:prstDash val="solid"/>
            <a:miter lim="8000"/>
            <a:headEnd type="none" w="sm" len="sm"/>
            <a:tailEnd type="none" w="sm" len="sm"/>
          </a:ln>
        </p:spPr>
      </p:cxnSp>
      <p:pic>
        <p:nvPicPr>
          <p:cNvPr id="92" name="Google Shape;92;g1f97964050d_0_24"/>
          <p:cNvPicPr preferRelativeResize="0"/>
          <p:nvPr/>
        </p:nvPicPr>
        <p:blipFill rotWithShape="1">
          <a:blip r:embed="rId4">
            <a:alphaModFix/>
          </a:blip>
          <a:srcRect t="12723"/>
          <a:stretch/>
        </p:blipFill>
        <p:spPr>
          <a:xfrm>
            <a:off x="694050" y="1498603"/>
            <a:ext cx="10363799" cy="509874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6"/>
        <p:cNvGrpSpPr/>
        <p:nvPr/>
      </p:nvGrpSpPr>
      <p:grpSpPr>
        <a:xfrm>
          <a:off x="0" y="0"/>
          <a:ext cx="0" cy="0"/>
          <a:chOff x="0" y="0"/>
          <a:chExt cx="0" cy="0"/>
        </a:xfrm>
      </p:grpSpPr>
      <p:sp>
        <p:nvSpPr>
          <p:cNvPr id="97" name="Google Shape;97;p7"/>
          <p:cNvSpPr txBox="1"/>
          <p:nvPr/>
        </p:nvSpPr>
        <p:spPr>
          <a:xfrm>
            <a:off x="510540" y="686528"/>
            <a:ext cx="11099700" cy="6647933"/>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2527A"/>
              </a:buClr>
              <a:buSzPts val="3600"/>
              <a:buFont typeface="Verdana"/>
              <a:buNone/>
            </a:pPr>
            <a:r>
              <a:rPr lang="es-ES" sz="2400" b="1" i="0" u="none" strike="noStrike" cap="none" dirty="0">
                <a:solidFill>
                  <a:srgbClr val="025FA7"/>
                </a:solidFill>
                <a:latin typeface="Verdana"/>
                <a:ea typeface="Verdana"/>
                <a:cs typeface="Verdana"/>
                <a:sym typeface="Verdana"/>
              </a:rPr>
              <a:t>PABELLÓN CHILE COP 27</a:t>
            </a:r>
            <a:endParaRPr sz="2400" b="1" i="0" u="none" strike="noStrike" cap="none" dirty="0">
              <a:solidFill>
                <a:srgbClr val="025FA7"/>
              </a:solidFill>
              <a:latin typeface="Verdana"/>
              <a:ea typeface="Verdana"/>
              <a:cs typeface="Verdana"/>
              <a:sym typeface="Verdana"/>
            </a:endParaRPr>
          </a:p>
          <a:p>
            <a:pPr marL="0" marR="0" lvl="0" indent="0" algn="l" rtl="0">
              <a:lnSpc>
                <a:spcPct val="100000"/>
              </a:lnSpc>
              <a:spcBef>
                <a:spcPts val="0"/>
              </a:spcBef>
              <a:spcAft>
                <a:spcPts val="0"/>
              </a:spcAft>
              <a:buClr>
                <a:srgbClr val="02527A"/>
              </a:buClr>
              <a:buSzPts val="3600"/>
              <a:buFont typeface="Verdana"/>
              <a:buNone/>
            </a:pPr>
            <a:endParaRPr sz="2400" b="1" dirty="0">
              <a:solidFill>
                <a:srgbClr val="025FA7"/>
              </a:solidFill>
              <a:latin typeface="Verdana"/>
              <a:ea typeface="Verdana"/>
              <a:cs typeface="Verdana"/>
              <a:sym typeface="Verdana"/>
            </a:endParaRPr>
          </a:p>
          <a:p>
            <a:pPr marL="0" marR="0" lvl="0" indent="0" algn="l" rtl="0">
              <a:lnSpc>
                <a:spcPct val="100000"/>
              </a:lnSpc>
              <a:spcBef>
                <a:spcPts val="0"/>
              </a:spcBef>
              <a:spcAft>
                <a:spcPts val="0"/>
              </a:spcAft>
              <a:buClr>
                <a:srgbClr val="02527A"/>
              </a:buClr>
              <a:buSzPts val="5400"/>
              <a:buFont typeface="Verdana"/>
              <a:buNone/>
            </a:pPr>
            <a:endParaRPr sz="1800" i="0" u="none" strike="noStrike" cap="none" dirty="0">
              <a:solidFill>
                <a:srgbClr val="025FA7"/>
              </a:solidFill>
              <a:latin typeface="Verdana"/>
              <a:ea typeface="Verdana"/>
              <a:cs typeface="Verdana"/>
              <a:sym typeface="Verdana"/>
            </a:endParaRPr>
          </a:p>
          <a:p>
            <a:pPr marL="0" marR="0" lvl="0" indent="0" algn="just" rtl="0">
              <a:lnSpc>
                <a:spcPct val="100000"/>
              </a:lnSpc>
              <a:spcBef>
                <a:spcPts val="0"/>
              </a:spcBef>
              <a:spcAft>
                <a:spcPts val="0"/>
              </a:spcAft>
              <a:buClr>
                <a:srgbClr val="002060"/>
              </a:buClr>
              <a:buSzPts val="1800"/>
              <a:buFont typeface="Verdana"/>
              <a:buNone/>
            </a:pPr>
            <a:r>
              <a:rPr lang="es-ES" sz="1800" i="0" u="none" strike="noStrike" cap="none" dirty="0">
                <a:solidFill>
                  <a:srgbClr val="025FA7"/>
                </a:solidFill>
                <a:latin typeface="Verdana"/>
                <a:ea typeface="Verdana"/>
                <a:cs typeface="Verdana"/>
                <a:sym typeface="Verdana"/>
              </a:rPr>
              <a:t>Los eventos que se realizaron en el Pabellón de Chile en COP 27 trataron sobre: </a:t>
            </a:r>
            <a:endParaRPr sz="1800" dirty="0">
              <a:solidFill>
                <a:srgbClr val="025FA7"/>
              </a:solidFill>
              <a:latin typeface="Verdana"/>
              <a:ea typeface="Verdana"/>
              <a:cs typeface="Verdana"/>
              <a:sym typeface="Verdana"/>
            </a:endParaRPr>
          </a:p>
          <a:p>
            <a:pPr marL="0" marR="0" lvl="0" indent="0" algn="just" rtl="0">
              <a:lnSpc>
                <a:spcPct val="100000"/>
              </a:lnSpc>
              <a:spcBef>
                <a:spcPts val="0"/>
              </a:spcBef>
              <a:spcAft>
                <a:spcPts val="0"/>
              </a:spcAft>
              <a:buClr>
                <a:srgbClr val="002060"/>
              </a:buClr>
              <a:buSzPts val="1800"/>
              <a:buFont typeface="Verdana"/>
              <a:buNone/>
            </a:pPr>
            <a:r>
              <a:rPr lang="es-ES" sz="1800" b="1" i="0" u="none" strike="noStrike" cap="none" dirty="0">
                <a:solidFill>
                  <a:srgbClr val="025FA7"/>
                </a:solidFill>
                <a:latin typeface="Verdana"/>
                <a:ea typeface="Verdana"/>
                <a:cs typeface="Verdana"/>
                <a:sym typeface="Verdana"/>
              </a:rPr>
              <a:t>Hidrógeno verde, adaptación, financiamiento, océanos, transición energética, bosques, género, educación ambiental, áreas marinas protegidas, entre otros.</a:t>
            </a:r>
            <a:endParaRPr sz="1800" b="1" i="0" u="none" strike="noStrike" cap="none" dirty="0">
              <a:solidFill>
                <a:srgbClr val="025FA7"/>
              </a:solidFill>
              <a:latin typeface="Verdana"/>
              <a:ea typeface="Verdana"/>
              <a:cs typeface="Verdana"/>
              <a:sym typeface="Verdana"/>
            </a:endParaRPr>
          </a:p>
          <a:p>
            <a:pPr marL="0" marR="0" lvl="0" indent="0" algn="l" rtl="0">
              <a:lnSpc>
                <a:spcPct val="100000"/>
              </a:lnSpc>
              <a:spcBef>
                <a:spcPts val="0"/>
              </a:spcBef>
              <a:spcAft>
                <a:spcPts val="0"/>
              </a:spcAft>
              <a:buClr>
                <a:srgbClr val="002060"/>
              </a:buClr>
              <a:buSzPts val="1800"/>
              <a:buFont typeface="Verdana"/>
              <a:buNone/>
            </a:pPr>
            <a:r>
              <a:rPr lang="es-ES" sz="1800" i="0" u="none" strike="noStrike" cap="none" dirty="0">
                <a:solidFill>
                  <a:srgbClr val="025FA7"/>
                </a:solidFill>
                <a:latin typeface="Verdana"/>
                <a:ea typeface="Verdana"/>
                <a:cs typeface="Verdana"/>
                <a:sym typeface="Verdana"/>
              </a:rPr>
              <a:t> </a:t>
            </a:r>
            <a:endParaRPr sz="1800" i="0" u="none" strike="noStrike" cap="none" dirty="0">
              <a:solidFill>
                <a:srgbClr val="025FA7"/>
              </a:solidFill>
              <a:latin typeface="Verdana"/>
              <a:ea typeface="Verdana"/>
              <a:cs typeface="Verdana"/>
              <a:sym typeface="Verdana"/>
            </a:endParaRPr>
          </a:p>
          <a:p>
            <a:pPr marL="0" marR="0" lvl="0" indent="0" algn="just" rtl="0">
              <a:lnSpc>
                <a:spcPct val="100000"/>
              </a:lnSpc>
              <a:spcBef>
                <a:spcPts val="0"/>
              </a:spcBef>
              <a:spcAft>
                <a:spcPts val="0"/>
              </a:spcAft>
              <a:buClr>
                <a:srgbClr val="002060"/>
              </a:buClr>
              <a:buSzPts val="1800"/>
              <a:buFont typeface="Verdana"/>
              <a:buNone/>
            </a:pPr>
            <a:r>
              <a:rPr lang="es-ES" sz="1800" i="0" u="none" strike="noStrike" cap="none" dirty="0">
                <a:solidFill>
                  <a:srgbClr val="025FA7"/>
                </a:solidFill>
                <a:latin typeface="Verdana"/>
                <a:ea typeface="Verdana"/>
                <a:cs typeface="Verdana"/>
                <a:sym typeface="Verdana"/>
              </a:rPr>
              <a:t>El Pabellón ofreció </a:t>
            </a:r>
            <a:r>
              <a:rPr lang="es-ES" sz="1800" b="1" i="0" u="none" strike="noStrike" cap="none" dirty="0">
                <a:solidFill>
                  <a:srgbClr val="025FA7"/>
                </a:solidFill>
                <a:latin typeface="Verdana"/>
                <a:ea typeface="Verdana"/>
                <a:cs typeface="Verdana"/>
                <a:sym typeface="Verdana"/>
              </a:rPr>
              <a:t>50 eventos durante las dos semanas de COP 27</a:t>
            </a:r>
            <a:r>
              <a:rPr lang="es-ES" sz="1800" i="0" u="none" strike="noStrike" cap="none" dirty="0">
                <a:solidFill>
                  <a:srgbClr val="025FA7"/>
                </a:solidFill>
                <a:latin typeface="Verdana"/>
                <a:ea typeface="Verdana"/>
                <a:cs typeface="Verdana"/>
                <a:sym typeface="Verdana"/>
              </a:rPr>
              <a:t>, los cuales contaron con actores claves de la </a:t>
            </a:r>
            <a:r>
              <a:rPr lang="es-ES" sz="1800" b="1" i="0" u="none" strike="noStrike" cap="none" dirty="0">
                <a:solidFill>
                  <a:srgbClr val="025FA7"/>
                </a:solidFill>
                <a:latin typeface="Verdana"/>
                <a:ea typeface="Verdana"/>
                <a:cs typeface="Verdana"/>
                <a:sym typeface="Verdana"/>
              </a:rPr>
              <a:t>sociedad civil, sector privado, pueblos indígenas y juventud, además de representantes de Ministerios y servicios públicos.</a:t>
            </a:r>
            <a:r>
              <a:rPr lang="es-ES" sz="1800" i="0" u="none" strike="noStrike" cap="none" dirty="0">
                <a:solidFill>
                  <a:srgbClr val="025FA7"/>
                </a:solidFill>
                <a:latin typeface="Verdana"/>
                <a:ea typeface="Verdana"/>
                <a:cs typeface="Verdana"/>
                <a:sym typeface="Verdana"/>
              </a:rPr>
              <a:t> </a:t>
            </a:r>
            <a:endParaRPr sz="1800" dirty="0">
              <a:solidFill>
                <a:srgbClr val="025FA7"/>
              </a:solidFill>
              <a:latin typeface="Verdana"/>
              <a:ea typeface="Verdana"/>
              <a:cs typeface="Verdana"/>
              <a:sym typeface="Verdana"/>
            </a:endParaRPr>
          </a:p>
          <a:p>
            <a:pPr marL="0" marR="0" lvl="0" indent="0" algn="just" rtl="0">
              <a:lnSpc>
                <a:spcPct val="100000"/>
              </a:lnSpc>
              <a:spcBef>
                <a:spcPts val="0"/>
              </a:spcBef>
              <a:spcAft>
                <a:spcPts val="0"/>
              </a:spcAft>
              <a:buClr>
                <a:srgbClr val="02527A"/>
              </a:buClr>
              <a:buSzPts val="1800"/>
              <a:buFont typeface="Verdana"/>
              <a:buNone/>
            </a:pPr>
            <a:endParaRPr sz="1800" i="0" u="none" strike="noStrike" cap="none" dirty="0">
              <a:solidFill>
                <a:srgbClr val="025FA7"/>
              </a:solidFill>
              <a:latin typeface="Verdana"/>
              <a:ea typeface="Verdana"/>
              <a:cs typeface="Verdana"/>
              <a:sym typeface="Verdana"/>
            </a:endParaRPr>
          </a:p>
          <a:p>
            <a:pPr marL="0" marR="0" lvl="0" indent="0" algn="just" rtl="0">
              <a:lnSpc>
                <a:spcPct val="100000"/>
              </a:lnSpc>
              <a:spcBef>
                <a:spcPts val="0"/>
              </a:spcBef>
              <a:spcAft>
                <a:spcPts val="0"/>
              </a:spcAft>
              <a:buClr>
                <a:srgbClr val="002060"/>
              </a:buClr>
              <a:buSzPts val="1800"/>
              <a:buFont typeface="Verdana"/>
              <a:buNone/>
            </a:pPr>
            <a:r>
              <a:rPr lang="es-ES" sz="1800" i="0" u="none" strike="noStrike" cap="none" dirty="0">
                <a:solidFill>
                  <a:srgbClr val="025FA7"/>
                </a:solidFill>
                <a:latin typeface="Verdana"/>
                <a:ea typeface="Verdana"/>
                <a:cs typeface="Verdana"/>
                <a:sym typeface="Verdana"/>
              </a:rPr>
              <a:t>Cabe destacar que se contó con la presencia de las siguientes </a:t>
            </a:r>
            <a:r>
              <a:rPr lang="es-ES" sz="1800" b="1" i="0" u="none" strike="noStrike" cap="none" dirty="0">
                <a:solidFill>
                  <a:srgbClr val="025FA7"/>
                </a:solidFill>
                <a:latin typeface="Verdana"/>
                <a:ea typeface="Verdana"/>
                <a:cs typeface="Verdana"/>
                <a:sym typeface="Verdana"/>
              </a:rPr>
              <a:t>autoridades</a:t>
            </a:r>
            <a:r>
              <a:rPr lang="es-ES" sz="1800" i="0" u="none" strike="noStrike" cap="none" dirty="0">
                <a:solidFill>
                  <a:srgbClr val="025FA7"/>
                </a:solidFill>
                <a:latin typeface="Verdana"/>
                <a:ea typeface="Verdana"/>
                <a:cs typeface="Verdana"/>
                <a:sym typeface="Verdana"/>
              </a:rPr>
              <a:t>: </a:t>
            </a:r>
          </a:p>
          <a:p>
            <a:pPr marL="0" marR="0" lvl="0" indent="0" algn="just" rtl="0">
              <a:lnSpc>
                <a:spcPct val="100000"/>
              </a:lnSpc>
              <a:spcBef>
                <a:spcPts val="0"/>
              </a:spcBef>
              <a:spcAft>
                <a:spcPts val="0"/>
              </a:spcAft>
              <a:buClr>
                <a:srgbClr val="002060"/>
              </a:buClr>
              <a:buSzPts val="1800"/>
              <a:buFont typeface="Verdana"/>
              <a:buNone/>
            </a:pPr>
            <a:endParaRPr sz="1800" dirty="0">
              <a:solidFill>
                <a:srgbClr val="025FA7"/>
              </a:solidFill>
              <a:latin typeface="Verdana"/>
              <a:ea typeface="Verdana"/>
              <a:cs typeface="Verdana"/>
              <a:sym typeface="Verdana"/>
            </a:endParaRPr>
          </a:p>
          <a:p>
            <a:pPr marL="285750" marR="0" lvl="0" indent="-285750" algn="just" rtl="0">
              <a:lnSpc>
                <a:spcPct val="100000"/>
              </a:lnSpc>
              <a:spcBef>
                <a:spcPts val="0"/>
              </a:spcBef>
              <a:spcAft>
                <a:spcPts val="0"/>
              </a:spcAft>
              <a:buClr>
                <a:srgbClr val="02527A"/>
              </a:buClr>
              <a:buSzPts val="1800"/>
              <a:buFont typeface="Verdana"/>
              <a:buChar char="•"/>
            </a:pPr>
            <a:r>
              <a:rPr lang="es-ES" sz="1800" b="1" i="0" u="none" strike="noStrike" cap="none" dirty="0">
                <a:solidFill>
                  <a:srgbClr val="025FA7"/>
                </a:solidFill>
                <a:latin typeface="Verdana"/>
                <a:ea typeface="Verdana"/>
                <a:cs typeface="Verdana"/>
                <a:sym typeface="Verdana"/>
              </a:rPr>
              <a:t>Ministra de Medio Ambiente, </a:t>
            </a:r>
            <a:r>
              <a:rPr lang="es-ES" sz="1800" b="1" i="0" u="none" strike="noStrike" cap="none" dirty="0" err="1">
                <a:solidFill>
                  <a:srgbClr val="025FA7"/>
                </a:solidFill>
                <a:latin typeface="Verdana"/>
                <a:ea typeface="Verdana"/>
                <a:cs typeface="Verdana"/>
                <a:sym typeface="Verdana"/>
              </a:rPr>
              <a:t>Maisa</a:t>
            </a:r>
            <a:r>
              <a:rPr lang="es-ES" sz="1800" b="1" i="0" u="none" strike="noStrike" cap="none" dirty="0">
                <a:solidFill>
                  <a:srgbClr val="025FA7"/>
                </a:solidFill>
                <a:latin typeface="Verdana"/>
                <a:ea typeface="Verdana"/>
                <a:cs typeface="Verdana"/>
                <a:sym typeface="Verdana"/>
              </a:rPr>
              <a:t> Rojas </a:t>
            </a:r>
            <a:endParaRPr sz="1800" b="1" dirty="0">
              <a:solidFill>
                <a:srgbClr val="025FA7"/>
              </a:solidFill>
              <a:latin typeface="Verdana"/>
              <a:ea typeface="Verdana"/>
              <a:cs typeface="Verdana"/>
              <a:sym typeface="Verdana"/>
            </a:endParaRPr>
          </a:p>
          <a:p>
            <a:pPr marL="285750" marR="0" lvl="0" indent="-285750" algn="just" rtl="0">
              <a:lnSpc>
                <a:spcPct val="100000"/>
              </a:lnSpc>
              <a:spcBef>
                <a:spcPts val="0"/>
              </a:spcBef>
              <a:spcAft>
                <a:spcPts val="0"/>
              </a:spcAft>
              <a:buClr>
                <a:srgbClr val="02527A"/>
              </a:buClr>
              <a:buSzPts val="1800"/>
              <a:buFont typeface="Verdana"/>
              <a:buChar char="•"/>
            </a:pPr>
            <a:r>
              <a:rPr lang="es-ES" sz="1800" b="1" i="0" u="none" strike="noStrike" cap="none" dirty="0">
                <a:solidFill>
                  <a:srgbClr val="025FA7"/>
                </a:solidFill>
                <a:latin typeface="Verdana"/>
                <a:ea typeface="Verdana"/>
                <a:cs typeface="Verdana"/>
                <a:sym typeface="Verdana"/>
              </a:rPr>
              <a:t>Ministro de Energía, Diego </a:t>
            </a:r>
            <a:r>
              <a:rPr lang="es-ES" sz="1800" b="1" i="0" u="none" strike="noStrike" cap="none" dirty="0" err="1">
                <a:solidFill>
                  <a:srgbClr val="025FA7"/>
                </a:solidFill>
                <a:latin typeface="Verdana"/>
                <a:ea typeface="Verdana"/>
                <a:cs typeface="Verdana"/>
                <a:sym typeface="Verdana"/>
              </a:rPr>
              <a:t>Pardow</a:t>
            </a:r>
            <a:r>
              <a:rPr lang="es-ES" sz="1800" b="1" i="0" u="none" strike="noStrike" cap="none" dirty="0">
                <a:solidFill>
                  <a:srgbClr val="025FA7"/>
                </a:solidFill>
                <a:latin typeface="Verdana"/>
                <a:ea typeface="Verdana"/>
                <a:cs typeface="Verdana"/>
                <a:sym typeface="Verdana"/>
              </a:rPr>
              <a:t> </a:t>
            </a:r>
            <a:endParaRPr sz="1800" b="1" dirty="0">
              <a:solidFill>
                <a:srgbClr val="025FA7"/>
              </a:solidFill>
              <a:latin typeface="Verdana"/>
              <a:ea typeface="Verdana"/>
              <a:cs typeface="Verdana"/>
              <a:sym typeface="Verdana"/>
            </a:endParaRPr>
          </a:p>
          <a:p>
            <a:pPr marL="285750" marR="0" lvl="0" indent="-285750" algn="just" rtl="0">
              <a:lnSpc>
                <a:spcPct val="100000"/>
              </a:lnSpc>
              <a:spcBef>
                <a:spcPts val="0"/>
              </a:spcBef>
              <a:spcAft>
                <a:spcPts val="0"/>
              </a:spcAft>
              <a:buClr>
                <a:srgbClr val="02527A"/>
              </a:buClr>
              <a:buSzPts val="1800"/>
              <a:buFont typeface="Verdana"/>
              <a:buChar char="•"/>
            </a:pPr>
            <a:r>
              <a:rPr lang="es-ES" sz="1800" b="1" i="0" u="none" strike="noStrike" cap="none" dirty="0">
                <a:solidFill>
                  <a:srgbClr val="025FA7"/>
                </a:solidFill>
                <a:latin typeface="Verdana"/>
                <a:ea typeface="Verdana"/>
                <a:cs typeface="Verdana"/>
                <a:sym typeface="Verdana"/>
              </a:rPr>
              <a:t>Ministra de Ciencia, Tecnología, Conocimiento e Innovación, Silvia Díaz </a:t>
            </a:r>
            <a:endParaRPr sz="1800" b="1" dirty="0">
              <a:solidFill>
                <a:srgbClr val="025FA7"/>
              </a:solidFill>
              <a:latin typeface="Verdana"/>
              <a:ea typeface="Verdana"/>
              <a:cs typeface="Verdana"/>
              <a:sym typeface="Verdana"/>
            </a:endParaRPr>
          </a:p>
          <a:p>
            <a:pPr marL="285750" marR="0" lvl="0" indent="-285750" algn="just" rtl="0">
              <a:lnSpc>
                <a:spcPct val="100000"/>
              </a:lnSpc>
              <a:spcBef>
                <a:spcPts val="0"/>
              </a:spcBef>
              <a:spcAft>
                <a:spcPts val="0"/>
              </a:spcAft>
              <a:buClr>
                <a:srgbClr val="02527A"/>
              </a:buClr>
              <a:buSzPts val="1800"/>
              <a:buFont typeface="Verdana"/>
              <a:buChar char="•"/>
            </a:pPr>
            <a:r>
              <a:rPr lang="es-ES" sz="1800" b="1" i="0" u="none" strike="noStrike" cap="none" dirty="0">
                <a:solidFill>
                  <a:srgbClr val="025FA7"/>
                </a:solidFill>
                <a:latin typeface="Verdana"/>
                <a:ea typeface="Verdana"/>
                <a:cs typeface="Verdana"/>
                <a:sym typeface="Verdana"/>
              </a:rPr>
              <a:t>M</a:t>
            </a:r>
            <a:r>
              <a:rPr lang="es-ES" sz="1800" b="1" dirty="0">
                <a:solidFill>
                  <a:srgbClr val="025FA7"/>
                </a:solidFill>
                <a:latin typeface="Verdana"/>
                <a:ea typeface="Verdana"/>
                <a:cs typeface="Verdana"/>
                <a:sym typeface="Verdana"/>
              </a:rPr>
              <a:t>inistro del Ministerio de Transportes y Telecomunicaciones, Juan Carlos Muñoz</a:t>
            </a:r>
            <a:endParaRPr sz="1800" b="1" dirty="0">
              <a:solidFill>
                <a:srgbClr val="025FA7"/>
              </a:solidFill>
              <a:latin typeface="Verdana"/>
              <a:ea typeface="Verdana"/>
              <a:cs typeface="Verdana"/>
              <a:sym typeface="Verdana"/>
            </a:endParaRPr>
          </a:p>
          <a:p>
            <a:pPr marL="285750" marR="0" lvl="0" indent="-285750" algn="just" rtl="0">
              <a:lnSpc>
                <a:spcPct val="100000"/>
              </a:lnSpc>
              <a:spcBef>
                <a:spcPts val="0"/>
              </a:spcBef>
              <a:spcAft>
                <a:spcPts val="0"/>
              </a:spcAft>
              <a:buClr>
                <a:srgbClr val="02527A"/>
              </a:buClr>
              <a:buSzPts val="1800"/>
              <a:buFont typeface="Verdana"/>
              <a:buChar char="•"/>
            </a:pPr>
            <a:r>
              <a:rPr lang="es-ES" sz="1800" b="1" dirty="0">
                <a:solidFill>
                  <a:srgbClr val="025FA7"/>
                </a:solidFill>
                <a:latin typeface="Verdana"/>
                <a:ea typeface="Verdana"/>
                <a:cs typeface="Verdana"/>
                <a:sym typeface="Verdana"/>
              </a:rPr>
              <a:t>Subsecretario del Medio Ambiente</a:t>
            </a:r>
            <a:endParaRPr sz="1800" b="1" dirty="0">
              <a:solidFill>
                <a:srgbClr val="025FA7"/>
              </a:solidFill>
              <a:latin typeface="Verdana"/>
              <a:ea typeface="Verdana"/>
              <a:cs typeface="Verdana"/>
              <a:sym typeface="Verdana"/>
            </a:endParaRPr>
          </a:p>
          <a:p>
            <a:pPr marL="285750" marR="0" lvl="0" indent="-285750" algn="just" rtl="0">
              <a:lnSpc>
                <a:spcPct val="100000"/>
              </a:lnSpc>
              <a:spcBef>
                <a:spcPts val="0"/>
              </a:spcBef>
              <a:spcAft>
                <a:spcPts val="0"/>
              </a:spcAft>
              <a:buClr>
                <a:srgbClr val="02527A"/>
              </a:buClr>
              <a:buSzPts val="1800"/>
              <a:buFont typeface="Verdana"/>
              <a:buChar char="•"/>
            </a:pPr>
            <a:r>
              <a:rPr lang="es-ES" sz="1800" b="1" dirty="0">
                <a:solidFill>
                  <a:srgbClr val="025FA7"/>
                </a:solidFill>
                <a:latin typeface="Verdana"/>
                <a:ea typeface="Verdana"/>
                <a:cs typeface="Verdana"/>
                <a:sym typeface="Verdana"/>
              </a:rPr>
              <a:t>Vicepresidente Ejecutivo de CORFO</a:t>
            </a:r>
            <a:endParaRPr sz="1800" b="1" dirty="0">
              <a:solidFill>
                <a:srgbClr val="025FA7"/>
              </a:solidFill>
              <a:latin typeface="Verdana"/>
              <a:ea typeface="Verdana"/>
              <a:cs typeface="Verdana"/>
              <a:sym typeface="Verdana"/>
            </a:endParaRPr>
          </a:p>
          <a:p>
            <a:pPr marL="285750" marR="0" lvl="0" indent="-285750" algn="just" rtl="0">
              <a:lnSpc>
                <a:spcPct val="100000"/>
              </a:lnSpc>
              <a:spcBef>
                <a:spcPts val="0"/>
              </a:spcBef>
              <a:spcAft>
                <a:spcPts val="0"/>
              </a:spcAft>
              <a:buClr>
                <a:srgbClr val="02527A"/>
              </a:buClr>
              <a:buSzPts val="1800"/>
              <a:buFont typeface="Verdana"/>
              <a:buChar char="•"/>
            </a:pPr>
            <a:r>
              <a:rPr lang="es-ES" sz="1800" b="1" dirty="0">
                <a:solidFill>
                  <a:srgbClr val="025FA7"/>
                </a:solidFill>
                <a:latin typeface="Verdana"/>
                <a:ea typeface="Verdana"/>
                <a:cs typeface="Verdana"/>
                <a:sym typeface="Verdana"/>
              </a:rPr>
              <a:t>Diputados y Gobernadores</a:t>
            </a:r>
            <a:endParaRPr sz="1800" b="1" dirty="0">
              <a:solidFill>
                <a:srgbClr val="025FA7"/>
              </a:solidFill>
              <a:latin typeface="Verdana"/>
              <a:ea typeface="Verdana"/>
              <a:cs typeface="Verdana"/>
              <a:sym typeface="Verdana"/>
            </a:endParaRPr>
          </a:p>
          <a:p>
            <a:pPr marL="457200" marR="0" lvl="0" indent="0" algn="just" rtl="0">
              <a:lnSpc>
                <a:spcPct val="100000"/>
              </a:lnSpc>
              <a:spcBef>
                <a:spcPts val="0"/>
              </a:spcBef>
              <a:spcAft>
                <a:spcPts val="0"/>
              </a:spcAft>
              <a:buNone/>
            </a:pPr>
            <a:endParaRPr sz="1800" b="1" dirty="0">
              <a:solidFill>
                <a:srgbClr val="002060"/>
              </a:solidFill>
              <a:latin typeface="Verdana"/>
              <a:ea typeface="Verdana"/>
              <a:cs typeface="Verdana"/>
              <a:sym typeface="Verdana"/>
            </a:endParaRPr>
          </a:p>
          <a:p>
            <a:pPr marL="0" marR="0" lvl="0" indent="0" algn="l" rtl="0">
              <a:lnSpc>
                <a:spcPct val="100000"/>
              </a:lnSpc>
              <a:spcBef>
                <a:spcPts val="0"/>
              </a:spcBef>
              <a:spcAft>
                <a:spcPts val="0"/>
              </a:spcAft>
              <a:buClr>
                <a:srgbClr val="02527A"/>
              </a:buClr>
              <a:buSzPts val="3600"/>
              <a:buFont typeface="Verdana"/>
              <a:buNone/>
            </a:pPr>
            <a:endParaRPr sz="3600" b="1" i="0" u="none" strike="noStrike" cap="none" dirty="0">
              <a:solidFill>
                <a:srgbClr val="02527A"/>
              </a:solidFill>
              <a:latin typeface="Verdana"/>
              <a:ea typeface="Verdana"/>
              <a:cs typeface="Verdana"/>
              <a:sym typeface="Verdana"/>
            </a:endParaRPr>
          </a:p>
        </p:txBody>
      </p:sp>
      <p:sp>
        <p:nvSpPr>
          <p:cNvPr id="98" name="Google Shape;98;p7"/>
          <p:cNvSpPr txBox="1"/>
          <p:nvPr/>
        </p:nvSpPr>
        <p:spPr>
          <a:xfrm>
            <a:off x="1077018" y="1677384"/>
            <a:ext cx="10068444" cy="52322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2527A"/>
              </a:buClr>
              <a:buSzPts val="1800"/>
              <a:buFont typeface="Calibri"/>
              <a:buNone/>
            </a:pPr>
            <a:endParaRPr sz="1800" b="0" i="0" u="none" strike="noStrike" cap="none">
              <a:solidFill>
                <a:srgbClr val="2F5496"/>
              </a:solidFill>
              <a:latin typeface="Calibri"/>
              <a:ea typeface="Calibri"/>
              <a:cs typeface="Calibri"/>
              <a:sym typeface="Calibri"/>
            </a:endParaRPr>
          </a:p>
        </p:txBody>
      </p:sp>
      <p:cxnSp>
        <p:nvCxnSpPr>
          <p:cNvPr id="99" name="Google Shape;99;p7"/>
          <p:cNvCxnSpPr/>
          <p:nvPr/>
        </p:nvCxnSpPr>
        <p:spPr>
          <a:xfrm>
            <a:off x="-111212" y="1276524"/>
            <a:ext cx="6907429" cy="1"/>
          </a:xfrm>
          <a:prstGeom prst="straightConnector1">
            <a:avLst/>
          </a:prstGeom>
          <a:noFill/>
          <a:ln w="9525" cap="flat" cmpd="sng">
            <a:solidFill>
              <a:srgbClr val="1579A1"/>
            </a:solidFill>
            <a:prstDash val="solid"/>
            <a:miter lim="8000"/>
            <a:headEnd type="none" w="sm" len="sm"/>
            <a:tailEnd type="none" w="sm" len="sm"/>
          </a:ln>
        </p:spPr>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3"/>
        <p:cNvGrpSpPr/>
        <p:nvPr/>
      </p:nvGrpSpPr>
      <p:grpSpPr>
        <a:xfrm>
          <a:off x="0" y="0"/>
          <a:ext cx="0" cy="0"/>
          <a:chOff x="0" y="0"/>
          <a:chExt cx="0" cy="0"/>
        </a:xfrm>
      </p:grpSpPr>
      <p:sp>
        <p:nvSpPr>
          <p:cNvPr id="104" name="Google Shape;104;g21802bf20ee_0_0"/>
          <p:cNvSpPr txBox="1"/>
          <p:nvPr/>
        </p:nvSpPr>
        <p:spPr>
          <a:xfrm>
            <a:off x="510540" y="686528"/>
            <a:ext cx="11099700" cy="21240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2527A"/>
              </a:buClr>
              <a:buSzPts val="3600"/>
              <a:buFont typeface="Verdana"/>
              <a:buNone/>
            </a:pPr>
            <a:r>
              <a:rPr lang="es-ES" sz="2400" b="1" i="0" u="none" strike="noStrike" cap="none" dirty="0">
                <a:solidFill>
                  <a:srgbClr val="025FA7"/>
                </a:solidFill>
                <a:latin typeface="Verdana"/>
                <a:ea typeface="Verdana"/>
                <a:cs typeface="Verdana"/>
                <a:sym typeface="Verdana"/>
              </a:rPr>
              <a:t>PABELLÓN CHILE COP 27</a:t>
            </a:r>
            <a:endParaRPr sz="2400" dirty="0">
              <a:solidFill>
                <a:srgbClr val="025FA7"/>
              </a:solidFill>
            </a:endParaRPr>
          </a:p>
          <a:p>
            <a:pPr marL="0" marR="0" lvl="0" indent="0" algn="l" rtl="0">
              <a:lnSpc>
                <a:spcPct val="100000"/>
              </a:lnSpc>
              <a:spcBef>
                <a:spcPts val="0"/>
              </a:spcBef>
              <a:spcAft>
                <a:spcPts val="0"/>
              </a:spcAft>
              <a:buClr>
                <a:srgbClr val="02527A"/>
              </a:buClr>
              <a:buSzPts val="5400"/>
              <a:buFont typeface="Verdana"/>
              <a:buNone/>
            </a:pPr>
            <a:endParaRPr sz="5400" b="1" i="0" u="none" strike="noStrike" cap="none" dirty="0">
              <a:solidFill>
                <a:srgbClr val="02527A"/>
              </a:solidFill>
              <a:latin typeface="Verdana"/>
              <a:ea typeface="Verdana"/>
              <a:cs typeface="Verdana"/>
              <a:sym typeface="Verdana"/>
            </a:endParaRPr>
          </a:p>
          <a:p>
            <a:pPr marL="457200" marR="0" lvl="0" indent="0" algn="just" rtl="0">
              <a:lnSpc>
                <a:spcPct val="100000"/>
              </a:lnSpc>
              <a:spcBef>
                <a:spcPts val="0"/>
              </a:spcBef>
              <a:spcAft>
                <a:spcPts val="0"/>
              </a:spcAft>
              <a:buNone/>
            </a:pPr>
            <a:endParaRPr sz="1800" b="1" dirty="0">
              <a:solidFill>
                <a:srgbClr val="002060"/>
              </a:solidFill>
              <a:latin typeface="Verdana"/>
              <a:ea typeface="Verdana"/>
              <a:cs typeface="Verdana"/>
              <a:sym typeface="Verdana"/>
            </a:endParaRPr>
          </a:p>
          <a:p>
            <a:pPr marL="0" marR="0" lvl="0" indent="0" algn="l" rtl="0">
              <a:lnSpc>
                <a:spcPct val="100000"/>
              </a:lnSpc>
              <a:spcBef>
                <a:spcPts val="0"/>
              </a:spcBef>
              <a:spcAft>
                <a:spcPts val="0"/>
              </a:spcAft>
              <a:buClr>
                <a:srgbClr val="02527A"/>
              </a:buClr>
              <a:buSzPts val="3600"/>
              <a:buFont typeface="Verdana"/>
              <a:buNone/>
            </a:pPr>
            <a:endParaRPr sz="3600" b="1" i="0" u="none" strike="noStrike" cap="none" dirty="0">
              <a:solidFill>
                <a:srgbClr val="02527A"/>
              </a:solidFill>
              <a:latin typeface="Verdana"/>
              <a:ea typeface="Verdana"/>
              <a:cs typeface="Verdana"/>
              <a:sym typeface="Verdana"/>
            </a:endParaRPr>
          </a:p>
        </p:txBody>
      </p:sp>
      <p:sp>
        <p:nvSpPr>
          <p:cNvPr id="105" name="Google Shape;105;g21802bf20ee_0_0"/>
          <p:cNvSpPr txBox="1"/>
          <p:nvPr/>
        </p:nvSpPr>
        <p:spPr>
          <a:xfrm>
            <a:off x="1077018" y="1677384"/>
            <a:ext cx="10068300" cy="3693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2527A"/>
              </a:buClr>
              <a:buSzPts val="1800"/>
              <a:buFont typeface="Calibri"/>
              <a:buNone/>
            </a:pPr>
            <a:endParaRPr sz="1800" b="0" i="0" u="none" strike="noStrike" cap="none">
              <a:solidFill>
                <a:srgbClr val="2F5496"/>
              </a:solidFill>
              <a:latin typeface="Calibri"/>
              <a:ea typeface="Calibri"/>
              <a:cs typeface="Calibri"/>
              <a:sym typeface="Calibri"/>
            </a:endParaRPr>
          </a:p>
        </p:txBody>
      </p:sp>
      <p:cxnSp>
        <p:nvCxnSpPr>
          <p:cNvPr id="106" name="Google Shape;106;g21802bf20ee_0_0"/>
          <p:cNvCxnSpPr/>
          <p:nvPr/>
        </p:nvCxnSpPr>
        <p:spPr>
          <a:xfrm>
            <a:off x="-111212" y="1276524"/>
            <a:ext cx="6907500" cy="0"/>
          </a:xfrm>
          <a:prstGeom prst="straightConnector1">
            <a:avLst/>
          </a:prstGeom>
          <a:noFill/>
          <a:ln w="9525" cap="flat" cmpd="sng">
            <a:solidFill>
              <a:srgbClr val="1579A1"/>
            </a:solidFill>
            <a:prstDash val="solid"/>
            <a:miter lim="8000"/>
            <a:headEnd type="none" w="sm" len="sm"/>
            <a:tailEnd type="none" w="sm" len="sm"/>
          </a:ln>
        </p:spPr>
      </p:cxnSp>
      <p:pic>
        <p:nvPicPr>
          <p:cNvPr id="107" name="Google Shape;107;g21802bf20ee_0_0"/>
          <p:cNvPicPr preferRelativeResize="0"/>
          <p:nvPr/>
        </p:nvPicPr>
        <p:blipFill>
          <a:blip r:embed="rId4">
            <a:alphaModFix/>
          </a:blip>
          <a:stretch>
            <a:fillRect/>
          </a:stretch>
        </p:blipFill>
        <p:spPr>
          <a:xfrm>
            <a:off x="281950" y="1677544"/>
            <a:ext cx="5728174" cy="4296131"/>
          </a:xfrm>
          <a:prstGeom prst="rect">
            <a:avLst/>
          </a:prstGeom>
          <a:noFill/>
          <a:ln>
            <a:noFill/>
          </a:ln>
        </p:spPr>
      </p:pic>
      <p:pic>
        <p:nvPicPr>
          <p:cNvPr id="108" name="Google Shape;108;g21802bf20ee_0_0"/>
          <p:cNvPicPr preferRelativeResize="0"/>
          <p:nvPr/>
        </p:nvPicPr>
        <p:blipFill rotWithShape="1">
          <a:blip r:embed="rId5">
            <a:alphaModFix/>
          </a:blip>
          <a:srcRect l="5279" r="15330"/>
          <a:stretch/>
        </p:blipFill>
        <p:spPr>
          <a:xfrm>
            <a:off x="6205888" y="1677550"/>
            <a:ext cx="5728175" cy="4296125"/>
          </a:xfrm>
          <a:prstGeom prst="rect">
            <a:avLst/>
          </a:prstGeom>
          <a:noFill/>
          <a:ln>
            <a:noFill/>
          </a:ln>
        </p:spPr>
      </p:pic>
    </p:spTree>
  </p:cSld>
  <p:clrMapOvr>
    <a:masterClrMapping/>
  </p:clrMapOvr>
</p:sld>
</file>

<file path=ppt/theme/theme1.xml><?xml version="1.0" encoding="utf-8"?>
<a:theme xmlns:a="http://schemas.openxmlformats.org/drawingml/2006/main" name="Tema de Office">
  <a:themeElements>
    <a:clrScheme name="Tema de Offic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Tema de Offic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TotalTime>
  <Words>798</Words>
  <Application>Microsoft Macintosh PowerPoint</Application>
  <PresentationFormat>Panorámica</PresentationFormat>
  <Paragraphs>100</Paragraphs>
  <Slides>19</Slides>
  <Notes>19</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19</vt:i4>
      </vt:variant>
    </vt:vector>
  </HeadingPairs>
  <TitlesOfParts>
    <vt:vector size="23" baseType="lpstr">
      <vt:lpstr>Arial</vt:lpstr>
      <vt:lpstr>Calibri</vt:lpstr>
      <vt:lpstr>Verdana</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Marco Yañez Marín</dc:creator>
  <cp:lastModifiedBy>Maria Ruiz-tagle Venero</cp:lastModifiedBy>
  <cp:revision>3</cp:revision>
  <dcterms:modified xsi:type="dcterms:W3CDTF">2023-04-26T19:00:28Z</dcterms:modified>
</cp:coreProperties>
</file>