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84" r:id="rId2"/>
    <p:sldId id="285" r:id="rId3"/>
    <p:sldId id="2147375826" r:id="rId4"/>
    <p:sldId id="256" r:id="rId5"/>
    <p:sldId id="287" r:id="rId6"/>
    <p:sldId id="2147375821" r:id="rId7"/>
    <p:sldId id="2147375822" r:id="rId8"/>
    <p:sldId id="288" r:id="rId9"/>
    <p:sldId id="262" r:id="rId10"/>
    <p:sldId id="261" r:id="rId11"/>
    <p:sldId id="257" r:id="rId12"/>
    <p:sldId id="260" r:id="rId13"/>
    <p:sldId id="259" r:id="rId14"/>
    <p:sldId id="263" r:id="rId15"/>
    <p:sldId id="258" r:id="rId16"/>
    <p:sldId id="264" r:id="rId17"/>
    <p:sldId id="265" r:id="rId18"/>
    <p:sldId id="266" r:id="rId19"/>
    <p:sldId id="267" r:id="rId20"/>
    <p:sldId id="268" r:id="rId21"/>
    <p:sldId id="278" r:id="rId22"/>
    <p:sldId id="269" r:id="rId23"/>
    <p:sldId id="270" r:id="rId24"/>
    <p:sldId id="271" r:id="rId25"/>
    <p:sldId id="272" r:id="rId26"/>
    <p:sldId id="279" r:id="rId27"/>
    <p:sldId id="273" r:id="rId28"/>
    <p:sldId id="274" r:id="rId29"/>
    <p:sldId id="280" r:id="rId30"/>
    <p:sldId id="275" r:id="rId31"/>
    <p:sldId id="276" r:id="rId32"/>
    <p:sldId id="2147375823" r:id="rId33"/>
    <p:sldId id="2147375824" r:id="rId34"/>
    <p:sldId id="2147375825" r:id="rId3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D99A01-48B0-4818-B0E0-C518258AADEF}" v="19" dt="2024-05-13T18:02:53.9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elica Rodriguez" userId="a901e9fc-0ff6-4125-94be-54892e0c1a46" providerId="ADAL" clId="{11DBA3A2-378C-4A10-A8E9-1887F7342959}"/>
    <pc:docChg chg="delSld">
      <pc:chgData name="Angelica Rodriguez" userId="a901e9fc-0ff6-4125-94be-54892e0c1a46" providerId="ADAL" clId="{11DBA3A2-378C-4A10-A8E9-1887F7342959}" dt="2024-05-13T18:14:35.597" v="0" actId="2696"/>
      <pc:docMkLst>
        <pc:docMk/>
      </pc:docMkLst>
      <pc:sldChg chg="del">
        <pc:chgData name="Angelica Rodriguez" userId="a901e9fc-0ff6-4125-94be-54892e0c1a46" providerId="ADAL" clId="{11DBA3A2-378C-4A10-A8E9-1887F7342959}" dt="2024-05-13T18:14:35.597" v="0" actId="2696"/>
        <pc:sldMkLst>
          <pc:docMk/>
          <pc:sldMk cId="2926623148" sldId="281"/>
        </pc:sldMkLst>
      </pc:sldChg>
      <pc:sldChg chg="del">
        <pc:chgData name="Angelica Rodriguez" userId="a901e9fc-0ff6-4125-94be-54892e0c1a46" providerId="ADAL" clId="{11DBA3A2-378C-4A10-A8E9-1887F7342959}" dt="2024-05-13T18:14:35.597" v="0" actId="2696"/>
        <pc:sldMkLst>
          <pc:docMk/>
          <pc:sldMk cId="4085595404" sldId="282"/>
        </pc:sldMkLst>
      </pc:sldChg>
      <pc:sldChg chg="del">
        <pc:chgData name="Angelica Rodriguez" userId="a901e9fc-0ff6-4125-94be-54892e0c1a46" providerId="ADAL" clId="{11DBA3A2-378C-4A10-A8E9-1887F7342959}" dt="2024-05-13T18:14:35.597" v="0" actId="2696"/>
        <pc:sldMkLst>
          <pc:docMk/>
          <pc:sldMk cId="3381485875" sldId="283"/>
        </pc:sldMkLst>
      </pc:sldChg>
      <pc:sldChg chg="del">
        <pc:chgData name="Angelica Rodriguez" userId="a901e9fc-0ff6-4125-94be-54892e0c1a46" providerId="ADAL" clId="{11DBA3A2-378C-4A10-A8E9-1887F7342959}" dt="2024-05-13T18:14:35.597" v="0" actId="2696"/>
        <pc:sldMkLst>
          <pc:docMk/>
          <pc:sldMk cId="545857049" sldId="2147375827"/>
        </pc:sldMkLst>
      </pc:sldChg>
    </pc:docChg>
  </pc:docChgLst>
  <pc:docChgLst>
    <pc:chgData name="Angelica Rodriguez" userId="a901e9fc-0ff6-4125-94be-54892e0c1a46" providerId="ADAL" clId="{DDD99A01-48B0-4818-B0E0-C518258AADEF}"/>
    <pc:docChg chg="delSld modSld">
      <pc:chgData name="Angelica Rodriguez" userId="a901e9fc-0ff6-4125-94be-54892e0c1a46" providerId="ADAL" clId="{DDD99A01-48B0-4818-B0E0-C518258AADEF}" dt="2024-05-13T18:02:47.132" v="8"/>
      <pc:docMkLst>
        <pc:docMk/>
      </pc:docMkLst>
      <pc:sldChg chg="del">
        <pc:chgData name="Angelica Rodriguez" userId="a901e9fc-0ff6-4125-94be-54892e0c1a46" providerId="ADAL" clId="{DDD99A01-48B0-4818-B0E0-C518258AADEF}" dt="2024-05-13T17:59:33.050" v="6" actId="2696"/>
        <pc:sldMkLst>
          <pc:docMk/>
          <pc:sldMk cId="220688333" sldId="286"/>
        </pc:sldMkLst>
      </pc:sldChg>
      <pc:sldChg chg="modSp mod">
        <pc:chgData name="Angelica Rodriguez" userId="a901e9fc-0ff6-4125-94be-54892e0c1a46" providerId="ADAL" clId="{DDD99A01-48B0-4818-B0E0-C518258AADEF}" dt="2024-05-13T15:28:00.267" v="5" actId="962"/>
        <pc:sldMkLst>
          <pc:docMk/>
          <pc:sldMk cId="3487262859" sldId="288"/>
        </pc:sldMkLst>
        <pc:picChg chg="mod">
          <ac:chgData name="Angelica Rodriguez" userId="a901e9fc-0ff6-4125-94be-54892e0c1a46" providerId="ADAL" clId="{DDD99A01-48B0-4818-B0E0-C518258AADEF}" dt="2024-05-13T15:28:00.234" v="2" actId="27614"/>
          <ac:picMkLst>
            <pc:docMk/>
            <pc:sldMk cId="3487262859" sldId="288"/>
            <ac:picMk id="3" creationId="{F0D8FA4D-6A64-9D15-9E5A-91FE480E83A4}"/>
          </ac:picMkLst>
        </pc:picChg>
        <pc:picChg chg="mod">
          <ac:chgData name="Angelica Rodriguez" userId="a901e9fc-0ff6-4125-94be-54892e0c1a46" providerId="ADAL" clId="{DDD99A01-48B0-4818-B0E0-C518258AADEF}" dt="2024-05-13T15:28:00.005" v="0" actId="27614"/>
          <ac:picMkLst>
            <pc:docMk/>
            <pc:sldMk cId="3487262859" sldId="288"/>
            <ac:picMk id="6" creationId="{83A11914-81B5-58D0-CF6D-C8009DC96D4D}"/>
          </ac:picMkLst>
        </pc:picChg>
        <pc:picChg chg="mod">
          <ac:chgData name="Angelica Rodriguez" userId="a901e9fc-0ff6-4125-94be-54892e0c1a46" providerId="ADAL" clId="{DDD99A01-48B0-4818-B0E0-C518258AADEF}" dt="2024-05-13T15:28:00.267" v="5" actId="962"/>
          <ac:picMkLst>
            <pc:docMk/>
            <pc:sldMk cId="3487262859" sldId="288"/>
            <ac:picMk id="8" creationId="{56DD8775-6111-3B69-1EAF-1F77C498F3C3}"/>
          </ac:picMkLst>
        </pc:picChg>
      </pc:sldChg>
      <pc:sldChg chg="del">
        <pc:chgData name="Angelica Rodriguez" userId="a901e9fc-0ff6-4125-94be-54892e0c1a46" providerId="ADAL" clId="{DDD99A01-48B0-4818-B0E0-C518258AADEF}" dt="2024-05-13T18:02:47.132" v="8"/>
        <pc:sldMkLst>
          <pc:docMk/>
          <pc:sldMk cId="3881571704" sldId="563"/>
        </pc:sldMkLst>
      </pc:sldChg>
      <pc:sldChg chg="addSp del delDesignElem">
        <pc:chgData name="Angelica Rodriguez" userId="a901e9fc-0ff6-4125-94be-54892e0c1a46" providerId="ADAL" clId="{DDD99A01-48B0-4818-B0E0-C518258AADEF}" dt="2024-05-13T18:02:47.132" v="8"/>
        <pc:sldMkLst>
          <pc:docMk/>
          <pc:sldMk cId="372262413" sldId="623"/>
        </pc:sldMkLst>
        <pc:spChg chg="add">
          <ac:chgData name="Angelica Rodriguez" userId="a901e9fc-0ff6-4125-94be-54892e0c1a46" providerId="ADAL" clId="{DDD99A01-48B0-4818-B0E0-C518258AADEF}" dt="2024-05-13T18:02:47.132" v="8"/>
          <ac:spMkLst>
            <pc:docMk/>
            <pc:sldMk cId="372262413" sldId="623"/>
            <ac:spMk id="20" creationId="{9F7D5CDA-D291-4307-BF55-1381FED29634}"/>
          </ac:spMkLst>
        </pc:spChg>
      </pc:sldChg>
      <pc:sldChg chg="del">
        <pc:chgData name="Angelica Rodriguez" userId="a901e9fc-0ff6-4125-94be-54892e0c1a46" providerId="ADAL" clId="{DDD99A01-48B0-4818-B0E0-C518258AADEF}" dt="2024-05-13T18:02:47.132" v="8"/>
        <pc:sldMkLst>
          <pc:docMk/>
          <pc:sldMk cId="1452280367" sldId="625"/>
        </pc:sldMkLst>
      </pc:sldChg>
      <pc:sldChg chg="del">
        <pc:chgData name="Angelica Rodriguez" userId="a901e9fc-0ff6-4125-94be-54892e0c1a46" providerId="ADAL" clId="{DDD99A01-48B0-4818-B0E0-C518258AADEF}" dt="2024-05-13T18:02:47.132" v="8"/>
        <pc:sldMkLst>
          <pc:docMk/>
          <pc:sldMk cId="3527618932" sldId="626"/>
        </pc:sldMkLst>
      </pc:sldChg>
      <pc:sldChg chg="del">
        <pc:chgData name="Angelica Rodriguez" userId="a901e9fc-0ff6-4125-94be-54892e0c1a46" providerId="ADAL" clId="{DDD99A01-48B0-4818-B0E0-C518258AADEF}" dt="2024-05-13T18:02:47.132" v="8"/>
        <pc:sldMkLst>
          <pc:docMk/>
          <pc:sldMk cId="0" sldId="2147375828"/>
        </pc:sldMkLst>
      </pc:sldChg>
      <pc:sldChg chg="del">
        <pc:chgData name="Angelica Rodriguez" userId="a901e9fc-0ff6-4125-94be-54892e0c1a46" providerId="ADAL" clId="{DDD99A01-48B0-4818-B0E0-C518258AADEF}" dt="2024-05-13T18:02:47.132" v="8"/>
        <pc:sldMkLst>
          <pc:docMk/>
          <pc:sldMk cId="0" sldId="2147375829"/>
        </pc:sldMkLst>
      </pc:sldChg>
      <pc:sldChg chg="del">
        <pc:chgData name="Angelica Rodriguez" userId="a901e9fc-0ff6-4125-94be-54892e0c1a46" providerId="ADAL" clId="{DDD99A01-48B0-4818-B0E0-C518258AADEF}" dt="2024-05-13T18:02:47.132" v="8"/>
        <pc:sldMkLst>
          <pc:docMk/>
          <pc:sldMk cId="0" sldId="2147375830"/>
        </pc:sldMkLst>
      </pc:sldChg>
      <pc:sldChg chg="del">
        <pc:chgData name="Angelica Rodriguez" userId="a901e9fc-0ff6-4125-94be-54892e0c1a46" providerId="ADAL" clId="{DDD99A01-48B0-4818-B0E0-C518258AADEF}" dt="2024-05-13T18:02:47.132" v="8"/>
        <pc:sldMkLst>
          <pc:docMk/>
          <pc:sldMk cId="0" sldId="2147375831"/>
        </pc:sldMkLst>
      </pc:sldChg>
      <pc:sldChg chg="del">
        <pc:chgData name="Angelica Rodriguez" userId="a901e9fc-0ff6-4125-94be-54892e0c1a46" providerId="ADAL" clId="{DDD99A01-48B0-4818-B0E0-C518258AADEF}" dt="2024-05-13T18:02:47.132" v="8"/>
        <pc:sldMkLst>
          <pc:docMk/>
          <pc:sldMk cId="0" sldId="2147375832"/>
        </pc:sldMkLst>
      </pc:sldChg>
      <pc:sldChg chg="del">
        <pc:chgData name="Angelica Rodriguez" userId="a901e9fc-0ff6-4125-94be-54892e0c1a46" providerId="ADAL" clId="{DDD99A01-48B0-4818-B0E0-C518258AADEF}" dt="2024-05-13T18:02:47.132" v="8"/>
        <pc:sldMkLst>
          <pc:docMk/>
          <pc:sldMk cId="0" sldId="214737583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94DFC-63D1-4B32-BF20-628AA1457233}" type="datetimeFigureOut">
              <a:rPr lang="es-CL" smtClean="0"/>
              <a:t>31-05-2024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637AC0-E7F9-40F7-9667-B37EB20C598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72577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C51448-4E8D-BADD-8322-9BFAAA684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0EF0517-D741-BBEB-B2B7-E26ECBDAF9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6C6DF8-1DC3-CCB1-3F17-FE0091C58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12EB-6EEC-4A33-ABFC-1581D5F7C57E}" type="datetimeFigureOut">
              <a:rPr lang="es-CL" smtClean="0"/>
              <a:t>31-05-2024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A19670-CD99-4765-241F-E1AC7D64E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1E8D99-D317-71FB-1D29-C9286EBE5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8149-758B-4647-9590-B51C3336A15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63216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9680A7-5C91-41F0-A88E-630872B73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47886B8-6302-9C92-EFCA-28FD635F09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F6135F-755A-4502-8893-CF435B3A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12EB-6EEC-4A33-ABFC-1581D5F7C57E}" type="datetimeFigureOut">
              <a:rPr lang="es-CL" smtClean="0"/>
              <a:t>31-05-2024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35FE2A-9ED9-2E15-A258-3A3FBBB59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8CE289-79E0-3B48-AAA5-35B508C10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8149-758B-4647-9590-B51C3336A15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9607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8CEFEAE-09A3-BDCD-711B-905E0235FC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378E01C-CED8-CE0F-609A-D4D0D14ACB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E11166-FF2F-60E1-6150-EFAE75A8F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12EB-6EEC-4A33-ABFC-1581D5F7C57E}" type="datetimeFigureOut">
              <a:rPr lang="es-CL" smtClean="0"/>
              <a:t>31-05-2024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A9BB2A-3BA6-20A1-281F-38C481953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946A00-F185-288F-FE47-695CB711B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8149-758B-4647-9590-B51C3336A15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23161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A7E52D-CE3D-97D3-D97E-CCC0295DD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304D16-3BC3-40F7-6072-AC82EE35A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A81E2F-2AE0-B1C6-E1B6-5F3E5A6B5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12EB-6EEC-4A33-ABFC-1581D5F7C57E}" type="datetimeFigureOut">
              <a:rPr lang="es-CL" smtClean="0"/>
              <a:t>31-05-2024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0E0720-7D43-F6F0-31A5-792AD7FC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D5CC95-F57B-308C-13F3-991BBCE77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8149-758B-4647-9590-B51C3336A15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02421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44E32A-9556-F03F-8E8A-FB361A12B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3A7194-7CEF-A207-187F-903D7B6CD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7B17DC-0B92-5DE4-C497-25EA17E50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12EB-6EEC-4A33-ABFC-1581D5F7C57E}" type="datetimeFigureOut">
              <a:rPr lang="es-CL" smtClean="0"/>
              <a:t>31-05-2024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C499DF-B573-6135-9EBD-A771FB3CA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CAFB70-F253-D7A9-3503-B573B445B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8149-758B-4647-9590-B51C3336A15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02858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E9C8E8-2D0A-65DC-9BF2-DCBA3DCB2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24C51B-87E4-A9D0-861D-CFFE280472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1854690-9215-0876-3A83-6D6EDAA58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94A8C0E-E08D-B105-134D-E3C37136E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12EB-6EEC-4A33-ABFC-1581D5F7C57E}" type="datetimeFigureOut">
              <a:rPr lang="es-CL" smtClean="0"/>
              <a:t>31-05-2024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DF5E879-B3CA-1B6A-98E8-966CFAD86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A2D863B-0D1F-167C-2963-B9B8E5B86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8149-758B-4647-9590-B51C3336A15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99186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FCBE8C-9B65-60DC-E5CB-9D0E8AF63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6E8DB7-25FE-C1E9-A451-F5279E620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320759D-FDB0-CD10-7CC4-0EBD558F7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51AD424-9ACE-F44B-76B3-C388DF1234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4E7CC76-6081-2773-4189-94FE16600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04B1C23-A0BD-BF5D-31D1-7525A4E1D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12EB-6EEC-4A33-ABFC-1581D5F7C57E}" type="datetimeFigureOut">
              <a:rPr lang="es-CL" smtClean="0"/>
              <a:t>31-05-2024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2350D1-E88C-0892-77C8-1D52938E5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45CF471-1273-F59E-DC22-1CC6F133F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8149-758B-4647-9590-B51C3336A15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55980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C7CF0C-92D3-4967-2682-426784513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BA511F-ACCF-760B-9E0F-89C69EE7F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12EB-6EEC-4A33-ABFC-1581D5F7C57E}" type="datetimeFigureOut">
              <a:rPr lang="es-CL" smtClean="0"/>
              <a:t>31-05-2024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FC9AA33-D8EA-15A2-B26C-A0F4AA6F4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3A0E494-DB55-E938-E735-C2A1B6605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8149-758B-4647-9590-B51C3336A15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14622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875E4EA-B563-E0B6-7900-EAD3E1452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12EB-6EEC-4A33-ABFC-1581D5F7C57E}" type="datetimeFigureOut">
              <a:rPr lang="es-CL" smtClean="0"/>
              <a:t>31-05-2024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5C0B556-43E2-A89F-0C9E-447D41164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F6CCD21-F4E0-D34D-D567-84BA03B20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8149-758B-4647-9590-B51C3336A15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9464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3DD760-31E3-10DB-8ABE-7594A47D6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D07F08-C041-E68B-9865-BDD55B7E0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1D75AEF-ED92-FABD-2109-3B1E8567D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9562A0A-D480-5A9E-8C82-2096263F7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12EB-6EEC-4A33-ABFC-1581D5F7C57E}" type="datetimeFigureOut">
              <a:rPr lang="es-CL" smtClean="0"/>
              <a:t>31-05-2024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9B1B19-95EC-ECB6-9291-393AAD654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DF3100-F3DB-6C14-6C26-801433739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8149-758B-4647-9590-B51C3336A15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23670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A61D61-D6E7-9D09-658E-E48106D9A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E16825-4F84-AA2E-F230-28C01B8097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438B8CE-0B17-5742-F4C1-3B2390BDCA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787798C-1BE2-510D-20FB-9BEEA9BA5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B12EB-6EEC-4A33-ABFC-1581D5F7C57E}" type="datetimeFigureOut">
              <a:rPr lang="es-CL" smtClean="0"/>
              <a:t>31-05-2024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629BE2-F897-9748-9119-776E031E6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5D3D589-1BD4-0968-80EB-EBCF5DEBF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08149-758B-4647-9590-B51C3336A15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0302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487AEC4-8A84-CEEC-F732-E2EFD8616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8BFCC4-5D04-2121-F1CB-FAD262194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EF5A43-0E3A-8ED8-A79E-1DE62B2CF7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B12EB-6EEC-4A33-ABFC-1581D5F7C57E}" type="datetimeFigureOut">
              <a:rPr lang="es-CL" smtClean="0"/>
              <a:t>31-05-2024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4842B3-E51E-D494-27D4-4E925795AC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7DB682-74EB-6C62-D1CC-505D55214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08149-758B-4647-9590-B51C3336A15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9408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B445D44-CE32-653F-173D-3CBA08815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86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A8F1F91-9F37-0B0F-EC93-56B923FFB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42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971350D-993D-9A1F-1316-9815EFD11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25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2BD4796-AFB7-F8B9-17B4-277588221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56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D0948B-628A-3A2F-ED26-7285EC4E0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03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EB05A90-3922-0850-7EC0-8B40FDB19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94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0B8120D-8422-E297-4C7D-E2EA4A580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31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2CCE275-AE23-24B0-A740-19E1F997C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65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71C1C13-642A-D95D-7F74-C91FF044F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53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97309A9-BA81-0BCC-626D-5F9C8D188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07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24D5204-945A-D5BC-CC42-0C4D507BF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02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B95C528-D7BD-C848-46CB-FC6AC2AA8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84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3FDD7B4-5657-559A-B361-3A8E5B4C3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74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A626391-B259-1735-CD45-7242F462D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21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6C7317-524A-5E44-38CA-5FEE3A368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57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9302FAB-E8F1-C849-358E-E31EC003F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3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A21DF6A-8832-156D-D48D-FA35D8C74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02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8B28532-6743-99E3-DEB2-85918D30D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86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DD4AB50-8262-9199-D004-ED4B868E2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93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C8B000F-0264-14FB-AB62-141F8F54E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719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EA45D06-F03D-AD85-BB95-C1BC9A72C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02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n 49">
            <a:extLst>
              <a:ext uri="{FF2B5EF4-FFF2-40B4-BE49-F238E27FC236}">
                <a16:creationId xmlns:a16="http://schemas.microsoft.com/office/drawing/2014/main" id="{CCB04108-DB3C-0281-B5E6-4FAB48806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95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BAD33EF-B908-9497-E1F1-E2B8DA276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872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D3137D0-8BE8-F106-8B6B-488C6C697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302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BFF0D36-1B87-DAC5-8D2A-B25882155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912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00AAD3B-169B-1EAD-0484-952642B27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256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78A3FCF-3F5E-01C5-2E5A-AD2328A6E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882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270A16F-2F2E-D834-7E2D-D0B805A63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3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5C5D203-62FF-6895-E30E-16B9A1EB0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30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B2E1E5-74C0-2542-B706-6534324E8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09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E37A4E5-9408-DAE9-1999-AE240C37F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34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59D31F3-B57D-F552-6E06-6EB594744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3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E37A4E5-9408-DAE9-1999-AE240C37F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F0D8FA4D-6A64-9D15-9E5A-91FE480E8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 descr="Interfaz de usuario gráfica, Texto, Chat o mensaje de texto&#10;&#10;Descripción generada automáticamente">
            <a:extLst>
              <a:ext uri="{FF2B5EF4-FFF2-40B4-BE49-F238E27FC236}">
                <a16:creationId xmlns:a16="http://schemas.microsoft.com/office/drawing/2014/main" id="{83A11914-81B5-58D0-CF6D-C8009DC96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 descr="Imagen que contiene Texto&#10;&#10;Descripción generada automáticamente">
            <a:extLst>
              <a:ext uri="{FF2B5EF4-FFF2-40B4-BE49-F238E27FC236}">
                <a16:creationId xmlns:a16="http://schemas.microsoft.com/office/drawing/2014/main" id="{56DD8775-6111-3B69-1EAF-1F77C498F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62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8581CFD-7F7E-73BB-0728-D9CF76CA0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561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0</Words>
  <Application>Microsoft Office PowerPoint</Application>
  <PresentationFormat>Panorámica</PresentationFormat>
  <Paragraphs>0</Paragraphs>
  <Slides>34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9" baseType="lpstr">
      <vt:lpstr>Aptos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Olave13</dc:creator>
  <cp:lastModifiedBy>Olave13</cp:lastModifiedBy>
  <cp:revision>13</cp:revision>
  <dcterms:created xsi:type="dcterms:W3CDTF">2024-05-04T16:54:38Z</dcterms:created>
  <dcterms:modified xsi:type="dcterms:W3CDTF">2024-06-01T00:00:46Z</dcterms:modified>
</cp:coreProperties>
</file>