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372" r:id="rId2"/>
    <p:sldId id="560" r:id="rId3"/>
    <p:sldId id="619" r:id="rId4"/>
    <p:sldId id="620" r:id="rId5"/>
    <p:sldId id="609" r:id="rId6"/>
    <p:sldId id="621" r:id="rId7"/>
    <p:sldId id="623" r:id="rId8"/>
    <p:sldId id="624" r:id="rId9"/>
    <p:sldId id="625" r:id="rId10"/>
    <p:sldId id="626" r:id="rId11"/>
    <p:sldId id="627" r:id="rId12"/>
    <p:sldId id="628" r:id="rId13"/>
    <p:sldId id="259" r:id="rId14"/>
    <p:sldId id="629" r:id="rId15"/>
    <p:sldId id="261" r:id="rId16"/>
    <p:sldId id="262" r:id="rId17"/>
    <p:sldId id="263" r:id="rId18"/>
    <p:sldId id="264" r:id="rId19"/>
    <p:sldId id="265" r:id="rId20"/>
    <p:sldId id="266" r:id="rId21"/>
    <p:sldId id="267" r:id="rId22"/>
    <p:sldId id="268" r:id="rId23"/>
    <p:sldId id="622" r:id="rId24"/>
    <p:sldId id="257" r:id="rId25"/>
    <p:sldId id="258" r:id="rId26"/>
    <p:sldId id="260" r:id="rId27"/>
    <p:sldId id="256" r:id="rId28"/>
    <p:sldId id="630" r:id="rId29"/>
    <p:sldId id="631" r:id="rId30"/>
    <p:sldId id="632" r:id="rId31"/>
    <p:sldId id="633" r:id="rId32"/>
  </p:sldIdLst>
  <p:sldSz cx="18288000" cy="10287000"/>
  <p:notesSz cx="18288000" cy="10287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46"/>
    <p:restoredTop sz="91594"/>
  </p:normalViewPr>
  <p:slideViewPr>
    <p:cSldViewPr>
      <p:cViewPr varScale="1">
        <p:scale>
          <a:sx n="73" d="100"/>
          <a:sy n="73" d="100"/>
        </p:scale>
        <p:origin x="752" y="19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542C2D32-31DC-8E4C-BD13-B8AE997FFDFA}" type="datetimeFigureOut">
              <a:rPr lang="es-CL" smtClean="0"/>
              <a:t>17-06-24</a:t>
            </a:fld>
            <a:endParaRPr lang="es-CL"/>
          </a:p>
        </p:txBody>
      </p:sp>
      <p:sp>
        <p:nvSpPr>
          <p:cNvPr id="4" name="Marcador de imagen de diapositiva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2CF35583-8003-8442-B8F5-FB50672AD366}" type="slidenum">
              <a:rPr lang="es-CL" smtClean="0"/>
              <a:t>‹Nº›</a:t>
            </a:fld>
            <a:endParaRPr lang="es-CL"/>
          </a:p>
        </p:txBody>
      </p:sp>
    </p:spTree>
    <p:extLst>
      <p:ext uri="{BB962C8B-B14F-4D97-AF65-F5344CB8AC3E}">
        <p14:creationId xmlns:p14="http://schemas.microsoft.com/office/powerpoint/2010/main" val="3223462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4A34-D962-4E79-AD04-0F667835EC5D}"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049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Cambria" panose="02040503050406030204" pitchFamily="18" charset="0"/>
                <a:ea typeface="Cambria" panose="02040503050406030204" pitchFamily="18" charset="0"/>
                <a:cs typeface="Cambria" panose="02040503050406030204" pitchFamily="18" charset="0"/>
              </a:rPr>
              <a:t>Elaboramos dos secciones separadas con comentarios generales al reglamento y específicos a cada artículo.</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800" dirty="0">
                <a:effectLst/>
                <a:latin typeface="Cambria" panose="02040503050406030204" pitchFamily="18" charset="0"/>
                <a:ea typeface="Cambria" panose="02040503050406030204" pitchFamily="18" charset="0"/>
                <a:cs typeface="Cambria" panose="02040503050406030204" pitchFamily="18" charset="0"/>
              </a:rPr>
              <a:t>Este mecanismo representará grandes oportunidades de reducción de emisiones de carbono, al mismo tiempo que ampliará las posibilidades de crear </a:t>
            </a:r>
            <a:r>
              <a:rPr lang="es-CL" sz="1800" dirty="0" err="1">
                <a:effectLst/>
                <a:latin typeface="Cambria" panose="02040503050406030204" pitchFamily="18" charset="0"/>
                <a:ea typeface="Cambria" panose="02040503050406030204" pitchFamily="18" charset="0"/>
                <a:cs typeface="Cambria" panose="02040503050406030204" pitchFamily="18" charset="0"/>
              </a:rPr>
              <a:t>co-beneficios</a:t>
            </a:r>
            <a:r>
              <a:rPr lang="es-CL" sz="1800" dirty="0">
                <a:effectLst/>
                <a:latin typeface="Cambria" panose="02040503050406030204" pitchFamily="18" charset="0"/>
                <a:ea typeface="Cambria" panose="02040503050406030204" pitchFamily="18" charset="0"/>
                <a:cs typeface="Cambria" panose="02040503050406030204" pitchFamily="18" charset="0"/>
              </a:rPr>
              <a:t> tales como empleos verdes, atraer inversión verde, y así facilitará la ambición con la acción climática del país</a:t>
            </a:r>
            <a:r>
              <a:rPr lang="es-ES" sz="1800" dirty="0">
                <a:effectLst/>
                <a:latin typeface="Cambria" panose="02040503050406030204" pitchFamily="18" charset="0"/>
                <a:ea typeface="Cambria" panose="02040503050406030204" pitchFamily="18" charset="0"/>
                <a:cs typeface="Cambria" panose="02040503050406030204" pitchFamily="18" charset="0"/>
              </a:rPr>
              <a:t>. </a:t>
            </a:r>
            <a:r>
              <a:rPr lang="es-CL" sz="1800" dirty="0">
                <a:effectLst/>
                <a:latin typeface="Cambria" panose="02040503050406030204" pitchFamily="18" charset="0"/>
                <a:ea typeface="Cambria" panose="02040503050406030204" pitchFamily="18" charset="0"/>
                <a:cs typeface="Cambria" panose="02040503050406030204" pitchFamily="18" charset="0"/>
              </a:rPr>
              <a:t>Dicho lo anterior, </a:t>
            </a:r>
            <a:r>
              <a:rPr lang="es-CL" sz="1800" b="1" dirty="0">
                <a:effectLst/>
                <a:latin typeface="Cambria" panose="02040503050406030204" pitchFamily="18" charset="0"/>
                <a:ea typeface="Cambria" panose="02040503050406030204" pitchFamily="18" charset="0"/>
                <a:cs typeface="Cambria" panose="02040503050406030204" pitchFamily="18" charset="0"/>
              </a:rPr>
              <a:t>levantamos la necesidad de que exista una mayor urgencia en la puesta en marcha del mecanismo</a:t>
            </a:r>
            <a:r>
              <a:rPr lang="es-CL" sz="1800" dirty="0">
                <a:effectLst/>
                <a:latin typeface="Cambria" panose="02040503050406030204" pitchFamily="18" charset="0"/>
                <a:ea typeface="Cambria" panose="02040503050406030204" pitchFamily="18" charset="0"/>
                <a:cs typeface="Cambria" panose="02040503050406030204" pitchFamily="18" charset="0"/>
              </a:rPr>
              <a:t>. El Artículo 6 se crea el año 2015, sin embargo, una década después aún no se implementa en la práctica. Debemos empezar pronto a probar qué significa el reglamento en la práctica para la contribución a la mitigación.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800" dirty="0">
              <a:effectLst/>
              <a:latin typeface="Cambria" panose="02040503050406030204" pitchFamily="18" charset="0"/>
              <a:ea typeface="Cambria" panose="02040503050406030204" pitchFamily="18" charset="0"/>
              <a:cs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Cambria" panose="02040503050406030204" pitchFamily="18" charset="0"/>
                <a:ea typeface="Cambria" panose="02040503050406030204" pitchFamily="18" charset="0"/>
                <a:cs typeface="Cambria" panose="02040503050406030204" pitchFamily="18" charset="0"/>
              </a:rPr>
              <a:t>Enfrentamos un escenario internacional en el cual existe demanda tanto privada como pública por créditos de carbono. Como país, debemos acelerar este proceso para poder aprovechar esas oportunidades de demanda. Para lograr lo anterior, </a:t>
            </a:r>
            <a:r>
              <a:rPr lang="es-ES" sz="1800" b="1" dirty="0">
                <a:effectLst/>
                <a:latin typeface="Cambria" panose="02040503050406030204" pitchFamily="18" charset="0"/>
                <a:ea typeface="Cambria" panose="02040503050406030204" pitchFamily="18" charset="0"/>
                <a:cs typeface="Cambria" panose="02040503050406030204" pitchFamily="18" charset="0"/>
              </a:rPr>
              <a:t>el sector público debe generar las condiciones habilitantes para que surja la oferta nacional.</a:t>
            </a:r>
            <a:endParaRPr lang="es-CL" sz="1800" b="1" dirty="0">
              <a:effectLst/>
              <a:latin typeface="Cambria" panose="02040503050406030204" pitchFamily="18" charset="0"/>
              <a:ea typeface="Cambria" panose="02040503050406030204" pitchFamily="18" charset="0"/>
              <a:cs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800" dirty="0">
              <a:effectLst/>
              <a:latin typeface="Cambria" panose="02040503050406030204" pitchFamily="18" charset="0"/>
              <a:ea typeface="Cambria" panose="02040503050406030204" pitchFamily="18" charset="0"/>
              <a:cs typeface="Cambria" panose="02040503050406030204" pitchFamily="18" charset="0"/>
            </a:endParaRPr>
          </a:p>
          <a:p>
            <a:pPr algn="just"/>
            <a:r>
              <a:rPr lang="es-ES" sz="1800" dirty="0">
                <a:solidFill>
                  <a:srgbClr val="000000"/>
                </a:solidFill>
                <a:effectLst/>
                <a:latin typeface="Cambria" panose="02040503050406030204" pitchFamily="18" charset="0"/>
                <a:ea typeface="Calibri"/>
                <a:cs typeface="Gill Sans MT" panose="020B0502020104020203" pitchFamily="34" charset="0"/>
              </a:rPr>
              <a:t>Dada todas las responsabilidades que se atribuyen al MMA da la impresión de que existe una sobrecarga de labores, la cual sumada a la restricción de recursos y competencias técnicas dentro del organismo, puede poner en duda el correcto funcionamiento del Comité. ¿</a:t>
            </a:r>
            <a:r>
              <a:rPr lang="es-ES" sz="1800" b="1" dirty="0">
                <a:solidFill>
                  <a:srgbClr val="000000"/>
                </a:solidFill>
                <a:effectLst/>
                <a:latin typeface="Cambria" panose="02040503050406030204" pitchFamily="18" charset="0"/>
                <a:ea typeface="Calibri"/>
                <a:cs typeface="Gill Sans MT" panose="020B0502020104020203" pitchFamily="34" charset="0"/>
              </a:rPr>
              <a:t>El Comité contará con el tiempo de realizar todas las labores que se establecen en el reglamento?</a:t>
            </a:r>
            <a:r>
              <a:rPr lang="es-ES" sz="1800" dirty="0">
                <a:solidFill>
                  <a:srgbClr val="000000"/>
                </a:solidFill>
                <a:effectLst/>
                <a:latin typeface="Cambria" panose="02040503050406030204" pitchFamily="18" charset="0"/>
                <a:ea typeface="Calibri"/>
                <a:cs typeface="Gill Sans MT" panose="020B0502020104020203" pitchFamily="34" charset="0"/>
              </a:rPr>
              <a:t> Se podría evaluar contar con un cuerpo institucional que tenga personal permanente y que posea las capacidades técnicas y que así pueda velar por el correcto funcionamiento del reglamento. </a:t>
            </a:r>
            <a:endParaRPr lang="es-CL" sz="1800" dirty="0">
              <a:solidFill>
                <a:srgbClr val="000000"/>
              </a:solidFill>
              <a:effectLst/>
              <a:latin typeface="Gill Sans MT" panose="020B0502020104020203" pitchFamily="34" charset="0"/>
              <a:ea typeface="Calibri"/>
              <a:cs typeface="Gill Sans MT" panose="020B0502020104020203" pitchFamily="34" charset="0"/>
            </a:endParaRPr>
          </a:p>
          <a:p>
            <a:pPr algn="just"/>
            <a:r>
              <a:rPr lang="es-ES" sz="1800" dirty="0">
                <a:solidFill>
                  <a:srgbClr val="000000"/>
                </a:solidFill>
                <a:effectLst/>
                <a:latin typeface="Cambria" panose="02040503050406030204" pitchFamily="18" charset="0"/>
                <a:ea typeface="Calibri"/>
                <a:cs typeface="Gill Sans MT" panose="020B0502020104020203"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800" dirty="0">
                <a:effectLst/>
                <a:latin typeface="Cambria" panose="02040503050406030204" pitchFamily="18" charset="0"/>
                <a:ea typeface="Cambria" panose="02040503050406030204" pitchFamily="18" charset="0"/>
                <a:cs typeface="Cambria" panose="02040503050406030204" pitchFamily="18" charset="0"/>
              </a:rPr>
              <a:t>Finalmente, considerando que a través del Artículo 6.2, de acuerdos bilaterales entre países, se van a ir habilitando posibilidades de transacción, </a:t>
            </a:r>
            <a:r>
              <a:rPr lang="es-ES" sz="1800" b="1" dirty="0">
                <a:effectLst/>
                <a:latin typeface="Cambria" panose="02040503050406030204" pitchFamily="18" charset="0"/>
                <a:ea typeface="Cambria" panose="02040503050406030204" pitchFamily="18" charset="0"/>
                <a:cs typeface="Cambria" panose="02040503050406030204" pitchFamily="18" charset="0"/>
              </a:rPr>
              <a:t>el sector privado también tiene un rol en incentivar el desarrollo de mercado al impulsar negociaciones directas entre privados</a:t>
            </a:r>
            <a:r>
              <a:rPr lang="es-ES" sz="1800" dirty="0">
                <a:effectLst/>
                <a:latin typeface="Cambria" panose="02040503050406030204" pitchFamily="18" charset="0"/>
                <a:ea typeface="Cambria" panose="02040503050406030204" pitchFamily="18" charset="0"/>
                <a:cs typeface="Cambria" panose="02040503050406030204" pitchFamily="18" charset="0"/>
              </a:rPr>
              <a:t>. Como, por ejemplo, en las conversaciones entre Chile y Singapur, Singapur plantea que entre privados se puedan acordar proyectos de mutuo acuerdo e interés. En la práctica los privados pueden tener un rol para generar acuerdos. Dicho lo anterior, </a:t>
            </a:r>
            <a:r>
              <a:rPr lang="es-ES" sz="1800" b="1" dirty="0">
                <a:effectLst/>
                <a:latin typeface="Cambria" panose="02040503050406030204" pitchFamily="18" charset="0"/>
                <a:ea typeface="Cambria" panose="02040503050406030204" pitchFamily="18" charset="0"/>
                <a:cs typeface="Cambria" panose="02040503050406030204" pitchFamily="18" charset="0"/>
              </a:rPr>
              <a:t>el reglamento deja poco claro el mecanismo para generar acuerdos a través de un conducto regular</a:t>
            </a:r>
            <a:r>
              <a:rPr lang="es-ES" sz="1800" dirty="0">
                <a:effectLst/>
                <a:latin typeface="Cambria" panose="02040503050406030204" pitchFamily="18" charset="0"/>
                <a:ea typeface="Cambria" panose="02040503050406030204" pitchFamily="18" charset="0"/>
                <a:cs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800" dirty="0">
              <a:effectLst/>
              <a:latin typeface="Cambria" panose="02040503050406030204" pitchFamily="18" charset="0"/>
              <a:ea typeface="Cambria" panose="02040503050406030204" pitchFamily="18" charset="0"/>
              <a:cs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800" dirty="0">
                <a:effectLst/>
                <a:latin typeface="Cambria" panose="02040503050406030204" pitchFamily="18" charset="0"/>
                <a:ea typeface="Cambria" panose="02040503050406030204" pitchFamily="18" charset="0"/>
                <a:cs typeface="Cambria" panose="02040503050406030204" pitchFamily="18" charset="0"/>
              </a:rPr>
              <a:t>Al momento de determinar qué sectores puedan participar como adicionales bajo el mecanismo del Artículo 6, se espera que no exista una delimitación arbitraria que restrinja oportunidades de proyectos. El regulador debería establecer criterios que le den la oportunidad a los oferentes de proyectos de tener flexibilidad y posibilidad de desarrollo, dentro de los sectores señalados.</a:t>
            </a:r>
            <a:endParaRPr lang="es-CL" sz="1800" dirty="0">
              <a:effectLst/>
              <a:latin typeface="Cambria" panose="02040503050406030204" pitchFamily="18" charset="0"/>
              <a:ea typeface="Cambria" panose="02040503050406030204" pitchFamily="18" charset="0"/>
              <a:cs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s-CL" sz="1800" dirty="0">
              <a:effectLst/>
              <a:latin typeface="Cambria" panose="02040503050406030204" pitchFamily="18" charset="0"/>
              <a:ea typeface="Cambria" panose="02040503050406030204" pitchFamily="18" charset="0"/>
              <a:cs typeface="Cambria" panose="02040503050406030204" pitchFamily="18" charset="0"/>
            </a:endParaRPr>
          </a:p>
          <a:p>
            <a:pPr algn="just"/>
            <a:endParaRPr lang="es-CL" sz="1800" dirty="0">
              <a:solidFill>
                <a:srgbClr val="000000"/>
              </a:solidFill>
              <a:effectLst/>
              <a:latin typeface="Gill Sans MT" panose="020B0502020104020203" pitchFamily="34" charset="0"/>
              <a:ea typeface="Calibri"/>
              <a:cs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800" dirty="0">
              <a:effectLst/>
              <a:latin typeface="Cambria" panose="02040503050406030204" pitchFamily="18" charset="0"/>
              <a:ea typeface="Cambria" panose="02040503050406030204" pitchFamily="18" charset="0"/>
              <a:cs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dirty="0">
              <a:effectLst/>
              <a:latin typeface="Cambria" panose="02040503050406030204" pitchFamily="18" charset="0"/>
              <a:ea typeface="Cambria" panose="02040503050406030204" pitchFamily="18" charset="0"/>
              <a:cs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800" dirty="0">
              <a:effectLst/>
              <a:latin typeface="Cambria" panose="02040503050406030204" pitchFamily="18" charset="0"/>
              <a:ea typeface="Cambria" panose="02040503050406030204" pitchFamily="18" charset="0"/>
              <a:cs typeface="Cambria" panose="020405030504060302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s-ES" dirty="0"/>
              <a:t>Art. 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Cambria" panose="02040503050406030204" pitchFamily="18" charset="0"/>
                <a:ea typeface="Cambria" panose="02040503050406030204" pitchFamily="18" charset="0"/>
                <a:cs typeface="Cambria" panose="02040503050406030204" pitchFamily="18" charset="0"/>
              </a:rPr>
              <a:t>Agregar que el gobierno </a:t>
            </a:r>
            <a:r>
              <a:rPr lang="es-ES" sz="1800" b="1" dirty="0">
                <a:effectLst/>
                <a:latin typeface="Cambria" panose="02040503050406030204" pitchFamily="18" charset="0"/>
                <a:ea typeface="Cambria" panose="02040503050406030204" pitchFamily="18" charset="0"/>
                <a:cs typeface="Cambria" panose="02040503050406030204" pitchFamily="18" charset="0"/>
              </a:rPr>
              <a:t>dispondrá de los recursos financieros necesarios y del personal que tenga el conocimiento técnico y especializado </a:t>
            </a:r>
            <a:r>
              <a:rPr lang="es-ES" sz="1800" dirty="0">
                <a:effectLst/>
                <a:latin typeface="Cambria" panose="02040503050406030204" pitchFamily="18" charset="0"/>
                <a:ea typeface="Cambria" panose="02040503050406030204" pitchFamily="18" charset="0"/>
                <a:cs typeface="Cambria" panose="02040503050406030204" pitchFamily="18" charset="0"/>
              </a:rPr>
              <a:t>comprobable y suficiente, respecto de las materias reguladas en este artículo, y para el Ministerio de Medio Ambiente, para la debida regulación, seguimiento, y ejecución de las competencias otorgadas, mediante el presente instrumento. </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800" dirty="0">
                <a:effectLst/>
                <a:latin typeface="Cambria" panose="02040503050406030204" pitchFamily="18" charset="0"/>
                <a:ea typeface="Cambria" panose="02040503050406030204" pitchFamily="18" charset="0"/>
                <a:cs typeface="Cambria" panose="02040503050406030204" pitchFamily="18" charset="0"/>
              </a:rPr>
              <a:t>Art. 6</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800" dirty="0">
                <a:effectLst/>
                <a:latin typeface="Cambria" panose="02040503050406030204" pitchFamily="18" charset="0"/>
                <a:ea typeface="Cambria" panose="02040503050406030204" pitchFamily="18" charset="0"/>
                <a:cs typeface="Cambria" panose="02040503050406030204" pitchFamily="18" charset="0"/>
              </a:rPr>
              <a:t>Para que un proyecto sea candidato para participar en el Art. 6 debe ser adicional. En términos de los criterios bajo los cuales un proyecto se considerará adicional se define como una de las líneas hacer referencia a que la actividad sea </a:t>
            </a:r>
            <a:r>
              <a:rPr lang="es-CL" sz="1800" b="1" dirty="0">
                <a:effectLst/>
                <a:latin typeface="Cambria" panose="02040503050406030204" pitchFamily="18" charset="0"/>
                <a:ea typeface="Cambria" panose="02040503050406030204" pitchFamily="18" charset="0"/>
                <a:cs typeface="Cambria" panose="02040503050406030204" pitchFamily="18" charset="0"/>
              </a:rPr>
              <a:t>“nueva en su tipo”. Falta claridad para definir este criterio;</a:t>
            </a:r>
            <a:r>
              <a:rPr lang="es-CL" sz="1800" dirty="0">
                <a:effectLst/>
                <a:latin typeface="Cambria" panose="02040503050406030204" pitchFamily="18" charset="0"/>
                <a:ea typeface="Cambria" panose="02040503050406030204" pitchFamily="18" charset="0"/>
                <a:cs typeface="Cambria" panose="02040503050406030204" pitchFamily="18" charset="0"/>
              </a:rPr>
              <a:t> ¿qué es lo que se considera nuevo en su tipo? ¿Nuevas tecnologías? ¿Nuevos usos de tecnologías?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800" dirty="0">
                <a:effectLst/>
                <a:latin typeface="Cambria" panose="02040503050406030204" pitchFamily="18" charset="0"/>
                <a:ea typeface="Cambria" panose="02040503050406030204" pitchFamily="18" charset="0"/>
                <a:cs typeface="Cambria" panose="02040503050406030204" pitchFamily="18" charset="0"/>
              </a:rPr>
              <a:t>Art. 19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Cambria" panose="02040503050406030204" pitchFamily="18" charset="0"/>
                <a:ea typeface="Cambria" panose="02040503050406030204" pitchFamily="18" charset="0"/>
                <a:cs typeface="Cambria" panose="02040503050406030204" pitchFamily="18" charset="0"/>
              </a:rPr>
              <a:t>Dentro de los acuerdos de implementación deberán existir componentes mínimos que debe tener un acuerdo. Dentro de esto se define una determinación de tarifas asociadas a la implementación. Sin embargo, </a:t>
            </a:r>
            <a:r>
              <a:rPr lang="es-ES" sz="1800" b="1" dirty="0">
                <a:effectLst/>
                <a:latin typeface="Cambria" panose="02040503050406030204" pitchFamily="18" charset="0"/>
                <a:ea typeface="Cambria" panose="02040503050406030204" pitchFamily="18" charset="0"/>
                <a:cs typeface="Cambria" panose="02040503050406030204" pitchFamily="18" charset="0"/>
              </a:rPr>
              <a:t>no se establece el mecanismo de las tarifas, en términos de unidades y cantidades, no se explicita un criterio para definir tarifas de los acuerdos.</a:t>
            </a:r>
            <a:r>
              <a:rPr lang="es-ES" sz="1800" dirty="0">
                <a:effectLst/>
                <a:latin typeface="Cambria" panose="02040503050406030204" pitchFamily="18" charset="0"/>
                <a:ea typeface="Cambria" panose="02040503050406030204" pitchFamily="18" charset="0"/>
                <a:cs typeface="Cambria" panose="02040503050406030204" pitchFamily="18" charset="0"/>
              </a:rPr>
              <a:t> ¿En caso de ser monetarias, quién administrará estas tarifas? ¿Cómo? ¿Para qué serán usadas?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dirty="0">
              <a:effectLst/>
              <a:latin typeface="Cambria" panose="02040503050406030204" pitchFamily="18" charset="0"/>
              <a:ea typeface="Cambria" panose="02040503050406030204" pitchFamily="18" charset="0"/>
              <a:cs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effectLst/>
                <a:latin typeface="Cambria" panose="02040503050406030204" pitchFamily="18" charset="0"/>
                <a:ea typeface="Cambria" panose="02040503050406030204" pitchFamily="18" charset="0"/>
                <a:cs typeface="Cambria" panose="02040503050406030204" pitchFamily="18" charset="0"/>
              </a:rPr>
              <a:t>Artículo 16.- De las entidades operacionales que validan y verifican en el ciclo de las actividades de mitigación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Cambria" panose="02040503050406030204" pitchFamily="18" charset="0"/>
                <a:ea typeface="Cambria" panose="02040503050406030204" pitchFamily="18" charset="0"/>
                <a:cs typeface="Cambria" panose="02040503050406030204" pitchFamily="18" charset="0"/>
              </a:rPr>
              <a:t>Es necesario que en el cuerpo del reglamento se establezca </a:t>
            </a:r>
            <a:r>
              <a:rPr lang="es-ES" sz="1800" b="1" dirty="0">
                <a:effectLst/>
                <a:latin typeface="Cambria" panose="02040503050406030204" pitchFamily="18" charset="0"/>
                <a:ea typeface="Cambria" panose="02040503050406030204" pitchFamily="18" charset="0"/>
                <a:cs typeface="Cambria" panose="02040503050406030204" pitchFamily="18" charset="0"/>
              </a:rPr>
              <a:t>cuál es el procedimiento </a:t>
            </a:r>
            <a:r>
              <a:rPr lang="es-ES" sz="1800" dirty="0">
                <a:effectLst/>
                <a:latin typeface="Cambria" panose="02040503050406030204" pitchFamily="18" charset="0"/>
                <a:ea typeface="Cambria" panose="02040503050406030204" pitchFamily="18" charset="0"/>
                <a:cs typeface="Cambria" panose="02040503050406030204" pitchFamily="18" charset="0"/>
              </a:rPr>
              <a:t>que deben llevar a cabo las entidades operacionales para que sean reconocidas por el Ministerio de Medio Ambiente, así mismo </a:t>
            </a:r>
            <a:r>
              <a:rPr lang="es-ES" sz="1800" b="1" dirty="0">
                <a:effectLst/>
                <a:latin typeface="Cambria" panose="02040503050406030204" pitchFamily="18" charset="0"/>
                <a:ea typeface="Cambria" panose="02040503050406030204" pitchFamily="18" charset="0"/>
                <a:cs typeface="Cambria" panose="02040503050406030204" pitchFamily="18" charset="0"/>
              </a:rPr>
              <a:t>los tiempos y requisitos </a:t>
            </a:r>
            <a:r>
              <a:rPr lang="es-ES" sz="1800" dirty="0">
                <a:effectLst/>
                <a:latin typeface="Cambria" panose="02040503050406030204" pitchFamily="18" charset="0"/>
                <a:ea typeface="Cambria" panose="02040503050406030204" pitchFamily="18" charset="0"/>
                <a:cs typeface="Cambria" panose="02040503050406030204" pitchFamily="18" charset="0"/>
              </a:rPr>
              <a:t>necesarios para que lo mismo se desarrolle. </a:t>
            </a:r>
            <a:endParaRPr lang="es-CL" sz="1800" dirty="0">
              <a:effectLst/>
              <a:latin typeface="Cambria" panose="02040503050406030204" pitchFamily="18" charset="0"/>
              <a:ea typeface="Cambria" panose="02040503050406030204" pitchFamily="18" charset="0"/>
              <a:cs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800" dirty="0">
              <a:effectLst/>
              <a:latin typeface="Cambria" panose="02040503050406030204" pitchFamily="18" charset="0"/>
              <a:ea typeface="Cambria" panose="02040503050406030204" pitchFamily="18" charset="0"/>
              <a:cs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800" dirty="0">
              <a:effectLst/>
              <a:latin typeface="Cambria" panose="02040503050406030204" pitchFamily="18" charset="0"/>
              <a:ea typeface="Cambria" panose="02040503050406030204" pitchFamily="18" charset="0"/>
              <a:cs typeface="Cambria" panose="02040503050406030204" pitchFamily="18" charset="0"/>
            </a:endParaRPr>
          </a:p>
          <a:p>
            <a:endParaRP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CL" b="0" i="0" dirty="0">
                <a:solidFill>
                  <a:srgbClr val="3C4043"/>
                </a:solidFill>
                <a:effectLst/>
                <a:highlight>
                  <a:srgbClr val="FFFFFF"/>
                </a:highlight>
                <a:latin typeface="Roboto" panose="02000000000000000000" pitchFamily="2" charset="0"/>
              </a:rPr>
              <a:t>TABLA: </a:t>
            </a:r>
          </a:p>
          <a:p>
            <a:pPr algn="l"/>
            <a:r>
              <a:rPr lang="es-CL" b="0" i="0" dirty="0">
                <a:solidFill>
                  <a:srgbClr val="3C4043"/>
                </a:solidFill>
                <a:effectLst/>
                <a:highlight>
                  <a:srgbClr val="FFFFFF"/>
                </a:highlight>
                <a:latin typeface="Roboto" panose="02000000000000000000" pitchFamily="2" charset="0"/>
              </a:rPr>
              <a:t>- “Creación </a:t>
            </a:r>
            <a:r>
              <a:rPr lang="es-CL" b="0" i="0" dirty="0" err="1">
                <a:solidFill>
                  <a:srgbClr val="3C4043"/>
                </a:solidFill>
                <a:effectLst/>
                <a:highlight>
                  <a:srgbClr val="FFFFFF"/>
                </a:highlight>
                <a:latin typeface="Roboto" panose="02000000000000000000" pitchFamily="2" charset="0"/>
              </a:rPr>
              <a:t>delCenter</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for</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Biodiversity</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Finance</a:t>
            </a:r>
            <a:r>
              <a:rPr lang="es-CL" b="0" i="0" dirty="0">
                <a:solidFill>
                  <a:srgbClr val="3C4043"/>
                </a:solidFill>
                <a:effectLst/>
                <a:highlight>
                  <a:srgbClr val="FFFFFF"/>
                </a:highlight>
                <a:latin typeface="Roboto" panose="02000000000000000000" pitchFamily="2" charset="0"/>
              </a:rPr>
              <a:t> and Natural Capital”, Rodrigo Arriagada, </a:t>
            </a:r>
            <a:r>
              <a:rPr lang="es-CL" b="0" i="0" dirty="0" err="1">
                <a:solidFill>
                  <a:srgbClr val="3C4043"/>
                </a:solidFill>
                <a:effectLst/>
                <a:highlight>
                  <a:srgbClr val="FFFFFF"/>
                </a:highlight>
                <a:latin typeface="Roboto" panose="02000000000000000000" pitchFamily="2" charset="0"/>
              </a:rPr>
              <a:t>PontificiaUniversidad</a:t>
            </a:r>
            <a:r>
              <a:rPr lang="es-CL" b="0" i="0" dirty="0">
                <a:solidFill>
                  <a:srgbClr val="3C4043"/>
                </a:solidFill>
                <a:effectLst/>
                <a:highlight>
                  <a:srgbClr val="FFFFFF"/>
                </a:highlight>
                <a:latin typeface="Roboto" panose="02000000000000000000" pitchFamily="2" charset="0"/>
              </a:rPr>
              <a:t> Católica. </a:t>
            </a:r>
          </a:p>
          <a:p>
            <a:pPr algn="l"/>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EurekaMultilateral</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Call</a:t>
            </a:r>
            <a:r>
              <a:rPr lang="es-CL" b="0" i="0" dirty="0">
                <a:solidFill>
                  <a:srgbClr val="3C4043"/>
                </a:solidFill>
                <a:effectLst/>
                <a:highlight>
                  <a:srgbClr val="FFFFFF"/>
                </a:highlight>
                <a:latin typeface="Roboto" panose="02000000000000000000" pitchFamily="2" charset="0"/>
              </a:rPr>
              <a:t> 2024 Network </a:t>
            </a:r>
            <a:r>
              <a:rPr lang="es-CL" b="0" i="0" dirty="0" err="1">
                <a:solidFill>
                  <a:srgbClr val="3C4043"/>
                </a:solidFill>
                <a:effectLst/>
                <a:highlight>
                  <a:srgbClr val="FFFFFF"/>
                </a:highlight>
                <a:latin typeface="Roboto" panose="02000000000000000000" pitchFamily="2" charset="0"/>
              </a:rPr>
              <a:t>Projects</a:t>
            </a:r>
            <a:r>
              <a:rPr lang="es-CL" b="0" i="0" dirty="0">
                <a:solidFill>
                  <a:srgbClr val="3C4043"/>
                </a:solidFill>
                <a:effectLst/>
                <a:highlight>
                  <a:srgbClr val="FFFFFF"/>
                </a:highlight>
                <a:latin typeface="Roboto" panose="02000000000000000000" pitchFamily="2" charset="0"/>
              </a:rPr>
              <a:t>”, Jocelyn </a:t>
            </a:r>
            <a:r>
              <a:rPr lang="es-CL" b="0" i="0" dirty="0" err="1">
                <a:solidFill>
                  <a:srgbClr val="3C4043"/>
                </a:solidFill>
                <a:effectLst/>
                <a:highlight>
                  <a:srgbClr val="FFFFFF"/>
                </a:highlight>
                <a:latin typeface="Roboto" panose="02000000000000000000" pitchFamily="2" charset="0"/>
              </a:rPr>
              <a:t>Olivari</a:t>
            </a:r>
            <a:r>
              <a:rPr lang="es-CL" b="0" i="0" dirty="0">
                <a:solidFill>
                  <a:srgbClr val="3C4043"/>
                </a:solidFill>
                <a:effectLst/>
                <a:highlight>
                  <a:srgbClr val="FFFFFF"/>
                </a:highlight>
                <a:latin typeface="Roboto" panose="02000000000000000000" pitchFamily="2" charset="0"/>
              </a:rPr>
              <a:t>, Gerente de </a:t>
            </a:r>
            <a:r>
              <a:rPr lang="es-CL" b="0" i="0" dirty="0" err="1">
                <a:solidFill>
                  <a:srgbClr val="3C4043"/>
                </a:solidFill>
                <a:effectLst/>
                <a:highlight>
                  <a:srgbClr val="FFFFFF"/>
                </a:highlight>
                <a:latin typeface="Roboto" panose="02000000000000000000" pitchFamily="2" charset="0"/>
              </a:rPr>
              <a:t>Innovación,Directora</a:t>
            </a:r>
            <a:r>
              <a:rPr lang="es-CL" b="0" i="0" dirty="0">
                <a:solidFill>
                  <a:srgbClr val="3C4043"/>
                </a:solidFill>
                <a:effectLst/>
                <a:highlight>
                  <a:srgbClr val="FFFFFF"/>
                </a:highlight>
                <a:latin typeface="Roboto" panose="02000000000000000000" pitchFamily="2" charset="0"/>
              </a:rPr>
              <a:t> Ejecutiva Comité </a:t>
            </a:r>
            <a:r>
              <a:rPr lang="es-CL" b="0" i="0" dirty="0" err="1">
                <a:solidFill>
                  <a:srgbClr val="3C4043"/>
                </a:solidFill>
                <a:effectLst/>
                <a:highlight>
                  <a:srgbClr val="FFFFFF"/>
                </a:highlight>
                <a:latin typeface="Roboto" panose="02000000000000000000" pitchFamily="2" charset="0"/>
              </a:rPr>
              <a:t>InnovaChile</a:t>
            </a:r>
            <a:r>
              <a:rPr lang="es-CL" b="0" i="0" dirty="0">
                <a:solidFill>
                  <a:srgbClr val="3C4043"/>
                </a:solidFill>
                <a:effectLst/>
                <a:highlight>
                  <a:srgbClr val="FFFFFF"/>
                </a:highlight>
                <a:latin typeface="Roboto" panose="02000000000000000000" pitchFamily="2" charset="0"/>
              </a:rPr>
              <a:t>, CORFO. </a:t>
            </a:r>
          </a:p>
          <a:p>
            <a:pPr algn="l"/>
            <a:r>
              <a:rPr lang="es-CL" b="0" i="0" dirty="0">
                <a:solidFill>
                  <a:srgbClr val="3C4043"/>
                </a:solidFill>
                <a:effectLst/>
                <a:highlight>
                  <a:srgbClr val="FFFFFF"/>
                </a:highlight>
                <a:latin typeface="Roboto" panose="02000000000000000000" pitchFamily="2" charset="0"/>
              </a:rPr>
              <a:t>- “Avance Comité </a:t>
            </a:r>
            <a:r>
              <a:rPr lang="es-CL" b="0" i="0" dirty="0" err="1">
                <a:solidFill>
                  <a:srgbClr val="3C4043"/>
                </a:solidFill>
                <a:effectLst/>
                <a:highlight>
                  <a:srgbClr val="FFFFFF"/>
                </a:highlight>
                <a:latin typeface="Roboto" panose="02000000000000000000" pitchFamily="2" charset="0"/>
              </a:rPr>
              <a:t>deCarbono</a:t>
            </a:r>
            <a:r>
              <a:rPr lang="es-CL" b="0" i="0" dirty="0">
                <a:solidFill>
                  <a:srgbClr val="3C4043"/>
                </a:solidFill>
                <a:effectLst/>
                <a:highlight>
                  <a:srgbClr val="FFFFFF"/>
                </a:highlight>
                <a:latin typeface="Roboto" panose="02000000000000000000" pitchFamily="2" charset="0"/>
              </a:rPr>
              <a:t> Neutralidad y Resiliencia”, “Consulta Ciudadana del Reglamento del Artículo6”, “Programa Transforma Cambio Climático”; Teresa Ruiz-Tagle, CLG Chile. </a:t>
            </a:r>
          </a:p>
          <a:p>
            <a:pPr algn="l"/>
            <a:r>
              <a:rPr lang="es-CL" b="0" i="0" dirty="0">
                <a:solidFill>
                  <a:srgbClr val="3C4043"/>
                </a:solidFill>
                <a:effectLst/>
                <a:highlight>
                  <a:srgbClr val="FFFFFF"/>
                </a:highlight>
                <a:latin typeface="Roboto" panose="02000000000000000000" pitchFamily="2" charset="0"/>
              </a:rPr>
              <a:t>- Varios: </a:t>
            </a:r>
            <a:r>
              <a:rPr lang="es-CL" b="0" i="0" dirty="0" err="1">
                <a:solidFill>
                  <a:srgbClr val="3C4043"/>
                </a:solidFill>
                <a:effectLst/>
                <a:highlight>
                  <a:srgbClr val="FFFFFF"/>
                </a:highlight>
                <a:latin typeface="Roboto" panose="02000000000000000000" pitchFamily="2" charset="0"/>
              </a:rPr>
              <a:t>Próximasactividades</a:t>
            </a:r>
            <a:r>
              <a:rPr lang="es-CL" b="0" i="0" dirty="0">
                <a:solidFill>
                  <a:srgbClr val="3C4043"/>
                </a:solidFill>
                <a:effectLst/>
                <a:highlight>
                  <a:srgbClr val="FFFFFF"/>
                </a:highlight>
                <a:latin typeface="Roboto" panose="02000000000000000000" pitchFamily="2"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4A34-D962-4E79-AD04-0F667835EC5D}"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515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CL" b="0" i="0" dirty="0">
                <a:solidFill>
                  <a:srgbClr val="3C4043"/>
                </a:solidFill>
                <a:effectLst/>
                <a:highlight>
                  <a:srgbClr val="FFFFFF"/>
                </a:highlight>
                <a:latin typeface="Roboto" panose="02000000000000000000" pitchFamily="2" charset="0"/>
              </a:rPr>
              <a:t>TABLA: </a:t>
            </a:r>
          </a:p>
          <a:p>
            <a:pPr algn="l"/>
            <a:r>
              <a:rPr lang="es-CL" b="0" i="0" dirty="0">
                <a:solidFill>
                  <a:srgbClr val="3C4043"/>
                </a:solidFill>
                <a:effectLst/>
                <a:highlight>
                  <a:srgbClr val="FFFFFF"/>
                </a:highlight>
                <a:latin typeface="Roboto" panose="02000000000000000000" pitchFamily="2" charset="0"/>
              </a:rPr>
              <a:t>- “Creación </a:t>
            </a:r>
            <a:r>
              <a:rPr lang="es-CL" b="0" i="0" dirty="0" err="1">
                <a:solidFill>
                  <a:srgbClr val="3C4043"/>
                </a:solidFill>
                <a:effectLst/>
                <a:highlight>
                  <a:srgbClr val="FFFFFF"/>
                </a:highlight>
                <a:latin typeface="Roboto" panose="02000000000000000000" pitchFamily="2" charset="0"/>
              </a:rPr>
              <a:t>delCenter</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for</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Biodiversity</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Finance</a:t>
            </a:r>
            <a:r>
              <a:rPr lang="es-CL" b="0" i="0" dirty="0">
                <a:solidFill>
                  <a:srgbClr val="3C4043"/>
                </a:solidFill>
                <a:effectLst/>
                <a:highlight>
                  <a:srgbClr val="FFFFFF"/>
                </a:highlight>
                <a:latin typeface="Roboto" panose="02000000000000000000" pitchFamily="2" charset="0"/>
              </a:rPr>
              <a:t> and Natural Capital”, Rodrigo Arriagada, </a:t>
            </a:r>
            <a:r>
              <a:rPr lang="es-CL" b="0" i="0" dirty="0" err="1">
                <a:solidFill>
                  <a:srgbClr val="3C4043"/>
                </a:solidFill>
                <a:effectLst/>
                <a:highlight>
                  <a:srgbClr val="FFFFFF"/>
                </a:highlight>
                <a:latin typeface="Roboto" panose="02000000000000000000" pitchFamily="2" charset="0"/>
              </a:rPr>
              <a:t>PontificiaUniversidad</a:t>
            </a:r>
            <a:r>
              <a:rPr lang="es-CL" b="0" i="0" dirty="0">
                <a:solidFill>
                  <a:srgbClr val="3C4043"/>
                </a:solidFill>
                <a:effectLst/>
                <a:highlight>
                  <a:srgbClr val="FFFFFF"/>
                </a:highlight>
                <a:latin typeface="Roboto" panose="02000000000000000000" pitchFamily="2" charset="0"/>
              </a:rPr>
              <a:t> Católica. </a:t>
            </a:r>
          </a:p>
          <a:p>
            <a:pPr algn="l"/>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EurekaMultilateral</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Call</a:t>
            </a:r>
            <a:r>
              <a:rPr lang="es-CL" b="0" i="0" dirty="0">
                <a:solidFill>
                  <a:srgbClr val="3C4043"/>
                </a:solidFill>
                <a:effectLst/>
                <a:highlight>
                  <a:srgbClr val="FFFFFF"/>
                </a:highlight>
                <a:latin typeface="Roboto" panose="02000000000000000000" pitchFamily="2" charset="0"/>
              </a:rPr>
              <a:t> 2024 Network </a:t>
            </a:r>
            <a:r>
              <a:rPr lang="es-CL" b="0" i="0" dirty="0" err="1">
                <a:solidFill>
                  <a:srgbClr val="3C4043"/>
                </a:solidFill>
                <a:effectLst/>
                <a:highlight>
                  <a:srgbClr val="FFFFFF"/>
                </a:highlight>
                <a:latin typeface="Roboto" panose="02000000000000000000" pitchFamily="2" charset="0"/>
              </a:rPr>
              <a:t>Projects</a:t>
            </a:r>
            <a:r>
              <a:rPr lang="es-CL" b="0" i="0" dirty="0">
                <a:solidFill>
                  <a:srgbClr val="3C4043"/>
                </a:solidFill>
                <a:effectLst/>
                <a:highlight>
                  <a:srgbClr val="FFFFFF"/>
                </a:highlight>
                <a:latin typeface="Roboto" panose="02000000000000000000" pitchFamily="2" charset="0"/>
              </a:rPr>
              <a:t>”, Jocelyn </a:t>
            </a:r>
            <a:r>
              <a:rPr lang="es-CL" b="0" i="0" dirty="0" err="1">
                <a:solidFill>
                  <a:srgbClr val="3C4043"/>
                </a:solidFill>
                <a:effectLst/>
                <a:highlight>
                  <a:srgbClr val="FFFFFF"/>
                </a:highlight>
                <a:latin typeface="Roboto" panose="02000000000000000000" pitchFamily="2" charset="0"/>
              </a:rPr>
              <a:t>Olivari</a:t>
            </a:r>
            <a:r>
              <a:rPr lang="es-CL" b="0" i="0" dirty="0">
                <a:solidFill>
                  <a:srgbClr val="3C4043"/>
                </a:solidFill>
                <a:effectLst/>
                <a:highlight>
                  <a:srgbClr val="FFFFFF"/>
                </a:highlight>
                <a:latin typeface="Roboto" panose="02000000000000000000" pitchFamily="2" charset="0"/>
              </a:rPr>
              <a:t>, Gerente de </a:t>
            </a:r>
            <a:r>
              <a:rPr lang="es-CL" b="0" i="0" dirty="0" err="1">
                <a:solidFill>
                  <a:srgbClr val="3C4043"/>
                </a:solidFill>
                <a:effectLst/>
                <a:highlight>
                  <a:srgbClr val="FFFFFF"/>
                </a:highlight>
                <a:latin typeface="Roboto" panose="02000000000000000000" pitchFamily="2" charset="0"/>
              </a:rPr>
              <a:t>Innovación,Directora</a:t>
            </a:r>
            <a:r>
              <a:rPr lang="es-CL" b="0" i="0" dirty="0">
                <a:solidFill>
                  <a:srgbClr val="3C4043"/>
                </a:solidFill>
                <a:effectLst/>
                <a:highlight>
                  <a:srgbClr val="FFFFFF"/>
                </a:highlight>
                <a:latin typeface="Roboto" panose="02000000000000000000" pitchFamily="2" charset="0"/>
              </a:rPr>
              <a:t> Ejecutiva Comité </a:t>
            </a:r>
            <a:r>
              <a:rPr lang="es-CL" b="0" i="0" dirty="0" err="1">
                <a:solidFill>
                  <a:srgbClr val="3C4043"/>
                </a:solidFill>
                <a:effectLst/>
                <a:highlight>
                  <a:srgbClr val="FFFFFF"/>
                </a:highlight>
                <a:latin typeface="Roboto" panose="02000000000000000000" pitchFamily="2" charset="0"/>
              </a:rPr>
              <a:t>InnovaChile</a:t>
            </a:r>
            <a:r>
              <a:rPr lang="es-CL" b="0" i="0" dirty="0">
                <a:solidFill>
                  <a:srgbClr val="3C4043"/>
                </a:solidFill>
                <a:effectLst/>
                <a:highlight>
                  <a:srgbClr val="FFFFFF"/>
                </a:highlight>
                <a:latin typeface="Roboto" panose="02000000000000000000" pitchFamily="2" charset="0"/>
              </a:rPr>
              <a:t>, CORFO. </a:t>
            </a:r>
          </a:p>
          <a:p>
            <a:pPr algn="l"/>
            <a:r>
              <a:rPr lang="es-CL" b="0" i="0" dirty="0">
                <a:solidFill>
                  <a:srgbClr val="3C4043"/>
                </a:solidFill>
                <a:effectLst/>
                <a:highlight>
                  <a:srgbClr val="FFFFFF"/>
                </a:highlight>
                <a:latin typeface="Roboto" panose="02000000000000000000" pitchFamily="2" charset="0"/>
              </a:rPr>
              <a:t>- “Avance Comité </a:t>
            </a:r>
            <a:r>
              <a:rPr lang="es-CL" b="0" i="0" dirty="0" err="1">
                <a:solidFill>
                  <a:srgbClr val="3C4043"/>
                </a:solidFill>
                <a:effectLst/>
                <a:highlight>
                  <a:srgbClr val="FFFFFF"/>
                </a:highlight>
                <a:latin typeface="Roboto" panose="02000000000000000000" pitchFamily="2" charset="0"/>
              </a:rPr>
              <a:t>deCarbono</a:t>
            </a:r>
            <a:r>
              <a:rPr lang="es-CL" b="0" i="0" dirty="0">
                <a:solidFill>
                  <a:srgbClr val="3C4043"/>
                </a:solidFill>
                <a:effectLst/>
                <a:highlight>
                  <a:srgbClr val="FFFFFF"/>
                </a:highlight>
                <a:latin typeface="Roboto" panose="02000000000000000000" pitchFamily="2" charset="0"/>
              </a:rPr>
              <a:t> Neutralidad y Resiliencia”, “Consulta Ciudadana del Reglamento del Artículo6”, “Programa Transforma Cambio Climático”; Teresa Ruiz-Tagle, CLG Chile. </a:t>
            </a:r>
          </a:p>
          <a:p>
            <a:pPr algn="l"/>
            <a:r>
              <a:rPr lang="es-CL" b="0" i="0" dirty="0">
                <a:solidFill>
                  <a:srgbClr val="3C4043"/>
                </a:solidFill>
                <a:effectLst/>
                <a:highlight>
                  <a:srgbClr val="FFFFFF"/>
                </a:highlight>
                <a:latin typeface="Roboto" panose="02000000000000000000" pitchFamily="2" charset="0"/>
              </a:rPr>
              <a:t>- Varios: </a:t>
            </a:r>
            <a:r>
              <a:rPr lang="es-CL" b="0" i="0" dirty="0" err="1">
                <a:solidFill>
                  <a:srgbClr val="3C4043"/>
                </a:solidFill>
                <a:effectLst/>
                <a:highlight>
                  <a:srgbClr val="FFFFFF"/>
                </a:highlight>
                <a:latin typeface="Roboto" panose="02000000000000000000" pitchFamily="2" charset="0"/>
              </a:rPr>
              <a:t>Próximasactividades</a:t>
            </a:r>
            <a:r>
              <a:rPr lang="es-CL" b="0" i="0" dirty="0">
                <a:solidFill>
                  <a:srgbClr val="3C4043"/>
                </a:solidFill>
                <a:effectLst/>
                <a:highlight>
                  <a:srgbClr val="FFFFFF"/>
                </a:highlight>
                <a:latin typeface="Roboto" panose="02000000000000000000" pitchFamily="2"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4A34-D962-4E79-AD04-0F667835EC5D}"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522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CL" b="0" i="0" dirty="0">
                <a:solidFill>
                  <a:srgbClr val="3C4043"/>
                </a:solidFill>
                <a:effectLst/>
                <a:highlight>
                  <a:srgbClr val="FFFFFF"/>
                </a:highlight>
                <a:latin typeface="Roboto" panose="02000000000000000000" pitchFamily="2" charset="0"/>
              </a:rPr>
              <a:t>TABLA: </a:t>
            </a:r>
          </a:p>
          <a:p>
            <a:pPr algn="l"/>
            <a:r>
              <a:rPr lang="es-CL" b="0" i="0" dirty="0">
                <a:solidFill>
                  <a:srgbClr val="3C4043"/>
                </a:solidFill>
                <a:effectLst/>
                <a:highlight>
                  <a:srgbClr val="FFFFFF"/>
                </a:highlight>
                <a:latin typeface="Roboto" panose="02000000000000000000" pitchFamily="2" charset="0"/>
              </a:rPr>
              <a:t>- “Creación </a:t>
            </a:r>
            <a:r>
              <a:rPr lang="es-CL" b="0" i="0" dirty="0" err="1">
                <a:solidFill>
                  <a:srgbClr val="3C4043"/>
                </a:solidFill>
                <a:effectLst/>
                <a:highlight>
                  <a:srgbClr val="FFFFFF"/>
                </a:highlight>
                <a:latin typeface="Roboto" panose="02000000000000000000" pitchFamily="2" charset="0"/>
              </a:rPr>
              <a:t>delCenter</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for</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Biodiversity</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Finance</a:t>
            </a:r>
            <a:r>
              <a:rPr lang="es-CL" b="0" i="0" dirty="0">
                <a:solidFill>
                  <a:srgbClr val="3C4043"/>
                </a:solidFill>
                <a:effectLst/>
                <a:highlight>
                  <a:srgbClr val="FFFFFF"/>
                </a:highlight>
                <a:latin typeface="Roboto" panose="02000000000000000000" pitchFamily="2" charset="0"/>
              </a:rPr>
              <a:t> and Natural Capital”, Rodrigo Arriagada, </a:t>
            </a:r>
            <a:r>
              <a:rPr lang="es-CL" b="0" i="0" dirty="0" err="1">
                <a:solidFill>
                  <a:srgbClr val="3C4043"/>
                </a:solidFill>
                <a:effectLst/>
                <a:highlight>
                  <a:srgbClr val="FFFFFF"/>
                </a:highlight>
                <a:latin typeface="Roboto" panose="02000000000000000000" pitchFamily="2" charset="0"/>
              </a:rPr>
              <a:t>PontificiaUniversidad</a:t>
            </a:r>
            <a:r>
              <a:rPr lang="es-CL" b="0" i="0" dirty="0">
                <a:solidFill>
                  <a:srgbClr val="3C4043"/>
                </a:solidFill>
                <a:effectLst/>
                <a:highlight>
                  <a:srgbClr val="FFFFFF"/>
                </a:highlight>
                <a:latin typeface="Roboto" panose="02000000000000000000" pitchFamily="2" charset="0"/>
              </a:rPr>
              <a:t> Católica. </a:t>
            </a:r>
          </a:p>
          <a:p>
            <a:pPr algn="l"/>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EurekaMultilateral</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Call</a:t>
            </a:r>
            <a:r>
              <a:rPr lang="es-CL" b="0" i="0" dirty="0">
                <a:solidFill>
                  <a:srgbClr val="3C4043"/>
                </a:solidFill>
                <a:effectLst/>
                <a:highlight>
                  <a:srgbClr val="FFFFFF"/>
                </a:highlight>
                <a:latin typeface="Roboto" panose="02000000000000000000" pitchFamily="2" charset="0"/>
              </a:rPr>
              <a:t> 2024 Network </a:t>
            </a:r>
            <a:r>
              <a:rPr lang="es-CL" b="0" i="0" dirty="0" err="1">
                <a:solidFill>
                  <a:srgbClr val="3C4043"/>
                </a:solidFill>
                <a:effectLst/>
                <a:highlight>
                  <a:srgbClr val="FFFFFF"/>
                </a:highlight>
                <a:latin typeface="Roboto" panose="02000000000000000000" pitchFamily="2" charset="0"/>
              </a:rPr>
              <a:t>Projects</a:t>
            </a:r>
            <a:r>
              <a:rPr lang="es-CL" b="0" i="0" dirty="0">
                <a:solidFill>
                  <a:srgbClr val="3C4043"/>
                </a:solidFill>
                <a:effectLst/>
                <a:highlight>
                  <a:srgbClr val="FFFFFF"/>
                </a:highlight>
                <a:latin typeface="Roboto" panose="02000000000000000000" pitchFamily="2" charset="0"/>
              </a:rPr>
              <a:t>”, Jocelyn </a:t>
            </a:r>
            <a:r>
              <a:rPr lang="es-CL" b="0" i="0" dirty="0" err="1">
                <a:solidFill>
                  <a:srgbClr val="3C4043"/>
                </a:solidFill>
                <a:effectLst/>
                <a:highlight>
                  <a:srgbClr val="FFFFFF"/>
                </a:highlight>
                <a:latin typeface="Roboto" panose="02000000000000000000" pitchFamily="2" charset="0"/>
              </a:rPr>
              <a:t>Olivari</a:t>
            </a:r>
            <a:r>
              <a:rPr lang="es-CL" b="0" i="0" dirty="0">
                <a:solidFill>
                  <a:srgbClr val="3C4043"/>
                </a:solidFill>
                <a:effectLst/>
                <a:highlight>
                  <a:srgbClr val="FFFFFF"/>
                </a:highlight>
                <a:latin typeface="Roboto" panose="02000000000000000000" pitchFamily="2" charset="0"/>
              </a:rPr>
              <a:t>, Gerente de </a:t>
            </a:r>
            <a:r>
              <a:rPr lang="es-CL" b="0" i="0" dirty="0" err="1">
                <a:solidFill>
                  <a:srgbClr val="3C4043"/>
                </a:solidFill>
                <a:effectLst/>
                <a:highlight>
                  <a:srgbClr val="FFFFFF"/>
                </a:highlight>
                <a:latin typeface="Roboto" panose="02000000000000000000" pitchFamily="2" charset="0"/>
              </a:rPr>
              <a:t>Innovación,Directora</a:t>
            </a:r>
            <a:r>
              <a:rPr lang="es-CL" b="0" i="0" dirty="0">
                <a:solidFill>
                  <a:srgbClr val="3C4043"/>
                </a:solidFill>
                <a:effectLst/>
                <a:highlight>
                  <a:srgbClr val="FFFFFF"/>
                </a:highlight>
                <a:latin typeface="Roboto" panose="02000000000000000000" pitchFamily="2" charset="0"/>
              </a:rPr>
              <a:t> Ejecutiva Comité </a:t>
            </a:r>
            <a:r>
              <a:rPr lang="es-CL" b="0" i="0" dirty="0" err="1">
                <a:solidFill>
                  <a:srgbClr val="3C4043"/>
                </a:solidFill>
                <a:effectLst/>
                <a:highlight>
                  <a:srgbClr val="FFFFFF"/>
                </a:highlight>
                <a:latin typeface="Roboto" panose="02000000000000000000" pitchFamily="2" charset="0"/>
              </a:rPr>
              <a:t>InnovaChile</a:t>
            </a:r>
            <a:r>
              <a:rPr lang="es-CL" b="0" i="0" dirty="0">
                <a:solidFill>
                  <a:srgbClr val="3C4043"/>
                </a:solidFill>
                <a:effectLst/>
                <a:highlight>
                  <a:srgbClr val="FFFFFF"/>
                </a:highlight>
                <a:latin typeface="Roboto" panose="02000000000000000000" pitchFamily="2" charset="0"/>
              </a:rPr>
              <a:t>, CORFO. </a:t>
            </a:r>
          </a:p>
          <a:p>
            <a:pPr algn="l"/>
            <a:r>
              <a:rPr lang="es-CL" b="0" i="0" dirty="0">
                <a:solidFill>
                  <a:srgbClr val="3C4043"/>
                </a:solidFill>
                <a:effectLst/>
                <a:highlight>
                  <a:srgbClr val="FFFFFF"/>
                </a:highlight>
                <a:latin typeface="Roboto" panose="02000000000000000000" pitchFamily="2" charset="0"/>
              </a:rPr>
              <a:t>- “Avance Comité </a:t>
            </a:r>
            <a:r>
              <a:rPr lang="es-CL" b="0" i="0" dirty="0" err="1">
                <a:solidFill>
                  <a:srgbClr val="3C4043"/>
                </a:solidFill>
                <a:effectLst/>
                <a:highlight>
                  <a:srgbClr val="FFFFFF"/>
                </a:highlight>
                <a:latin typeface="Roboto" panose="02000000000000000000" pitchFamily="2" charset="0"/>
              </a:rPr>
              <a:t>deCarbono</a:t>
            </a:r>
            <a:r>
              <a:rPr lang="es-CL" b="0" i="0" dirty="0">
                <a:solidFill>
                  <a:srgbClr val="3C4043"/>
                </a:solidFill>
                <a:effectLst/>
                <a:highlight>
                  <a:srgbClr val="FFFFFF"/>
                </a:highlight>
                <a:latin typeface="Roboto" panose="02000000000000000000" pitchFamily="2" charset="0"/>
              </a:rPr>
              <a:t> Neutralidad y Resiliencia”, “Consulta Ciudadana del Reglamento del Artículo6”, “Programa Transforma Cambio Climático”; Teresa Ruiz-Tagle, CLG Chile. </a:t>
            </a:r>
          </a:p>
          <a:p>
            <a:pPr algn="l"/>
            <a:r>
              <a:rPr lang="es-CL" b="0" i="0" dirty="0">
                <a:solidFill>
                  <a:srgbClr val="3C4043"/>
                </a:solidFill>
                <a:effectLst/>
                <a:highlight>
                  <a:srgbClr val="FFFFFF"/>
                </a:highlight>
                <a:latin typeface="Roboto" panose="02000000000000000000" pitchFamily="2" charset="0"/>
              </a:rPr>
              <a:t>- Varios: </a:t>
            </a:r>
            <a:r>
              <a:rPr lang="es-CL" b="0" i="0" dirty="0" err="1">
                <a:solidFill>
                  <a:srgbClr val="3C4043"/>
                </a:solidFill>
                <a:effectLst/>
                <a:highlight>
                  <a:srgbClr val="FFFFFF"/>
                </a:highlight>
                <a:latin typeface="Roboto" panose="02000000000000000000" pitchFamily="2" charset="0"/>
              </a:rPr>
              <a:t>Próximasactividades</a:t>
            </a:r>
            <a:r>
              <a:rPr lang="es-CL" b="0" i="0" dirty="0">
                <a:solidFill>
                  <a:srgbClr val="3C4043"/>
                </a:solidFill>
                <a:effectLst/>
                <a:highlight>
                  <a:srgbClr val="FFFFFF"/>
                </a:highlight>
                <a:latin typeface="Roboto" panose="02000000000000000000" pitchFamily="2"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4A34-D962-4E79-AD04-0F667835EC5D}"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379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CL" b="0" i="0" dirty="0">
                <a:solidFill>
                  <a:srgbClr val="3C4043"/>
                </a:solidFill>
                <a:effectLst/>
                <a:highlight>
                  <a:srgbClr val="FFFFFF"/>
                </a:highlight>
                <a:latin typeface="Roboto" panose="02000000000000000000" pitchFamily="2" charset="0"/>
              </a:rPr>
              <a:t>TABLA: </a:t>
            </a:r>
          </a:p>
          <a:p>
            <a:pPr algn="l"/>
            <a:r>
              <a:rPr lang="es-CL" b="0" i="0" dirty="0">
                <a:solidFill>
                  <a:srgbClr val="3C4043"/>
                </a:solidFill>
                <a:effectLst/>
                <a:highlight>
                  <a:srgbClr val="FFFFFF"/>
                </a:highlight>
                <a:latin typeface="Roboto" panose="02000000000000000000" pitchFamily="2" charset="0"/>
              </a:rPr>
              <a:t>- “Creación </a:t>
            </a:r>
            <a:r>
              <a:rPr lang="es-CL" b="0" i="0" dirty="0" err="1">
                <a:solidFill>
                  <a:srgbClr val="3C4043"/>
                </a:solidFill>
                <a:effectLst/>
                <a:highlight>
                  <a:srgbClr val="FFFFFF"/>
                </a:highlight>
                <a:latin typeface="Roboto" panose="02000000000000000000" pitchFamily="2" charset="0"/>
              </a:rPr>
              <a:t>delCenter</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for</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Biodiversity</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Finance</a:t>
            </a:r>
            <a:r>
              <a:rPr lang="es-CL" b="0" i="0" dirty="0">
                <a:solidFill>
                  <a:srgbClr val="3C4043"/>
                </a:solidFill>
                <a:effectLst/>
                <a:highlight>
                  <a:srgbClr val="FFFFFF"/>
                </a:highlight>
                <a:latin typeface="Roboto" panose="02000000000000000000" pitchFamily="2" charset="0"/>
              </a:rPr>
              <a:t> and Natural Capital”, Rodrigo Arriagada, </a:t>
            </a:r>
            <a:r>
              <a:rPr lang="es-CL" b="0" i="0" dirty="0" err="1">
                <a:solidFill>
                  <a:srgbClr val="3C4043"/>
                </a:solidFill>
                <a:effectLst/>
                <a:highlight>
                  <a:srgbClr val="FFFFFF"/>
                </a:highlight>
                <a:latin typeface="Roboto" panose="02000000000000000000" pitchFamily="2" charset="0"/>
              </a:rPr>
              <a:t>PontificiaUniversidad</a:t>
            </a:r>
            <a:r>
              <a:rPr lang="es-CL" b="0" i="0" dirty="0">
                <a:solidFill>
                  <a:srgbClr val="3C4043"/>
                </a:solidFill>
                <a:effectLst/>
                <a:highlight>
                  <a:srgbClr val="FFFFFF"/>
                </a:highlight>
                <a:latin typeface="Roboto" panose="02000000000000000000" pitchFamily="2" charset="0"/>
              </a:rPr>
              <a:t> Católica. </a:t>
            </a:r>
          </a:p>
          <a:p>
            <a:pPr algn="l"/>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EurekaMultilateral</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Call</a:t>
            </a:r>
            <a:r>
              <a:rPr lang="es-CL" b="0" i="0" dirty="0">
                <a:solidFill>
                  <a:srgbClr val="3C4043"/>
                </a:solidFill>
                <a:effectLst/>
                <a:highlight>
                  <a:srgbClr val="FFFFFF"/>
                </a:highlight>
                <a:latin typeface="Roboto" panose="02000000000000000000" pitchFamily="2" charset="0"/>
              </a:rPr>
              <a:t> 2024 Network </a:t>
            </a:r>
            <a:r>
              <a:rPr lang="es-CL" b="0" i="0" dirty="0" err="1">
                <a:solidFill>
                  <a:srgbClr val="3C4043"/>
                </a:solidFill>
                <a:effectLst/>
                <a:highlight>
                  <a:srgbClr val="FFFFFF"/>
                </a:highlight>
                <a:latin typeface="Roboto" panose="02000000000000000000" pitchFamily="2" charset="0"/>
              </a:rPr>
              <a:t>Projects</a:t>
            </a:r>
            <a:r>
              <a:rPr lang="es-CL" b="0" i="0" dirty="0">
                <a:solidFill>
                  <a:srgbClr val="3C4043"/>
                </a:solidFill>
                <a:effectLst/>
                <a:highlight>
                  <a:srgbClr val="FFFFFF"/>
                </a:highlight>
                <a:latin typeface="Roboto" panose="02000000000000000000" pitchFamily="2" charset="0"/>
              </a:rPr>
              <a:t>”, Jocelyn </a:t>
            </a:r>
            <a:r>
              <a:rPr lang="es-CL" b="0" i="0" dirty="0" err="1">
                <a:solidFill>
                  <a:srgbClr val="3C4043"/>
                </a:solidFill>
                <a:effectLst/>
                <a:highlight>
                  <a:srgbClr val="FFFFFF"/>
                </a:highlight>
                <a:latin typeface="Roboto" panose="02000000000000000000" pitchFamily="2" charset="0"/>
              </a:rPr>
              <a:t>Olivari</a:t>
            </a:r>
            <a:r>
              <a:rPr lang="es-CL" b="0" i="0" dirty="0">
                <a:solidFill>
                  <a:srgbClr val="3C4043"/>
                </a:solidFill>
                <a:effectLst/>
                <a:highlight>
                  <a:srgbClr val="FFFFFF"/>
                </a:highlight>
                <a:latin typeface="Roboto" panose="02000000000000000000" pitchFamily="2" charset="0"/>
              </a:rPr>
              <a:t>, Gerente de </a:t>
            </a:r>
            <a:r>
              <a:rPr lang="es-CL" b="0" i="0" dirty="0" err="1">
                <a:solidFill>
                  <a:srgbClr val="3C4043"/>
                </a:solidFill>
                <a:effectLst/>
                <a:highlight>
                  <a:srgbClr val="FFFFFF"/>
                </a:highlight>
                <a:latin typeface="Roboto" panose="02000000000000000000" pitchFamily="2" charset="0"/>
              </a:rPr>
              <a:t>Innovación,Directora</a:t>
            </a:r>
            <a:r>
              <a:rPr lang="es-CL" b="0" i="0" dirty="0">
                <a:solidFill>
                  <a:srgbClr val="3C4043"/>
                </a:solidFill>
                <a:effectLst/>
                <a:highlight>
                  <a:srgbClr val="FFFFFF"/>
                </a:highlight>
                <a:latin typeface="Roboto" panose="02000000000000000000" pitchFamily="2" charset="0"/>
              </a:rPr>
              <a:t> Ejecutiva Comité </a:t>
            </a:r>
            <a:r>
              <a:rPr lang="es-CL" b="0" i="0" dirty="0" err="1">
                <a:solidFill>
                  <a:srgbClr val="3C4043"/>
                </a:solidFill>
                <a:effectLst/>
                <a:highlight>
                  <a:srgbClr val="FFFFFF"/>
                </a:highlight>
                <a:latin typeface="Roboto" panose="02000000000000000000" pitchFamily="2" charset="0"/>
              </a:rPr>
              <a:t>InnovaChile</a:t>
            </a:r>
            <a:r>
              <a:rPr lang="es-CL" b="0" i="0" dirty="0">
                <a:solidFill>
                  <a:srgbClr val="3C4043"/>
                </a:solidFill>
                <a:effectLst/>
                <a:highlight>
                  <a:srgbClr val="FFFFFF"/>
                </a:highlight>
                <a:latin typeface="Roboto" panose="02000000000000000000" pitchFamily="2" charset="0"/>
              </a:rPr>
              <a:t>, CORFO. </a:t>
            </a:r>
          </a:p>
          <a:p>
            <a:pPr algn="l"/>
            <a:r>
              <a:rPr lang="es-CL" b="0" i="0" dirty="0">
                <a:solidFill>
                  <a:srgbClr val="3C4043"/>
                </a:solidFill>
                <a:effectLst/>
                <a:highlight>
                  <a:srgbClr val="FFFFFF"/>
                </a:highlight>
                <a:latin typeface="Roboto" panose="02000000000000000000" pitchFamily="2" charset="0"/>
              </a:rPr>
              <a:t>- “Avance Comité </a:t>
            </a:r>
            <a:r>
              <a:rPr lang="es-CL" b="0" i="0" dirty="0" err="1">
                <a:solidFill>
                  <a:srgbClr val="3C4043"/>
                </a:solidFill>
                <a:effectLst/>
                <a:highlight>
                  <a:srgbClr val="FFFFFF"/>
                </a:highlight>
                <a:latin typeface="Roboto" panose="02000000000000000000" pitchFamily="2" charset="0"/>
              </a:rPr>
              <a:t>deCarbono</a:t>
            </a:r>
            <a:r>
              <a:rPr lang="es-CL" b="0" i="0" dirty="0">
                <a:solidFill>
                  <a:srgbClr val="3C4043"/>
                </a:solidFill>
                <a:effectLst/>
                <a:highlight>
                  <a:srgbClr val="FFFFFF"/>
                </a:highlight>
                <a:latin typeface="Roboto" panose="02000000000000000000" pitchFamily="2" charset="0"/>
              </a:rPr>
              <a:t> Neutralidad y Resiliencia”, “Consulta Ciudadana del Reglamento del Artículo6”, “Programa Transforma Cambio Climático”; Teresa Ruiz-Tagle, CLG Chile. </a:t>
            </a:r>
          </a:p>
          <a:p>
            <a:pPr algn="l"/>
            <a:r>
              <a:rPr lang="es-CL" b="0" i="0" dirty="0">
                <a:solidFill>
                  <a:srgbClr val="3C4043"/>
                </a:solidFill>
                <a:effectLst/>
                <a:highlight>
                  <a:srgbClr val="FFFFFF"/>
                </a:highlight>
                <a:latin typeface="Roboto" panose="02000000000000000000" pitchFamily="2" charset="0"/>
              </a:rPr>
              <a:t>- Varios: </a:t>
            </a:r>
            <a:r>
              <a:rPr lang="es-CL" b="0" i="0" dirty="0" err="1">
                <a:solidFill>
                  <a:srgbClr val="3C4043"/>
                </a:solidFill>
                <a:effectLst/>
                <a:highlight>
                  <a:srgbClr val="FFFFFF"/>
                </a:highlight>
                <a:latin typeface="Roboto" panose="02000000000000000000" pitchFamily="2" charset="0"/>
              </a:rPr>
              <a:t>Próximasactividades</a:t>
            </a:r>
            <a:r>
              <a:rPr lang="es-CL" b="0" i="0" dirty="0">
                <a:solidFill>
                  <a:srgbClr val="3C4043"/>
                </a:solidFill>
                <a:effectLst/>
                <a:highlight>
                  <a:srgbClr val="FFFFFF"/>
                </a:highlight>
                <a:latin typeface="Roboto" panose="02000000000000000000" pitchFamily="2"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4A34-D962-4E79-AD04-0F667835EC5D}"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086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CL" b="0" i="0" dirty="0">
                <a:solidFill>
                  <a:srgbClr val="3C4043"/>
                </a:solidFill>
                <a:effectLst/>
                <a:highlight>
                  <a:srgbClr val="FFFFFF"/>
                </a:highlight>
                <a:latin typeface="Roboto" panose="02000000000000000000" pitchFamily="2" charset="0"/>
              </a:rPr>
              <a:t>TABLA: </a:t>
            </a:r>
          </a:p>
          <a:p>
            <a:pPr algn="l"/>
            <a:r>
              <a:rPr lang="es-CL" b="0" i="0" dirty="0">
                <a:solidFill>
                  <a:srgbClr val="3C4043"/>
                </a:solidFill>
                <a:effectLst/>
                <a:highlight>
                  <a:srgbClr val="FFFFFF"/>
                </a:highlight>
                <a:latin typeface="Roboto" panose="02000000000000000000" pitchFamily="2" charset="0"/>
              </a:rPr>
              <a:t>- “Creación </a:t>
            </a:r>
            <a:r>
              <a:rPr lang="es-CL" b="0" i="0" dirty="0" err="1">
                <a:solidFill>
                  <a:srgbClr val="3C4043"/>
                </a:solidFill>
                <a:effectLst/>
                <a:highlight>
                  <a:srgbClr val="FFFFFF"/>
                </a:highlight>
                <a:latin typeface="Roboto" panose="02000000000000000000" pitchFamily="2" charset="0"/>
              </a:rPr>
              <a:t>delCenter</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for</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Biodiversity</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Finance</a:t>
            </a:r>
            <a:r>
              <a:rPr lang="es-CL" b="0" i="0" dirty="0">
                <a:solidFill>
                  <a:srgbClr val="3C4043"/>
                </a:solidFill>
                <a:effectLst/>
                <a:highlight>
                  <a:srgbClr val="FFFFFF"/>
                </a:highlight>
                <a:latin typeface="Roboto" panose="02000000000000000000" pitchFamily="2" charset="0"/>
              </a:rPr>
              <a:t> and Natural Capital”, Rodrigo Arriagada, </a:t>
            </a:r>
            <a:r>
              <a:rPr lang="es-CL" b="0" i="0" dirty="0" err="1">
                <a:solidFill>
                  <a:srgbClr val="3C4043"/>
                </a:solidFill>
                <a:effectLst/>
                <a:highlight>
                  <a:srgbClr val="FFFFFF"/>
                </a:highlight>
                <a:latin typeface="Roboto" panose="02000000000000000000" pitchFamily="2" charset="0"/>
              </a:rPr>
              <a:t>PontificiaUniversidad</a:t>
            </a:r>
            <a:r>
              <a:rPr lang="es-CL" b="0" i="0" dirty="0">
                <a:solidFill>
                  <a:srgbClr val="3C4043"/>
                </a:solidFill>
                <a:effectLst/>
                <a:highlight>
                  <a:srgbClr val="FFFFFF"/>
                </a:highlight>
                <a:latin typeface="Roboto" panose="02000000000000000000" pitchFamily="2" charset="0"/>
              </a:rPr>
              <a:t> Católica. </a:t>
            </a:r>
          </a:p>
          <a:p>
            <a:pPr algn="l"/>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EurekaMultilateral</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Call</a:t>
            </a:r>
            <a:r>
              <a:rPr lang="es-CL" b="0" i="0" dirty="0">
                <a:solidFill>
                  <a:srgbClr val="3C4043"/>
                </a:solidFill>
                <a:effectLst/>
                <a:highlight>
                  <a:srgbClr val="FFFFFF"/>
                </a:highlight>
                <a:latin typeface="Roboto" panose="02000000000000000000" pitchFamily="2" charset="0"/>
              </a:rPr>
              <a:t> 2024 Network </a:t>
            </a:r>
            <a:r>
              <a:rPr lang="es-CL" b="0" i="0" dirty="0" err="1">
                <a:solidFill>
                  <a:srgbClr val="3C4043"/>
                </a:solidFill>
                <a:effectLst/>
                <a:highlight>
                  <a:srgbClr val="FFFFFF"/>
                </a:highlight>
                <a:latin typeface="Roboto" panose="02000000000000000000" pitchFamily="2" charset="0"/>
              </a:rPr>
              <a:t>Projects</a:t>
            </a:r>
            <a:r>
              <a:rPr lang="es-CL" b="0" i="0" dirty="0">
                <a:solidFill>
                  <a:srgbClr val="3C4043"/>
                </a:solidFill>
                <a:effectLst/>
                <a:highlight>
                  <a:srgbClr val="FFFFFF"/>
                </a:highlight>
                <a:latin typeface="Roboto" panose="02000000000000000000" pitchFamily="2" charset="0"/>
              </a:rPr>
              <a:t>”, Jocelyn </a:t>
            </a:r>
            <a:r>
              <a:rPr lang="es-CL" b="0" i="0" dirty="0" err="1">
                <a:solidFill>
                  <a:srgbClr val="3C4043"/>
                </a:solidFill>
                <a:effectLst/>
                <a:highlight>
                  <a:srgbClr val="FFFFFF"/>
                </a:highlight>
                <a:latin typeface="Roboto" panose="02000000000000000000" pitchFamily="2" charset="0"/>
              </a:rPr>
              <a:t>Olivari</a:t>
            </a:r>
            <a:r>
              <a:rPr lang="es-CL" b="0" i="0" dirty="0">
                <a:solidFill>
                  <a:srgbClr val="3C4043"/>
                </a:solidFill>
                <a:effectLst/>
                <a:highlight>
                  <a:srgbClr val="FFFFFF"/>
                </a:highlight>
                <a:latin typeface="Roboto" panose="02000000000000000000" pitchFamily="2" charset="0"/>
              </a:rPr>
              <a:t>, Gerente de </a:t>
            </a:r>
            <a:r>
              <a:rPr lang="es-CL" b="0" i="0" dirty="0" err="1">
                <a:solidFill>
                  <a:srgbClr val="3C4043"/>
                </a:solidFill>
                <a:effectLst/>
                <a:highlight>
                  <a:srgbClr val="FFFFFF"/>
                </a:highlight>
                <a:latin typeface="Roboto" panose="02000000000000000000" pitchFamily="2" charset="0"/>
              </a:rPr>
              <a:t>Innovación,Directora</a:t>
            </a:r>
            <a:r>
              <a:rPr lang="es-CL" b="0" i="0" dirty="0">
                <a:solidFill>
                  <a:srgbClr val="3C4043"/>
                </a:solidFill>
                <a:effectLst/>
                <a:highlight>
                  <a:srgbClr val="FFFFFF"/>
                </a:highlight>
                <a:latin typeface="Roboto" panose="02000000000000000000" pitchFamily="2" charset="0"/>
              </a:rPr>
              <a:t> Ejecutiva Comité </a:t>
            </a:r>
            <a:r>
              <a:rPr lang="es-CL" b="0" i="0" dirty="0" err="1">
                <a:solidFill>
                  <a:srgbClr val="3C4043"/>
                </a:solidFill>
                <a:effectLst/>
                <a:highlight>
                  <a:srgbClr val="FFFFFF"/>
                </a:highlight>
                <a:latin typeface="Roboto" panose="02000000000000000000" pitchFamily="2" charset="0"/>
              </a:rPr>
              <a:t>InnovaChile</a:t>
            </a:r>
            <a:r>
              <a:rPr lang="es-CL" b="0" i="0" dirty="0">
                <a:solidFill>
                  <a:srgbClr val="3C4043"/>
                </a:solidFill>
                <a:effectLst/>
                <a:highlight>
                  <a:srgbClr val="FFFFFF"/>
                </a:highlight>
                <a:latin typeface="Roboto" panose="02000000000000000000" pitchFamily="2" charset="0"/>
              </a:rPr>
              <a:t>, CORFO. </a:t>
            </a:r>
          </a:p>
          <a:p>
            <a:pPr algn="l"/>
            <a:r>
              <a:rPr lang="es-CL" b="0" i="0" dirty="0">
                <a:solidFill>
                  <a:srgbClr val="3C4043"/>
                </a:solidFill>
                <a:effectLst/>
                <a:highlight>
                  <a:srgbClr val="FFFFFF"/>
                </a:highlight>
                <a:latin typeface="Roboto" panose="02000000000000000000" pitchFamily="2" charset="0"/>
              </a:rPr>
              <a:t>- “Avance Comité </a:t>
            </a:r>
            <a:r>
              <a:rPr lang="es-CL" b="0" i="0" dirty="0" err="1">
                <a:solidFill>
                  <a:srgbClr val="3C4043"/>
                </a:solidFill>
                <a:effectLst/>
                <a:highlight>
                  <a:srgbClr val="FFFFFF"/>
                </a:highlight>
                <a:latin typeface="Roboto" panose="02000000000000000000" pitchFamily="2" charset="0"/>
              </a:rPr>
              <a:t>deCarbono</a:t>
            </a:r>
            <a:r>
              <a:rPr lang="es-CL" b="0" i="0" dirty="0">
                <a:solidFill>
                  <a:srgbClr val="3C4043"/>
                </a:solidFill>
                <a:effectLst/>
                <a:highlight>
                  <a:srgbClr val="FFFFFF"/>
                </a:highlight>
                <a:latin typeface="Roboto" panose="02000000000000000000" pitchFamily="2" charset="0"/>
              </a:rPr>
              <a:t> Neutralidad y Resiliencia”, “Consulta Ciudadana del Reglamento del Artículo6”, “Programa Transforma Cambio Climático”; Teresa Ruiz-Tagle, CLG Chile. </a:t>
            </a:r>
          </a:p>
          <a:p>
            <a:pPr algn="l"/>
            <a:r>
              <a:rPr lang="es-CL" b="0" i="0" dirty="0">
                <a:solidFill>
                  <a:srgbClr val="3C4043"/>
                </a:solidFill>
                <a:effectLst/>
                <a:highlight>
                  <a:srgbClr val="FFFFFF"/>
                </a:highlight>
                <a:latin typeface="Roboto" panose="02000000000000000000" pitchFamily="2" charset="0"/>
              </a:rPr>
              <a:t>- Varios: </a:t>
            </a:r>
            <a:r>
              <a:rPr lang="es-CL" b="0" i="0" dirty="0" err="1">
                <a:solidFill>
                  <a:srgbClr val="3C4043"/>
                </a:solidFill>
                <a:effectLst/>
                <a:highlight>
                  <a:srgbClr val="FFFFFF"/>
                </a:highlight>
                <a:latin typeface="Roboto" panose="02000000000000000000" pitchFamily="2" charset="0"/>
              </a:rPr>
              <a:t>Próximasactividades</a:t>
            </a:r>
            <a:r>
              <a:rPr lang="es-CL" b="0" i="0" dirty="0">
                <a:solidFill>
                  <a:srgbClr val="3C4043"/>
                </a:solidFill>
                <a:effectLst/>
                <a:highlight>
                  <a:srgbClr val="FFFFFF"/>
                </a:highlight>
                <a:latin typeface="Roboto" panose="02000000000000000000" pitchFamily="2"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4A34-D962-4E79-AD04-0F667835EC5D}"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49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a:p>
            <a:endParaRPr lang="es-CL"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4A34-D962-4E79-AD04-0F667835EC5D}"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757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CL" b="0" i="0" dirty="0">
                <a:solidFill>
                  <a:srgbClr val="3C4043"/>
                </a:solidFill>
                <a:effectLst/>
                <a:highlight>
                  <a:srgbClr val="FFFFFF"/>
                </a:highlight>
                <a:latin typeface="Roboto" panose="02000000000000000000" pitchFamily="2" charset="0"/>
              </a:rPr>
              <a:t>TABLA: </a:t>
            </a:r>
          </a:p>
          <a:p>
            <a:pPr algn="l"/>
            <a:r>
              <a:rPr lang="es-CL" b="0" i="0" dirty="0">
                <a:solidFill>
                  <a:srgbClr val="3C4043"/>
                </a:solidFill>
                <a:effectLst/>
                <a:highlight>
                  <a:srgbClr val="FFFFFF"/>
                </a:highlight>
                <a:latin typeface="Roboto" panose="02000000000000000000" pitchFamily="2" charset="0"/>
              </a:rPr>
              <a:t>- “Creación </a:t>
            </a:r>
            <a:r>
              <a:rPr lang="es-CL" b="0" i="0" dirty="0" err="1">
                <a:solidFill>
                  <a:srgbClr val="3C4043"/>
                </a:solidFill>
                <a:effectLst/>
                <a:highlight>
                  <a:srgbClr val="FFFFFF"/>
                </a:highlight>
                <a:latin typeface="Roboto" panose="02000000000000000000" pitchFamily="2" charset="0"/>
              </a:rPr>
              <a:t>delCenter</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for</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Biodiversity</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Finance</a:t>
            </a:r>
            <a:r>
              <a:rPr lang="es-CL" b="0" i="0" dirty="0">
                <a:solidFill>
                  <a:srgbClr val="3C4043"/>
                </a:solidFill>
                <a:effectLst/>
                <a:highlight>
                  <a:srgbClr val="FFFFFF"/>
                </a:highlight>
                <a:latin typeface="Roboto" panose="02000000000000000000" pitchFamily="2" charset="0"/>
              </a:rPr>
              <a:t> and Natural Capital”, Rodrigo Arriagada, </a:t>
            </a:r>
            <a:r>
              <a:rPr lang="es-CL" b="0" i="0" dirty="0" err="1">
                <a:solidFill>
                  <a:srgbClr val="3C4043"/>
                </a:solidFill>
                <a:effectLst/>
                <a:highlight>
                  <a:srgbClr val="FFFFFF"/>
                </a:highlight>
                <a:latin typeface="Roboto" panose="02000000000000000000" pitchFamily="2" charset="0"/>
              </a:rPr>
              <a:t>PontificiaUniversidad</a:t>
            </a:r>
            <a:r>
              <a:rPr lang="es-CL" b="0" i="0" dirty="0">
                <a:solidFill>
                  <a:srgbClr val="3C4043"/>
                </a:solidFill>
                <a:effectLst/>
                <a:highlight>
                  <a:srgbClr val="FFFFFF"/>
                </a:highlight>
                <a:latin typeface="Roboto" panose="02000000000000000000" pitchFamily="2" charset="0"/>
              </a:rPr>
              <a:t> Católica. </a:t>
            </a:r>
          </a:p>
          <a:p>
            <a:pPr algn="l"/>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EurekaMultilateral</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Call</a:t>
            </a:r>
            <a:r>
              <a:rPr lang="es-CL" b="0" i="0" dirty="0">
                <a:solidFill>
                  <a:srgbClr val="3C4043"/>
                </a:solidFill>
                <a:effectLst/>
                <a:highlight>
                  <a:srgbClr val="FFFFFF"/>
                </a:highlight>
                <a:latin typeface="Roboto" panose="02000000000000000000" pitchFamily="2" charset="0"/>
              </a:rPr>
              <a:t> 2024 Network </a:t>
            </a:r>
            <a:r>
              <a:rPr lang="es-CL" b="0" i="0" dirty="0" err="1">
                <a:solidFill>
                  <a:srgbClr val="3C4043"/>
                </a:solidFill>
                <a:effectLst/>
                <a:highlight>
                  <a:srgbClr val="FFFFFF"/>
                </a:highlight>
                <a:latin typeface="Roboto" panose="02000000000000000000" pitchFamily="2" charset="0"/>
              </a:rPr>
              <a:t>Projects</a:t>
            </a:r>
            <a:r>
              <a:rPr lang="es-CL" b="0" i="0" dirty="0">
                <a:solidFill>
                  <a:srgbClr val="3C4043"/>
                </a:solidFill>
                <a:effectLst/>
                <a:highlight>
                  <a:srgbClr val="FFFFFF"/>
                </a:highlight>
                <a:latin typeface="Roboto" panose="02000000000000000000" pitchFamily="2" charset="0"/>
              </a:rPr>
              <a:t>”, Jocelyn </a:t>
            </a:r>
            <a:r>
              <a:rPr lang="es-CL" b="0" i="0" dirty="0" err="1">
                <a:solidFill>
                  <a:srgbClr val="3C4043"/>
                </a:solidFill>
                <a:effectLst/>
                <a:highlight>
                  <a:srgbClr val="FFFFFF"/>
                </a:highlight>
                <a:latin typeface="Roboto" panose="02000000000000000000" pitchFamily="2" charset="0"/>
              </a:rPr>
              <a:t>Olivari</a:t>
            </a:r>
            <a:r>
              <a:rPr lang="es-CL" b="0" i="0" dirty="0">
                <a:solidFill>
                  <a:srgbClr val="3C4043"/>
                </a:solidFill>
                <a:effectLst/>
                <a:highlight>
                  <a:srgbClr val="FFFFFF"/>
                </a:highlight>
                <a:latin typeface="Roboto" panose="02000000000000000000" pitchFamily="2" charset="0"/>
              </a:rPr>
              <a:t>, Gerente de </a:t>
            </a:r>
            <a:r>
              <a:rPr lang="es-CL" b="0" i="0" dirty="0" err="1">
                <a:solidFill>
                  <a:srgbClr val="3C4043"/>
                </a:solidFill>
                <a:effectLst/>
                <a:highlight>
                  <a:srgbClr val="FFFFFF"/>
                </a:highlight>
                <a:latin typeface="Roboto" panose="02000000000000000000" pitchFamily="2" charset="0"/>
              </a:rPr>
              <a:t>Innovación,Directora</a:t>
            </a:r>
            <a:r>
              <a:rPr lang="es-CL" b="0" i="0" dirty="0">
                <a:solidFill>
                  <a:srgbClr val="3C4043"/>
                </a:solidFill>
                <a:effectLst/>
                <a:highlight>
                  <a:srgbClr val="FFFFFF"/>
                </a:highlight>
                <a:latin typeface="Roboto" panose="02000000000000000000" pitchFamily="2" charset="0"/>
              </a:rPr>
              <a:t> Ejecutiva Comité </a:t>
            </a:r>
            <a:r>
              <a:rPr lang="es-CL" b="0" i="0" dirty="0" err="1">
                <a:solidFill>
                  <a:srgbClr val="3C4043"/>
                </a:solidFill>
                <a:effectLst/>
                <a:highlight>
                  <a:srgbClr val="FFFFFF"/>
                </a:highlight>
                <a:latin typeface="Roboto" panose="02000000000000000000" pitchFamily="2" charset="0"/>
              </a:rPr>
              <a:t>InnovaChile</a:t>
            </a:r>
            <a:r>
              <a:rPr lang="es-CL" b="0" i="0" dirty="0">
                <a:solidFill>
                  <a:srgbClr val="3C4043"/>
                </a:solidFill>
                <a:effectLst/>
                <a:highlight>
                  <a:srgbClr val="FFFFFF"/>
                </a:highlight>
                <a:latin typeface="Roboto" panose="02000000000000000000" pitchFamily="2" charset="0"/>
              </a:rPr>
              <a:t>, CORFO. </a:t>
            </a:r>
          </a:p>
          <a:p>
            <a:pPr algn="l"/>
            <a:r>
              <a:rPr lang="es-CL" b="0" i="0" dirty="0">
                <a:solidFill>
                  <a:srgbClr val="3C4043"/>
                </a:solidFill>
                <a:effectLst/>
                <a:highlight>
                  <a:srgbClr val="FFFFFF"/>
                </a:highlight>
                <a:latin typeface="Roboto" panose="02000000000000000000" pitchFamily="2" charset="0"/>
              </a:rPr>
              <a:t>- “Avance Comité </a:t>
            </a:r>
            <a:r>
              <a:rPr lang="es-CL" b="0" i="0" dirty="0" err="1">
                <a:solidFill>
                  <a:srgbClr val="3C4043"/>
                </a:solidFill>
                <a:effectLst/>
                <a:highlight>
                  <a:srgbClr val="FFFFFF"/>
                </a:highlight>
                <a:latin typeface="Roboto" panose="02000000000000000000" pitchFamily="2" charset="0"/>
              </a:rPr>
              <a:t>deCarbono</a:t>
            </a:r>
            <a:r>
              <a:rPr lang="es-CL" b="0" i="0" dirty="0">
                <a:solidFill>
                  <a:srgbClr val="3C4043"/>
                </a:solidFill>
                <a:effectLst/>
                <a:highlight>
                  <a:srgbClr val="FFFFFF"/>
                </a:highlight>
                <a:latin typeface="Roboto" panose="02000000000000000000" pitchFamily="2" charset="0"/>
              </a:rPr>
              <a:t> Neutralidad y Resiliencia”, “Consulta Ciudadana del Reglamento del Artículo6”, “Programa Transforma Cambio Climático”; Teresa Ruiz-Tagle, CLG Chile. </a:t>
            </a:r>
          </a:p>
          <a:p>
            <a:pPr algn="l"/>
            <a:r>
              <a:rPr lang="es-CL" b="0" i="0" dirty="0">
                <a:solidFill>
                  <a:srgbClr val="3C4043"/>
                </a:solidFill>
                <a:effectLst/>
                <a:highlight>
                  <a:srgbClr val="FFFFFF"/>
                </a:highlight>
                <a:latin typeface="Roboto" panose="02000000000000000000" pitchFamily="2" charset="0"/>
              </a:rPr>
              <a:t>- Varios: </a:t>
            </a:r>
            <a:r>
              <a:rPr lang="es-CL" b="0" i="0" dirty="0" err="1">
                <a:solidFill>
                  <a:srgbClr val="3C4043"/>
                </a:solidFill>
                <a:effectLst/>
                <a:highlight>
                  <a:srgbClr val="FFFFFF"/>
                </a:highlight>
                <a:latin typeface="Roboto" panose="02000000000000000000" pitchFamily="2" charset="0"/>
              </a:rPr>
              <a:t>Próximasactividades</a:t>
            </a:r>
            <a:r>
              <a:rPr lang="es-CL" b="0" i="0" dirty="0">
                <a:solidFill>
                  <a:srgbClr val="3C4043"/>
                </a:solidFill>
                <a:effectLst/>
                <a:highlight>
                  <a:srgbClr val="FFFFFF"/>
                </a:highlight>
                <a:latin typeface="Roboto" panose="02000000000000000000" pitchFamily="2"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4A34-D962-4E79-AD04-0F667835EC5D}"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30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CL" b="0" i="0" dirty="0">
                <a:solidFill>
                  <a:srgbClr val="3C4043"/>
                </a:solidFill>
                <a:effectLst/>
                <a:highlight>
                  <a:srgbClr val="FFFFFF"/>
                </a:highlight>
                <a:latin typeface="Roboto" panose="02000000000000000000" pitchFamily="2" charset="0"/>
              </a:rPr>
              <a:t>TABLA: </a:t>
            </a:r>
          </a:p>
          <a:p>
            <a:pPr algn="l"/>
            <a:r>
              <a:rPr lang="es-CL" b="0" i="0" dirty="0">
                <a:solidFill>
                  <a:srgbClr val="3C4043"/>
                </a:solidFill>
                <a:effectLst/>
                <a:highlight>
                  <a:srgbClr val="FFFFFF"/>
                </a:highlight>
                <a:latin typeface="Roboto" panose="02000000000000000000" pitchFamily="2" charset="0"/>
              </a:rPr>
              <a:t>- “Creación </a:t>
            </a:r>
            <a:r>
              <a:rPr lang="es-CL" b="0" i="0" dirty="0" err="1">
                <a:solidFill>
                  <a:srgbClr val="3C4043"/>
                </a:solidFill>
                <a:effectLst/>
                <a:highlight>
                  <a:srgbClr val="FFFFFF"/>
                </a:highlight>
                <a:latin typeface="Roboto" panose="02000000000000000000" pitchFamily="2" charset="0"/>
              </a:rPr>
              <a:t>delCenter</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for</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Biodiversity</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Finance</a:t>
            </a:r>
            <a:r>
              <a:rPr lang="es-CL" b="0" i="0" dirty="0">
                <a:solidFill>
                  <a:srgbClr val="3C4043"/>
                </a:solidFill>
                <a:effectLst/>
                <a:highlight>
                  <a:srgbClr val="FFFFFF"/>
                </a:highlight>
                <a:latin typeface="Roboto" panose="02000000000000000000" pitchFamily="2" charset="0"/>
              </a:rPr>
              <a:t> and Natural Capital”, Rodrigo Arriagada, </a:t>
            </a:r>
            <a:r>
              <a:rPr lang="es-CL" b="0" i="0" dirty="0" err="1">
                <a:solidFill>
                  <a:srgbClr val="3C4043"/>
                </a:solidFill>
                <a:effectLst/>
                <a:highlight>
                  <a:srgbClr val="FFFFFF"/>
                </a:highlight>
                <a:latin typeface="Roboto" panose="02000000000000000000" pitchFamily="2" charset="0"/>
              </a:rPr>
              <a:t>PontificiaUniversidad</a:t>
            </a:r>
            <a:r>
              <a:rPr lang="es-CL" b="0" i="0" dirty="0">
                <a:solidFill>
                  <a:srgbClr val="3C4043"/>
                </a:solidFill>
                <a:effectLst/>
                <a:highlight>
                  <a:srgbClr val="FFFFFF"/>
                </a:highlight>
                <a:latin typeface="Roboto" panose="02000000000000000000" pitchFamily="2" charset="0"/>
              </a:rPr>
              <a:t> Católica. </a:t>
            </a:r>
          </a:p>
          <a:p>
            <a:pPr algn="l"/>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EurekaMultilateral</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Call</a:t>
            </a:r>
            <a:r>
              <a:rPr lang="es-CL" b="0" i="0" dirty="0">
                <a:solidFill>
                  <a:srgbClr val="3C4043"/>
                </a:solidFill>
                <a:effectLst/>
                <a:highlight>
                  <a:srgbClr val="FFFFFF"/>
                </a:highlight>
                <a:latin typeface="Roboto" panose="02000000000000000000" pitchFamily="2" charset="0"/>
              </a:rPr>
              <a:t> 2024 Network </a:t>
            </a:r>
            <a:r>
              <a:rPr lang="es-CL" b="0" i="0" dirty="0" err="1">
                <a:solidFill>
                  <a:srgbClr val="3C4043"/>
                </a:solidFill>
                <a:effectLst/>
                <a:highlight>
                  <a:srgbClr val="FFFFFF"/>
                </a:highlight>
                <a:latin typeface="Roboto" panose="02000000000000000000" pitchFamily="2" charset="0"/>
              </a:rPr>
              <a:t>Projects</a:t>
            </a:r>
            <a:r>
              <a:rPr lang="es-CL" b="0" i="0" dirty="0">
                <a:solidFill>
                  <a:srgbClr val="3C4043"/>
                </a:solidFill>
                <a:effectLst/>
                <a:highlight>
                  <a:srgbClr val="FFFFFF"/>
                </a:highlight>
                <a:latin typeface="Roboto" panose="02000000000000000000" pitchFamily="2" charset="0"/>
              </a:rPr>
              <a:t>”, Jocelyn </a:t>
            </a:r>
            <a:r>
              <a:rPr lang="es-CL" b="0" i="0" dirty="0" err="1">
                <a:solidFill>
                  <a:srgbClr val="3C4043"/>
                </a:solidFill>
                <a:effectLst/>
                <a:highlight>
                  <a:srgbClr val="FFFFFF"/>
                </a:highlight>
                <a:latin typeface="Roboto" panose="02000000000000000000" pitchFamily="2" charset="0"/>
              </a:rPr>
              <a:t>Olivari</a:t>
            </a:r>
            <a:r>
              <a:rPr lang="es-CL" b="0" i="0" dirty="0">
                <a:solidFill>
                  <a:srgbClr val="3C4043"/>
                </a:solidFill>
                <a:effectLst/>
                <a:highlight>
                  <a:srgbClr val="FFFFFF"/>
                </a:highlight>
                <a:latin typeface="Roboto" panose="02000000000000000000" pitchFamily="2" charset="0"/>
              </a:rPr>
              <a:t>, Gerente de </a:t>
            </a:r>
            <a:r>
              <a:rPr lang="es-CL" b="0" i="0" dirty="0" err="1">
                <a:solidFill>
                  <a:srgbClr val="3C4043"/>
                </a:solidFill>
                <a:effectLst/>
                <a:highlight>
                  <a:srgbClr val="FFFFFF"/>
                </a:highlight>
                <a:latin typeface="Roboto" panose="02000000000000000000" pitchFamily="2" charset="0"/>
              </a:rPr>
              <a:t>Innovación,Directora</a:t>
            </a:r>
            <a:r>
              <a:rPr lang="es-CL" b="0" i="0" dirty="0">
                <a:solidFill>
                  <a:srgbClr val="3C4043"/>
                </a:solidFill>
                <a:effectLst/>
                <a:highlight>
                  <a:srgbClr val="FFFFFF"/>
                </a:highlight>
                <a:latin typeface="Roboto" panose="02000000000000000000" pitchFamily="2" charset="0"/>
              </a:rPr>
              <a:t> Ejecutiva Comité </a:t>
            </a:r>
            <a:r>
              <a:rPr lang="es-CL" b="0" i="0" dirty="0" err="1">
                <a:solidFill>
                  <a:srgbClr val="3C4043"/>
                </a:solidFill>
                <a:effectLst/>
                <a:highlight>
                  <a:srgbClr val="FFFFFF"/>
                </a:highlight>
                <a:latin typeface="Roboto" panose="02000000000000000000" pitchFamily="2" charset="0"/>
              </a:rPr>
              <a:t>InnovaChile</a:t>
            </a:r>
            <a:r>
              <a:rPr lang="es-CL" b="0" i="0" dirty="0">
                <a:solidFill>
                  <a:srgbClr val="3C4043"/>
                </a:solidFill>
                <a:effectLst/>
                <a:highlight>
                  <a:srgbClr val="FFFFFF"/>
                </a:highlight>
                <a:latin typeface="Roboto" panose="02000000000000000000" pitchFamily="2" charset="0"/>
              </a:rPr>
              <a:t>, CORFO. </a:t>
            </a:r>
          </a:p>
          <a:p>
            <a:pPr algn="l"/>
            <a:r>
              <a:rPr lang="es-CL" b="0" i="0" dirty="0">
                <a:solidFill>
                  <a:srgbClr val="3C4043"/>
                </a:solidFill>
                <a:effectLst/>
                <a:highlight>
                  <a:srgbClr val="FFFFFF"/>
                </a:highlight>
                <a:latin typeface="Roboto" panose="02000000000000000000" pitchFamily="2" charset="0"/>
              </a:rPr>
              <a:t>- “Avance Comité </a:t>
            </a:r>
            <a:r>
              <a:rPr lang="es-CL" b="0" i="0" dirty="0" err="1">
                <a:solidFill>
                  <a:srgbClr val="3C4043"/>
                </a:solidFill>
                <a:effectLst/>
                <a:highlight>
                  <a:srgbClr val="FFFFFF"/>
                </a:highlight>
                <a:latin typeface="Roboto" panose="02000000000000000000" pitchFamily="2" charset="0"/>
              </a:rPr>
              <a:t>deCarbono</a:t>
            </a:r>
            <a:r>
              <a:rPr lang="es-CL" b="0" i="0" dirty="0">
                <a:solidFill>
                  <a:srgbClr val="3C4043"/>
                </a:solidFill>
                <a:effectLst/>
                <a:highlight>
                  <a:srgbClr val="FFFFFF"/>
                </a:highlight>
                <a:latin typeface="Roboto" panose="02000000000000000000" pitchFamily="2" charset="0"/>
              </a:rPr>
              <a:t> Neutralidad y Resiliencia”, “Consulta Ciudadana del Reglamento del Artículo6”, “Programa Transforma Cambio Climático”; Teresa Ruiz-Tagle, CLG Chile. </a:t>
            </a:r>
          </a:p>
          <a:p>
            <a:pPr algn="l"/>
            <a:r>
              <a:rPr lang="es-CL" b="0" i="0" dirty="0">
                <a:solidFill>
                  <a:srgbClr val="3C4043"/>
                </a:solidFill>
                <a:effectLst/>
                <a:highlight>
                  <a:srgbClr val="FFFFFF"/>
                </a:highlight>
                <a:latin typeface="Roboto" panose="02000000000000000000" pitchFamily="2" charset="0"/>
              </a:rPr>
              <a:t>- Varios: </a:t>
            </a:r>
            <a:r>
              <a:rPr lang="es-CL" b="0" i="0" dirty="0" err="1">
                <a:solidFill>
                  <a:srgbClr val="3C4043"/>
                </a:solidFill>
                <a:effectLst/>
                <a:highlight>
                  <a:srgbClr val="FFFFFF"/>
                </a:highlight>
                <a:latin typeface="Roboto" panose="02000000000000000000" pitchFamily="2" charset="0"/>
              </a:rPr>
              <a:t>Próximasactividades</a:t>
            </a:r>
            <a:r>
              <a:rPr lang="es-CL" b="0" i="0" dirty="0">
                <a:solidFill>
                  <a:srgbClr val="3C4043"/>
                </a:solidFill>
                <a:effectLst/>
                <a:highlight>
                  <a:srgbClr val="FFFFFF"/>
                </a:highlight>
                <a:latin typeface="Roboto" panose="02000000000000000000" pitchFamily="2"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4A34-D962-4E79-AD04-0F667835EC5D}"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067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CL" b="0" i="0" dirty="0">
                <a:solidFill>
                  <a:srgbClr val="3C4043"/>
                </a:solidFill>
                <a:effectLst/>
                <a:highlight>
                  <a:srgbClr val="FFFFFF"/>
                </a:highlight>
                <a:latin typeface="Roboto" panose="02000000000000000000" pitchFamily="2" charset="0"/>
              </a:rPr>
              <a:t>TABLA: </a:t>
            </a:r>
          </a:p>
          <a:p>
            <a:pPr algn="l"/>
            <a:r>
              <a:rPr lang="es-CL" b="0" i="0" dirty="0">
                <a:solidFill>
                  <a:srgbClr val="3C4043"/>
                </a:solidFill>
                <a:effectLst/>
                <a:highlight>
                  <a:srgbClr val="FFFFFF"/>
                </a:highlight>
                <a:latin typeface="Roboto" panose="02000000000000000000" pitchFamily="2" charset="0"/>
              </a:rPr>
              <a:t>- “Creación </a:t>
            </a:r>
            <a:r>
              <a:rPr lang="es-CL" b="0" i="0" dirty="0" err="1">
                <a:solidFill>
                  <a:srgbClr val="3C4043"/>
                </a:solidFill>
                <a:effectLst/>
                <a:highlight>
                  <a:srgbClr val="FFFFFF"/>
                </a:highlight>
                <a:latin typeface="Roboto" panose="02000000000000000000" pitchFamily="2" charset="0"/>
              </a:rPr>
              <a:t>delCenter</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for</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Biodiversity</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Finance</a:t>
            </a:r>
            <a:r>
              <a:rPr lang="es-CL" b="0" i="0" dirty="0">
                <a:solidFill>
                  <a:srgbClr val="3C4043"/>
                </a:solidFill>
                <a:effectLst/>
                <a:highlight>
                  <a:srgbClr val="FFFFFF"/>
                </a:highlight>
                <a:latin typeface="Roboto" panose="02000000000000000000" pitchFamily="2" charset="0"/>
              </a:rPr>
              <a:t> and Natural Capital”, Rodrigo Arriagada, </a:t>
            </a:r>
            <a:r>
              <a:rPr lang="es-CL" b="0" i="0" dirty="0" err="1">
                <a:solidFill>
                  <a:srgbClr val="3C4043"/>
                </a:solidFill>
                <a:effectLst/>
                <a:highlight>
                  <a:srgbClr val="FFFFFF"/>
                </a:highlight>
                <a:latin typeface="Roboto" panose="02000000000000000000" pitchFamily="2" charset="0"/>
              </a:rPr>
              <a:t>PontificiaUniversidad</a:t>
            </a:r>
            <a:r>
              <a:rPr lang="es-CL" b="0" i="0" dirty="0">
                <a:solidFill>
                  <a:srgbClr val="3C4043"/>
                </a:solidFill>
                <a:effectLst/>
                <a:highlight>
                  <a:srgbClr val="FFFFFF"/>
                </a:highlight>
                <a:latin typeface="Roboto" panose="02000000000000000000" pitchFamily="2" charset="0"/>
              </a:rPr>
              <a:t> Católica. </a:t>
            </a:r>
          </a:p>
          <a:p>
            <a:pPr algn="l"/>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EurekaMultilateral</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Call</a:t>
            </a:r>
            <a:r>
              <a:rPr lang="es-CL" b="0" i="0" dirty="0">
                <a:solidFill>
                  <a:srgbClr val="3C4043"/>
                </a:solidFill>
                <a:effectLst/>
                <a:highlight>
                  <a:srgbClr val="FFFFFF"/>
                </a:highlight>
                <a:latin typeface="Roboto" panose="02000000000000000000" pitchFamily="2" charset="0"/>
              </a:rPr>
              <a:t> 2024 Network </a:t>
            </a:r>
            <a:r>
              <a:rPr lang="es-CL" b="0" i="0" dirty="0" err="1">
                <a:solidFill>
                  <a:srgbClr val="3C4043"/>
                </a:solidFill>
                <a:effectLst/>
                <a:highlight>
                  <a:srgbClr val="FFFFFF"/>
                </a:highlight>
                <a:latin typeface="Roboto" panose="02000000000000000000" pitchFamily="2" charset="0"/>
              </a:rPr>
              <a:t>Projects</a:t>
            </a:r>
            <a:r>
              <a:rPr lang="es-CL" b="0" i="0" dirty="0">
                <a:solidFill>
                  <a:srgbClr val="3C4043"/>
                </a:solidFill>
                <a:effectLst/>
                <a:highlight>
                  <a:srgbClr val="FFFFFF"/>
                </a:highlight>
                <a:latin typeface="Roboto" panose="02000000000000000000" pitchFamily="2" charset="0"/>
              </a:rPr>
              <a:t>”, Jocelyn </a:t>
            </a:r>
            <a:r>
              <a:rPr lang="es-CL" b="0" i="0" dirty="0" err="1">
                <a:solidFill>
                  <a:srgbClr val="3C4043"/>
                </a:solidFill>
                <a:effectLst/>
                <a:highlight>
                  <a:srgbClr val="FFFFFF"/>
                </a:highlight>
                <a:latin typeface="Roboto" panose="02000000000000000000" pitchFamily="2" charset="0"/>
              </a:rPr>
              <a:t>Olivari</a:t>
            </a:r>
            <a:r>
              <a:rPr lang="es-CL" b="0" i="0" dirty="0">
                <a:solidFill>
                  <a:srgbClr val="3C4043"/>
                </a:solidFill>
                <a:effectLst/>
                <a:highlight>
                  <a:srgbClr val="FFFFFF"/>
                </a:highlight>
                <a:latin typeface="Roboto" panose="02000000000000000000" pitchFamily="2" charset="0"/>
              </a:rPr>
              <a:t>, Gerente de </a:t>
            </a:r>
            <a:r>
              <a:rPr lang="es-CL" b="0" i="0" dirty="0" err="1">
                <a:solidFill>
                  <a:srgbClr val="3C4043"/>
                </a:solidFill>
                <a:effectLst/>
                <a:highlight>
                  <a:srgbClr val="FFFFFF"/>
                </a:highlight>
                <a:latin typeface="Roboto" panose="02000000000000000000" pitchFamily="2" charset="0"/>
              </a:rPr>
              <a:t>Innovación,Directora</a:t>
            </a:r>
            <a:r>
              <a:rPr lang="es-CL" b="0" i="0" dirty="0">
                <a:solidFill>
                  <a:srgbClr val="3C4043"/>
                </a:solidFill>
                <a:effectLst/>
                <a:highlight>
                  <a:srgbClr val="FFFFFF"/>
                </a:highlight>
                <a:latin typeface="Roboto" panose="02000000000000000000" pitchFamily="2" charset="0"/>
              </a:rPr>
              <a:t> Ejecutiva Comité </a:t>
            </a:r>
            <a:r>
              <a:rPr lang="es-CL" b="0" i="0" dirty="0" err="1">
                <a:solidFill>
                  <a:srgbClr val="3C4043"/>
                </a:solidFill>
                <a:effectLst/>
                <a:highlight>
                  <a:srgbClr val="FFFFFF"/>
                </a:highlight>
                <a:latin typeface="Roboto" panose="02000000000000000000" pitchFamily="2" charset="0"/>
              </a:rPr>
              <a:t>InnovaChile</a:t>
            </a:r>
            <a:r>
              <a:rPr lang="es-CL" b="0" i="0" dirty="0">
                <a:solidFill>
                  <a:srgbClr val="3C4043"/>
                </a:solidFill>
                <a:effectLst/>
                <a:highlight>
                  <a:srgbClr val="FFFFFF"/>
                </a:highlight>
                <a:latin typeface="Roboto" panose="02000000000000000000" pitchFamily="2" charset="0"/>
              </a:rPr>
              <a:t>, CORFO. </a:t>
            </a:r>
          </a:p>
          <a:p>
            <a:pPr algn="l"/>
            <a:r>
              <a:rPr lang="es-CL" b="0" i="0" dirty="0">
                <a:solidFill>
                  <a:srgbClr val="3C4043"/>
                </a:solidFill>
                <a:effectLst/>
                <a:highlight>
                  <a:srgbClr val="FFFFFF"/>
                </a:highlight>
                <a:latin typeface="Roboto" panose="02000000000000000000" pitchFamily="2" charset="0"/>
              </a:rPr>
              <a:t>- “Avance Comité </a:t>
            </a:r>
            <a:r>
              <a:rPr lang="es-CL" b="0" i="0" dirty="0" err="1">
                <a:solidFill>
                  <a:srgbClr val="3C4043"/>
                </a:solidFill>
                <a:effectLst/>
                <a:highlight>
                  <a:srgbClr val="FFFFFF"/>
                </a:highlight>
                <a:latin typeface="Roboto" panose="02000000000000000000" pitchFamily="2" charset="0"/>
              </a:rPr>
              <a:t>deCarbono</a:t>
            </a:r>
            <a:r>
              <a:rPr lang="es-CL" b="0" i="0" dirty="0">
                <a:solidFill>
                  <a:srgbClr val="3C4043"/>
                </a:solidFill>
                <a:effectLst/>
                <a:highlight>
                  <a:srgbClr val="FFFFFF"/>
                </a:highlight>
                <a:latin typeface="Roboto" panose="02000000000000000000" pitchFamily="2" charset="0"/>
              </a:rPr>
              <a:t> Neutralidad y Resiliencia”, “Consulta Ciudadana del Reglamento del Artículo6”, “Programa Transforma Cambio Climático”; Teresa Ruiz-Tagle, CLG Chile. </a:t>
            </a:r>
          </a:p>
          <a:p>
            <a:pPr algn="l"/>
            <a:r>
              <a:rPr lang="es-CL" b="0" i="0" dirty="0">
                <a:solidFill>
                  <a:srgbClr val="3C4043"/>
                </a:solidFill>
                <a:effectLst/>
                <a:highlight>
                  <a:srgbClr val="FFFFFF"/>
                </a:highlight>
                <a:latin typeface="Roboto" panose="02000000000000000000" pitchFamily="2" charset="0"/>
              </a:rPr>
              <a:t>- Varios: </a:t>
            </a:r>
            <a:r>
              <a:rPr lang="es-CL" b="0" i="0" dirty="0" err="1">
                <a:solidFill>
                  <a:srgbClr val="3C4043"/>
                </a:solidFill>
                <a:effectLst/>
                <a:highlight>
                  <a:srgbClr val="FFFFFF"/>
                </a:highlight>
                <a:latin typeface="Roboto" panose="02000000000000000000" pitchFamily="2" charset="0"/>
              </a:rPr>
              <a:t>Próximasactividades</a:t>
            </a:r>
            <a:r>
              <a:rPr lang="es-CL" b="0" i="0" dirty="0">
                <a:solidFill>
                  <a:srgbClr val="3C4043"/>
                </a:solidFill>
                <a:effectLst/>
                <a:highlight>
                  <a:srgbClr val="FFFFFF"/>
                </a:highlight>
                <a:latin typeface="Roboto" panose="02000000000000000000" pitchFamily="2"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4A34-D962-4E79-AD04-0F667835EC5D}"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188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CL" b="0" i="0" dirty="0">
                <a:solidFill>
                  <a:srgbClr val="3C4043"/>
                </a:solidFill>
                <a:effectLst/>
                <a:highlight>
                  <a:srgbClr val="FFFFFF"/>
                </a:highlight>
                <a:latin typeface="Roboto" panose="02000000000000000000" pitchFamily="2" charset="0"/>
              </a:rPr>
              <a:t>TABLA: </a:t>
            </a:r>
          </a:p>
          <a:p>
            <a:pPr algn="l"/>
            <a:r>
              <a:rPr lang="es-CL" b="0" i="0" dirty="0">
                <a:solidFill>
                  <a:srgbClr val="3C4043"/>
                </a:solidFill>
                <a:effectLst/>
                <a:highlight>
                  <a:srgbClr val="FFFFFF"/>
                </a:highlight>
                <a:latin typeface="Roboto" panose="02000000000000000000" pitchFamily="2" charset="0"/>
              </a:rPr>
              <a:t>- “Creación </a:t>
            </a:r>
            <a:r>
              <a:rPr lang="es-CL" b="0" i="0" dirty="0" err="1">
                <a:solidFill>
                  <a:srgbClr val="3C4043"/>
                </a:solidFill>
                <a:effectLst/>
                <a:highlight>
                  <a:srgbClr val="FFFFFF"/>
                </a:highlight>
                <a:latin typeface="Roboto" panose="02000000000000000000" pitchFamily="2" charset="0"/>
              </a:rPr>
              <a:t>delCenter</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for</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Biodiversity</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Finance</a:t>
            </a:r>
            <a:r>
              <a:rPr lang="es-CL" b="0" i="0" dirty="0">
                <a:solidFill>
                  <a:srgbClr val="3C4043"/>
                </a:solidFill>
                <a:effectLst/>
                <a:highlight>
                  <a:srgbClr val="FFFFFF"/>
                </a:highlight>
                <a:latin typeface="Roboto" panose="02000000000000000000" pitchFamily="2" charset="0"/>
              </a:rPr>
              <a:t> and Natural Capital”, Rodrigo Arriagada, </a:t>
            </a:r>
            <a:r>
              <a:rPr lang="es-CL" b="0" i="0" dirty="0" err="1">
                <a:solidFill>
                  <a:srgbClr val="3C4043"/>
                </a:solidFill>
                <a:effectLst/>
                <a:highlight>
                  <a:srgbClr val="FFFFFF"/>
                </a:highlight>
                <a:latin typeface="Roboto" panose="02000000000000000000" pitchFamily="2" charset="0"/>
              </a:rPr>
              <a:t>PontificiaUniversidad</a:t>
            </a:r>
            <a:r>
              <a:rPr lang="es-CL" b="0" i="0" dirty="0">
                <a:solidFill>
                  <a:srgbClr val="3C4043"/>
                </a:solidFill>
                <a:effectLst/>
                <a:highlight>
                  <a:srgbClr val="FFFFFF"/>
                </a:highlight>
                <a:latin typeface="Roboto" panose="02000000000000000000" pitchFamily="2" charset="0"/>
              </a:rPr>
              <a:t> Católica. </a:t>
            </a:r>
          </a:p>
          <a:p>
            <a:pPr algn="l"/>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EurekaMultilateral</a:t>
            </a:r>
            <a:r>
              <a:rPr lang="es-CL" b="0" i="0" dirty="0">
                <a:solidFill>
                  <a:srgbClr val="3C4043"/>
                </a:solidFill>
                <a:effectLst/>
                <a:highlight>
                  <a:srgbClr val="FFFFFF"/>
                </a:highlight>
                <a:latin typeface="Roboto" panose="02000000000000000000" pitchFamily="2" charset="0"/>
              </a:rPr>
              <a:t> </a:t>
            </a:r>
            <a:r>
              <a:rPr lang="es-CL" b="0" i="0" dirty="0" err="1">
                <a:solidFill>
                  <a:srgbClr val="3C4043"/>
                </a:solidFill>
                <a:effectLst/>
                <a:highlight>
                  <a:srgbClr val="FFFFFF"/>
                </a:highlight>
                <a:latin typeface="Roboto" panose="02000000000000000000" pitchFamily="2" charset="0"/>
              </a:rPr>
              <a:t>Call</a:t>
            </a:r>
            <a:r>
              <a:rPr lang="es-CL" b="0" i="0" dirty="0">
                <a:solidFill>
                  <a:srgbClr val="3C4043"/>
                </a:solidFill>
                <a:effectLst/>
                <a:highlight>
                  <a:srgbClr val="FFFFFF"/>
                </a:highlight>
                <a:latin typeface="Roboto" panose="02000000000000000000" pitchFamily="2" charset="0"/>
              </a:rPr>
              <a:t> 2024 Network </a:t>
            </a:r>
            <a:r>
              <a:rPr lang="es-CL" b="0" i="0" dirty="0" err="1">
                <a:solidFill>
                  <a:srgbClr val="3C4043"/>
                </a:solidFill>
                <a:effectLst/>
                <a:highlight>
                  <a:srgbClr val="FFFFFF"/>
                </a:highlight>
                <a:latin typeface="Roboto" panose="02000000000000000000" pitchFamily="2" charset="0"/>
              </a:rPr>
              <a:t>Projects</a:t>
            </a:r>
            <a:r>
              <a:rPr lang="es-CL" b="0" i="0" dirty="0">
                <a:solidFill>
                  <a:srgbClr val="3C4043"/>
                </a:solidFill>
                <a:effectLst/>
                <a:highlight>
                  <a:srgbClr val="FFFFFF"/>
                </a:highlight>
                <a:latin typeface="Roboto" panose="02000000000000000000" pitchFamily="2" charset="0"/>
              </a:rPr>
              <a:t>”, Jocelyn </a:t>
            </a:r>
            <a:r>
              <a:rPr lang="es-CL" b="0" i="0" dirty="0" err="1">
                <a:solidFill>
                  <a:srgbClr val="3C4043"/>
                </a:solidFill>
                <a:effectLst/>
                <a:highlight>
                  <a:srgbClr val="FFFFFF"/>
                </a:highlight>
                <a:latin typeface="Roboto" panose="02000000000000000000" pitchFamily="2" charset="0"/>
              </a:rPr>
              <a:t>Olivari</a:t>
            </a:r>
            <a:r>
              <a:rPr lang="es-CL" b="0" i="0" dirty="0">
                <a:solidFill>
                  <a:srgbClr val="3C4043"/>
                </a:solidFill>
                <a:effectLst/>
                <a:highlight>
                  <a:srgbClr val="FFFFFF"/>
                </a:highlight>
                <a:latin typeface="Roboto" panose="02000000000000000000" pitchFamily="2" charset="0"/>
              </a:rPr>
              <a:t>, Gerente de </a:t>
            </a:r>
            <a:r>
              <a:rPr lang="es-CL" b="0" i="0" dirty="0" err="1">
                <a:solidFill>
                  <a:srgbClr val="3C4043"/>
                </a:solidFill>
                <a:effectLst/>
                <a:highlight>
                  <a:srgbClr val="FFFFFF"/>
                </a:highlight>
                <a:latin typeface="Roboto" panose="02000000000000000000" pitchFamily="2" charset="0"/>
              </a:rPr>
              <a:t>Innovación,Directora</a:t>
            </a:r>
            <a:r>
              <a:rPr lang="es-CL" b="0" i="0" dirty="0">
                <a:solidFill>
                  <a:srgbClr val="3C4043"/>
                </a:solidFill>
                <a:effectLst/>
                <a:highlight>
                  <a:srgbClr val="FFFFFF"/>
                </a:highlight>
                <a:latin typeface="Roboto" panose="02000000000000000000" pitchFamily="2" charset="0"/>
              </a:rPr>
              <a:t> Ejecutiva Comité </a:t>
            </a:r>
            <a:r>
              <a:rPr lang="es-CL" b="0" i="0" dirty="0" err="1">
                <a:solidFill>
                  <a:srgbClr val="3C4043"/>
                </a:solidFill>
                <a:effectLst/>
                <a:highlight>
                  <a:srgbClr val="FFFFFF"/>
                </a:highlight>
                <a:latin typeface="Roboto" panose="02000000000000000000" pitchFamily="2" charset="0"/>
              </a:rPr>
              <a:t>InnovaChile</a:t>
            </a:r>
            <a:r>
              <a:rPr lang="es-CL" b="0" i="0" dirty="0">
                <a:solidFill>
                  <a:srgbClr val="3C4043"/>
                </a:solidFill>
                <a:effectLst/>
                <a:highlight>
                  <a:srgbClr val="FFFFFF"/>
                </a:highlight>
                <a:latin typeface="Roboto" panose="02000000000000000000" pitchFamily="2" charset="0"/>
              </a:rPr>
              <a:t>, CORFO. </a:t>
            </a:r>
          </a:p>
          <a:p>
            <a:pPr algn="l"/>
            <a:r>
              <a:rPr lang="es-CL" b="0" i="0" dirty="0">
                <a:solidFill>
                  <a:srgbClr val="3C4043"/>
                </a:solidFill>
                <a:effectLst/>
                <a:highlight>
                  <a:srgbClr val="FFFFFF"/>
                </a:highlight>
                <a:latin typeface="Roboto" panose="02000000000000000000" pitchFamily="2" charset="0"/>
              </a:rPr>
              <a:t>- “Avance Comité </a:t>
            </a:r>
            <a:r>
              <a:rPr lang="es-CL" b="0" i="0" dirty="0" err="1">
                <a:solidFill>
                  <a:srgbClr val="3C4043"/>
                </a:solidFill>
                <a:effectLst/>
                <a:highlight>
                  <a:srgbClr val="FFFFFF"/>
                </a:highlight>
                <a:latin typeface="Roboto" panose="02000000000000000000" pitchFamily="2" charset="0"/>
              </a:rPr>
              <a:t>deCarbono</a:t>
            </a:r>
            <a:r>
              <a:rPr lang="es-CL" b="0" i="0" dirty="0">
                <a:solidFill>
                  <a:srgbClr val="3C4043"/>
                </a:solidFill>
                <a:effectLst/>
                <a:highlight>
                  <a:srgbClr val="FFFFFF"/>
                </a:highlight>
                <a:latin typeface="Roboto" panose="02000000000000000000" pitchFamily="2" charset="0"/>
              </a:rPr>
              <a:t> Neutralidad y Resiliencia”, “Consulta Ciudadana del Reglamento del Artículo6”, “Programa Transforma Cambio Climático”; Teresa Ruiz-Tagle, CLG Chile. </a:t>
            </a:r>
          </a:p>
          <a:p>
            <a:pPr algn="l"/>
            <a:r>
              <a:rPr lang="es-CL" b="0" i="0" dirty="0">
                <a:solidFill>
                  <a:srgbClr val="3C4043"/>
                </a:solidFill>
                <a:effectLst/>
                <a:highlight>
                  <a:srgbClr val="FFFFFF"/>
                </a:highlight>
                <a:latin typeface="Roboto" panose="02000000000000000000" pitchFamily="2" charset="0"/>
              </a:rPr>
              <a:t>- Varios: </a:t>
            </a:r>
            <a:r>
              <a:rPr lang="es-CL" b="0" i="0" dirty="0" err="1">
                <a:solidFill>
                  <a:srgbClr val="3C4043"/>
                </a:solidFill>
                <a:effectLst/>
                <a:highlight>
                  <a:srgbClr val="FFFFFF"/>
                </a:highlight>
                <a:latin typeface="Roboto" panose="02000000000000000000" pitchFamily="2" charset="0"/>
              </a:rPr>
              <a:t>Próximasactividades</a:t>
            </a:r>
            <a:r>
              <a:rPr lang="es-CL" b="0" i="0" dirty="0">
                <a:solidFill>
                  <a:srgbClr val="3C4043"/>
                </a:solidFill>
                <a:effectLst/>
                <a:highlight>
                  <a:srgbClr val="FFFFFF"/>
                </a:highlight>
                <a:latin typeface="Roboto" panose="02000000000000000000" pitchFamily="2"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E4A34-D962-4E79-AD04-0F667835EC5D}"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9849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5533777" y="160188"/>
            <a:ext cx="2445963" cy="1274835"/>
          </a:xfrm>
          <a:prstGeom prst="rect">
            <a:avLst/>
          </a:prstGeom>
        </p:spPr>
      </p:pic>
      <p:pic>
        <p:nvPicPr>
          <p:cNvPr id="17" name="bg object 17"/>
          <p:cNvPicPr/>
          <p:nvPr/>
        </p:nvPicPr>
        <p:blipFill>
          <a:blip r:embed="rId3" cstate="print"/>
          <a:stretch>
            <a:fillRect/>
          </a:stretch>
        </p:blipFill>
        <p:spPr>
          <a:xfrm>
            <a:off x="0" y="9445772"/>
            <a:ext cx="18261723" cy="838199"/>
          </a:xfrm>
          <a:prstGeom prst="rect">
            <a:avLst/>
          </a:prstGeom>
        </p:spPr>
      </p:pic>
      <p:pic>
        <p:nvPicPr>
          <p:cNvPr id="18" name="bg object 18"/>
          <p:cNvPicPr/>
          <p:nvPr/>
        </p:nvPicPr>
        <p:blipFill>
          <a:blip r:embed="rId4" cstate="print"/>
          <a:stretch>
            <a:fillRect/>
          </a:stretch>
        </p:blipFill>
        <p:spPr>
          <a:xfrm>
            <a:off x="4016802" y="5143500"/>
            <a:ext cx="10725149" cy="4200524"/>
          </a:xfrm>
          <a:prstGeom prst="rect">
            <a:avLst/>
          </a:prstGeom>
        </p:spPr>
      </p:pic>
      <p:sp>
        <p:nvSpPr>
          <p:cNvPr id="2" name="Holder 2"/>
          <p:cNvSpPr>
            <a:spLocks noGrp="1"/>
          </p:cNvSpPr>
          <p:nvPr>
            <p:ph type="ctrTitle"/>
          </p:nvPr>
        </p:nvSpPr>
        <p:spPr>
          <a:xfrm>
            <a:off x="4004102" y="2079954"/>
            <a:ext cx="10279795" cy="66801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0" b="1" i="0">
                <a:solidFill>
                  <a:srgbClr val="004AAC"/>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0" b="1" i="0">
                <a:solidFill>
                  <a:srgbClr val="004AAC"/>
                </a:solidFill>
                <a:latin typeface="Arial"/>
                <a:cs typeface="Arial"/>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0" b="1" i="0">
                <a:solidFill>
                  <a:srgbClr val="004AAC"/>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16" name="bg object 16"/>
          <p:cNvSpPr/>
          <p:nvPr/>
        </p:nvSpPr>
        <p:spPr>
          <a:xfrm>
            <a:off x="11697443" y="4487300"/>
            <a:ext cx="6590665" cy="5800090"/>
          </a:xfrm>
          <a:custGeom>
            <a:avLst/>
            <a:gdLst/>
            <a:ahLst/>
            <a:cxnLst/>
            <a:rect l="l" t="t" r="r" b="b"/>
            <a:pathLst>
              <a:path w="6590665" h="5800090">
                <a:moveTo>
                  <a:pt x="6590557" y="5799699"/>
                </a:moveTo>
                <a:lnTo>
                  <a:pt x="0" y="5799699"/>
                </a:lnTo>
                <a:lnTo>
                  <a:pt x="2872" y="5778451"/>
                </a:lnTo>
                <a:lnTo>
                  <a:pt x="10872" y="5729822"/>
                </a:lnTo>
                <a:lnTo>
                  <a:pt x="20253" y="5681499"/>
                </a:lnTo>
                <a:lnTo>
                  <a:pt x="31003" y="5633540"/>
                </a:lnTo>
                <a:lnTo>
                  <a:pt x="43108" y="5586002"/>
                </a:lnTo>
                <a:lnTo>
                  <a:pt x="56556" y="5538941"/>
                </a:lnTo>
                <a:lnTo>
                  <a:pt x="71335" y="5492414"/>
                </a:lnTo>
                <a:lnTo>
                  <a:pt x="87432" y="5446479"/>
                </a:lnTo>
                <a:lnTo>
                  <a:pt x="104835" y="5401192"/>
                </a:lnTo>
                <a:lnTo>
                  <a:pt x="123532" y="5356610"/>
                </a:lnTo>
                <a:lnTo>
                  <a:pt x="145461" y="5311150"/>
                </a:lnTo>
                <a:lnTo>
                  <a:pt x="169362" y="5266883"/>
                </a:lnTo>
                <a:lnTo>
                  <a:pt x="195152" y="5223817"/>
                </a:lnTo>
                <a:lnTo>
                  <a:pt x="222744" y="5181961"/>
                </a:lnTo>
                <a:lnTo>
                  <a:pt x="252055" y="5141323"/>
                </a:lnTo>
                <a:lnTo>
                  <a:pt x="283000" y="5101912"/>
                </a:lnTo>
                <a:lnTo>
                  <a:pt x="315492" y="5063735"/>
                </a:lnTo>
                <a:lnTo>
                  <a:pt x="349448" y="5026802"/>
                </a:lnTo>
                <a:lnTo>
                  <a:pt x="384783" y="4991120"/>
                </a:lnTo>
                <a:lnTo>
                  <a:pt x="421411" y="4956698"/>
                </a:lnTo>
                <a:lnTo>
                  <a:pt x="459248" y="4923545"/>
                </a:lnTo>
                <a:lnTo>
                  <a:pt x="498209" y="4891668"/>
                </a:lnTo>
                <a:lnTo>
                  <a:pt x="538209" y="4861077"/>
                </a:lnTo>
                <a:lnTo>
                  <a:pt x="579163" y="4831779"/>
                </a:lnTo>
                <a:lnTo>
                  <a:pt x="620986" y="4803784"/>
                </a:lnTo>
                <a:lnTo>
                  <a:pt x="663593" y="4777098"/>
                </a:lnTo>
                <a:lnTo>
                  <a:pt x="706900" y="4751731"/>
                </a:lnTo>
                <a:lnTo>
                  <a:pt x="750821" y="4727692"/>
                </a:lnTo>
                <a:lnTo>
                  <a:pt x="795443" y="4704591"/>
                </a:lnTo>
                <a:lnTo>
                  <a:pt x="840487" y="4682496"/>
                </a:lnTo>
                <a:lnTo>
                  <a:pt x="885917" y="4661320"/>
                </a:lnTo>
                <a:lnTo>
                  <a:pt x="931698" y="4640979"/>
                </a:lnTo>
                <a:lnTo>
                  <a:pt x="977794" y="4621386"/>
                </a:lnTo>
                <a:lnTo>
                  <a:pt x="1024169" y="4602457"/>
                </a:lnTo>
                <a:lnTo>
                  <a:pt x="1070788" y="4584105"/>
                </a:lnTo>
                <a:lnTo>
                  <a:pt x="1117616" y="4566245"/>
                </a:lnTo>
                <a:lnTo>
                  <a:pt x="1164617" y="4548792"/>
                </a:lnTo>
                <a:lnTo>
                  <a:pt x="1211754" y="4531660"/>
                </a:lnTo>
                <a:lnTo>
                  <a:pt x="1448256" y="4447821"/>
                </a:lnTo>
                <a:lnTo>
                  <a:pt x="1495470" y="4430819"/>
                </a:lnTo>
                <a:lnTo>
                  <a:pt x="1542572" y="4413540"/>
                </a:lnTo>
                <a:lnTo>
                  <a:pt x="1589526" y="4395897"/>
                </a:lnTo>
                <a:lnTo>
                  <a:pt x="1636298" y="4377805"/>
                </a:lnTo>
                <a:lnTo>
                  <a:pt x="1682851" y="4359179"/>
                </a:lnTo>
                <a:lnTo>
                  <a:pt x="1729150" y="4339933"/>
                </a:lnTo>
                <a:lnTo>
                  <a:pt x="1775159" y="4319981"/>
                </a:lnTo>
                <a:lnTo>
                  <a:pt x="1822261" y="4298982"/>
                </a:lnTo>
                <a:lnTo>
                  <a:pt x="1869277" y="4277446"/>
                </a:lnTo>
                <a:lnTo>
                  <a:pt x="1916173" y="4255362"/>
                </a:lnTo>
                <a:lnTo>
                  <a:pt x="1962914" y="4232722"/>
                </a:lnTo>
                <a:lnTo>
                  <a:pt x="2009466" y="4209516"/>
                </a:lnTo>
                <a:lnTo>
                  <a:pt x="2055794" y="4185734"/>
                </a:lnTo>
                <a:lnTo>
                  <a:pt x="2101863" y="4161367"/>
                </a:lnTo>
                <a:lnTo>
                  <a:pt x="2147640" y="4136405"/>
                </a:lnTo>
                <a:lnTo>
                  <a:pt x="2193090" y="4110839"/>
                </a:lnTo>
                <a:lnTo>
                  <a:pt x="2238178" y="4084660"/>
                </a:lnTo>
                <a:lnTo>
                  <a:pt x="2282870" y="4057857"/>
                </a:lnTo>
                <a:lnTo>
                  <a:pt x="2327132" y="4030422"/>
                </a:lnTo>
                <a:lnTo>
                  <a:pt x="2370928" y="4002344"/>
                </a:lnTo>
                <a:lnTo>
                  <a:pt x="2414225" y="3973616"/>
                </a:lnTo>
                <a:lnTo>
                  <a:pt x="2456988" y="3944225"/>
                </a:lnTo>
                <a:lnTo>
                  <a:pt x="2499182" y="3914165"/>
                </a:lnTo>
                <a:lnTo>
                  <a:pt x="2540773" y="3883424"/>
                </a:lnTo>
                <a:lnTo>
                  <a:pt x="2581727" y="3851993"/>
                </a:lnTo>
                <a:lnTo>
                  <a:pt x="2661527" y="3787930"/>
                </a:lnTo>
                <a:lnTo>
                  <a:pt x="2700062" y="3755268"/>
                </a:lnTo>
                <a:lnTo>
                  <a:pt x="2737634" y="3721895"/>
                </a:lnTo>
                <a:lnTo>
                  <a:pt x="2774259" y="3687826"/>
                </a:lnTo>
                <a:lnTo>
                  <a:pt x="2809957" y="3653080"/>
                </a:lnTo>
                <a:lnTo>
                  <a:pt x="2844744" y="3617672"/>
                </a:lnTo>
                <a:lnTo>
                  <a:pt x="2878638" y="3581619"/>
                </a:lnTo>
                <a:lnTo>
                  <a:pt x="2911658" y="3544938"/>
                </a:lnTo>
                <a:lnTo>
                  <a:pt x="2943822" y="3507645"/>
                </a:lnTo>
                <a:lnTo>
                  <a:pt x="2975147" y="3469758"/>
                </a:lnTo>
                <a:lnTo>
                  <a:pt x="3005652" y="3431293"/>
                </a:lnTo>
                <a:lnTo>
                  <a:pt x="3035354" y="3392268"/>
                </a:lnTo>
                <a:lnTo>
                  <a:pt x="3064271" y="3352697"/>
                </a:lnTo>
                <a:lnTo>
                  <a:pt x="3092422" y="3312599"/>
                </a:lnTo>
                <a:lnTo>
                  <a:pt x="3119823" y="3271990"/>
                </a:lnTo>
                <a:lnTo>
                  <a:pt x="3146494" y="3230887"/>
                </a:lnTo>
                <a:lnTo>
                  <a:pt x="3172452" y="3189306"/>
                </a:lnTo>
                <a:lnTo>
                  <a:pt x="3197715" y="3147265"/>
                </a:lnTo>
                <a:lnTo>
                  <a:pt x="3222301" y="3104779"/>
                </a:lnTo>
                <a:lnTo>
                  <a:pt x="3246227" y="3061866"/>
                </a:lnTo>
                <a:lnTo>
                  <a:pt x="3269513" y="3018543"/>
                </a:lnTo>
                <a:lnTo>
                  <a:pt x="3292175" y="2974826"/>
                </a:lnTo>
                <a:lnTo>
                  <a:pt x="3314232" y="2930731"/>
                </a:lnTo>
                <a:lnTo>
                  <a:pt x="3335701" y="2886276"/>
                </a:lnTo>
                <a:lnTo>
                  <a:pt x="3356601" y="2841478"/>
                </a:lnTo>
                <a:lnTo>
                  <a:pt x="3376950" y="2796352"/>
                </a:lnTo>
                <a:lnTo>
                  <a:pt x="3396765" y="2750916"/>
                </a:lnTo>
                <a:lnTo>
                  <a:pt x="3416064" y="2705187"/>
                </a:lnTo>
                <a:lnTo>
                  <a:pt x="3434866" y="2659181"/>
                </a:lnTo>
                <a:lnTo>
                  <a:pt x="3453188" y="2612915"/>
                </a:lnTo>
                <a:lnTo>
                  <a:pt x="3488464" y="2519669"/>
                </a:lnTo>
                <a:lnTo>
                  <a:pt x="3522037" y="2425584"/>
                </a:lnTo>
                <a:lnTo>
                  <a:pt x="3586544" y="2237204"/>
                </a:lnTo>
                <a:lnTo>
                  <a:pt x="3709399" y="1858811"/>
                </a:lnTo>
                <a:lnTo>
                  <a:pt x="3741769" y="1764818"/>
                </a:lnTo>
                <a:lnTo>
                  <a:pt x="3758586" y="1718053"/>
                </a:lnTo>
                <a:lnTo>
                  <a:pt x="3775916" y="1671477"/>
                </a:lnTo>
                <a:lnTo>
                  <a:pt x="3793830" y="1625115"/>
                </a:lnTo>
                <a:lnTo>
                  <a:pt x="3812397" y="1578992"/>
                </a:lnTo>
                <a:lnTo>
                  <a:pt x="3851858" y="1485584"/>
                </a:lnTo>
                <a:lnTo>
                  <a:pt x="3872918" y="1438847"/>
                </a:lnTo>
                <a:lnTo>
                  <a:pt x="3894860" y="1392915"/>
                </a:lnTo>
                <a:lnTo>
                  <a:pt x="3917676" y="1347777"/>
                </a:lnTo>
                <a:lnTo>
                  <a:pt x="3941359" y="1303424"/>
                </a:lnTo>
                <a:lnTo>
                  <a:pt x="3965903" y="1259847"/>
                </a:lnTo>
                <a:lnTo>
                  <a:pt x="3991301" y="1217035"/>
                </a:lnTo>
                <a:lnTo>
                  <a:pt x="4017546" y="1174978"/>
                </a:lnTo>
                <a:lnTo>
                  <a:pt x="4044631" y="1133668"/>
                </a:lnTo>
                <a:lnTo>
                  <a:pt x="4072550" y="1093095"/>
                </a:lnTo>
                <a:lnTo>
                  <a:pt x="4101296" y="1053248"/>
                </a:lnTo>
                <a:lnTo>
                  <a:pt x="4130861" y="1014118"/>
                </a:lnTo>
                <a:lnTo>
                  <a:pt x="4161240" y="975695"/>
                </a:lnTo>
                <a:lnTo>
                  <a:pt x="4192425" y="937969"/>
                </a:lnTo>
                <a:lnTo>
                  <a:pt x="4224410" y="900931"/>
                </a:lnTo>
                <a:lnTo>
                  <a:pt x="4257187" y="864572"/>
                </a:lnTo>
                <a:lnTo>
                  <a:pt x="4290750" y="828880"/>
                </a:lnTo>
                <a:lnTo>
                  <a:pt x="4325092" y="793847"/>
                </a:lnTo>
                <a:lnTo>
                  <a:pt x="4360207" y="759463"/>
                </a:lnTo>
                <a:lnTo>
                  <a:pt x="4396087" y="725718"/>
                </a:lnTo>
                <a:lnTo>
                  <a:pt x="4432726" y="692602"/>
                </a:lnTo>
                <a:lnTo>
                  <a:pt x="4470116" y="660107"/>
                </a:lnTo>
                <a:lnTo>
                  <a:pt x="4508252" y="628220"/>
                </a:lnTo>
                <a:lnTo>
                  <a:pt x="4547126" y="596935"/>
                </a:lnTo>
                <a:lnTo>
                  <a:pt x="4586732" y="566239"/>
                </a:lnTo>
                <a:lnTo>
                  <a:pt x="4627062" y="536125"/>
                </a:lnTo>
                <a:lnTo>
                  <a:pt x="4668110" y="506581"/>
                </a:lnTo>
                <a:lnTo>
                  <a:pt x="4709869" y="477599"/>
                </a:lnTo>
                <a:lnTo>
                  <a:pt x="4752333" y="449168"/>
                </a:lnTo>
                <a:lnTo>
                  <a:pt x="4795494" y="421279"/>
                </a:lnTo>
                <a:lnTo>
                  <a:pt x="4837931" y="394478"/>
                </a:lnTo>
                <a:lnTo>
                  <a:pt x="4880923" y="368661"/>
                </a:lnTo>
                <a:lnTo>
                  <a:pt x="4924447" y="343814"/>
                </a:lnTo>
                <a:lnTo>
                  <a:pt x="4968479" y="319924"/>
                </a:lnTo>
                <a:lnTo>
                  <a:pt x="5012997" y="296977"/>
                </a:lnTo>
                <a:lnTo>
                  <a:pt x="5057978" y="274958"/>
                </a:lnTo>
                <a:lnTo>
                  <a:pt x="5103400" y="253854"/>
                </a:lnTo>
                <a:lnTo>
                  <a:pt x="5149239" y="233651"/>
                </a:lnTo>
                <a:lnTo>
                  <a:pt x="5195473" y="214335"/>
                </a:lnTo>
                <a:lnTo>
                  <a:pt x="5242079" y="195891"/>
                </a:lnTo>
                <a:lnTo>
                  <a:pt x="5289033" y="178306"/>
                </a:lnTo>
                <a:lnTo>
                  <a:pt x="5336314" y="161566"/>
                </a:lnTo>
                <a:lnTo>
                  <a:pt x="5383899" y="145657"/>
                </a:lnTo>
                <a:lnTo>
                  <a:pt x="5431764" y="130565"/>
                </a:lnTo>
                <a:lnTo>
                  <a:pt x="5479887" y="116276"/>
                </a:lnTo>
                <a:lnTo>
                  <a:pt x="5528245" y="102776"/>
                </a:lnTo>
                <a:lnTo>
                  <a:pt x="5576816" y="90052"/>
                </a:lnTo>
                <a:lnTo>
                  <a:pt x="5625576" y="78088"/>
                </a:lnTo>
                <a:lnTo>
                  <a:pt x="5674502" y="66872"/>
                </a:lnTo>
                <a:lnTo>
                  <a:pt x="5723573" y="56389"/>
                </a:lnTo>
                <a:lnTo>
                  <a:pt x="5772764" y="46625"/>
                </a:lnTo>
                <a:lnTo>
                  <a:pt x="5822054" y="37567"/>
                </a:lnTo>
                <a:lnTo>
                  <a:pt x="5871419" y="29201"/>
                </a:lnTo>
                <a:lnTo>
                  <a:pt x="5920837" y="21511"/>
                </a:lnTo>
                <a:lnTo>
                  <a:pt x="5969930" y="14778"/>
                </a:lnTo>
                <a:lnTo>
                  <a:pt x="6019036" y="9330"/>
                </a:lnTo>
                <a:lnTo>
                  <a:pt x="6068138" y="5147"/>
                </a:lnTo>
                <a:lnTo>
                  <a:pt x="6117224" y="2211"/>
                </a:lnTo>
                <a:lnTo>
                  <a:pt x="6166280" y="501"/>
                </a:lnTo>
                <a:lnTo>
                  <a:pt x="6215289" y="0"/>
                </a:lnTo>
                <a:lnTo>
                  <a:pt x="6264239" y="686"/>
                </a:lnTo>
                <a:lnTo>
                  <a:pt x="6313115" y="2542"/>
                </a:lnTo>
                <a:lnTo>
                  <a:pt x="6361903" y="5549"/>
                </a:lnTo>
                <a:lnTo>
                  <a:pt x="6410588" y="9685"/>
                </a:lnTo>
                <a:lnTo>
                  <a:pt x="6459156" y="14934"/>
                </a:lnTo>
                <a:lnTo>
                  <a:pt x="6507593" y="21274"/>
                </a:lnTo>
                <a:lnTo>
                  <a:pt x="6555885" y="28688"/>
                </a:lnTo>
                <a:lnTo>
                  <a:pt x="6590557" y="34788"/>
                </a:lnTo>
                <a:lnTo>
                  <a:pt x="6590557" y="5799699"/>
                </a:lnTo>
                <a:close/>
              </a:path>
            </a:pathLst>
          </a:custGeom>
          <a:solidFill>
            <a:srgbClr val="0072AF"/>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5533777" y="160188"/>
            <a:ext cx="2445963" cy="1274835"/>
          </a:xfrm>
          <a:prstGeom prst="rect">
            <a:avLst/>
          </a:prstGeom>
        </p:spPr>
      </p:pic>
      <p:sp>
        <p:nvSpPr>
          <p:cNvPr id="2" name="Holder 2"/>
          <p:cNvSpPr>
            <a:spLocks noGrp="1"/>
          </p:cNvSpPr>
          <p:nvPr>
            <p:ph type="title"/>
          </p:nvPr>
        </p:nvSpPr>
        <p:spPr>
          <a:xfrm>
            <a:off x="2756309" y="2042282"/>
            <a:ext cx="12775381" cy="589280"/>
          </a:xfrm>
          <a:prstGeom prst="rect">
            <a:avLst/>
          </a:prstGeom>
        </p:spPr>
        <p:txBody>
          <a:bodyPr wrap="square" lIns="0" tIns="0" rIns="0" bIns="0">
            <a:spAutoFit/>
          </a:bodyPr>
          <a:lstStyle>
            <a:lvl1pPr>
              <a:defRPr sz="3700" b="1" i="0">
                <a:solidFill>
                  <a:srgbClr val="004AAC"/>
                </a:solidFill>
                <a:latin typeface="Arial"/>
                <a:cs typeface="Arial"/>
              </a:defRPr>
            </a:lvl1pPr>
          </a:lstStyle>
          <a:p>
            <a:endParaRPr/>
          </a:p>
        </p:txBody>
      </p:sp>
      <p:sp>
        <p:nvSpPr>
          <p:cNvPr id="3" name="Holder 3"/>
          <p:cNvSpPr>
            <a:spLocks noGrp="1"/>
          </p:cNvSpPr>
          <p:nvPr>
            <p:ph type="body" idx="1"/>
          </p:nvPr>
        </p:nvSpPr>
        <p:spPr>
          <a:xfrm>
            <a:off x="3415714" y="3014300"/>
            <a:ext cx="11456571" cy="223710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6/17/24</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3.png"/><Relationship Id="rId4" Type="http://schemas.openxmlformats.org/officeDocument/2006/relationships/image" Target="../media/image26.sv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hyperlink" Target="https://docs.google.com/forms/d/e/1FAIpQLSdl-auP3xiwI00KVbVYdcgi-0j0Sr-pc6eRmKHVmnnjvBtekA/viewform?usp=sf_link"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p:cNvSpPr/>
          <p:nvPr/>
        </p:nvSpPr>
        <p:spPr>
          <a:xfrm>
            <a:off x="1104936" y="2822499"/>
            <a:ext cx="13331736" cy="3885330"/>
          </a:xfrm>
          <a:prstGeom prst="rect">
            <a:avLst/>
          </a:prstGeom>
          <a:solidFill>
            <a:schemeClr val="tx2">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s-CL" sz="2700" dirty="0">
              <a:solidFill>
                <a:prstClr val="white"/>
              </a:solidFill>
              <a:latin typeface="Calibri" panose="020F0502020204030204"/>
            </a:endParaRPr>
          </a:p>
        </p:txBody>
      </p:sp>
      <p:sp>
        <p:nvSpPr>
          <p:cNvPr id="15" name="CuadroTexto 14">
            <a:extLst>
              <a:ext uri="{FF2B5EF4-FFF2-40B4-BE49-F238E27FC236}">
                <a16:creationId xmlns:a16="http://schemas.microsoft.com/office/drawing/2014/main" id="{E48482F7-AB82-49C6-B9DC-F645E2814392}"/>
              </a:ext>
            </a:extLst>
          </p:cNvPr>
          <p:cNvSpPr txBox="1"/>
          <p:nvPr/>
        </p:nvSpPr>
        <p:spPr>
          <a:xfrm>
            <a:off x="7468280" y="9461719"/>
            <a:ext cx="3265715" cy="646331"/>
          </a:xfrm>
          <a:prstGeom prst="rect">
            <a:avLst/>
          </a:prstGeom>
          <a:noFill/>
        </p:spPr>
        <p:txBody>
          <a:bodyPr wrap="square" rtlCol="0">
            <a:spAutoFit/>
          </a:bodyPr>
          <a:lstStyle/>
          <a:p>
            <a:pPr algn="ctr" defTabSz="1371600">
              <a:defRPr/>
            </a:pPr>
            <a:r>
              <a:rPr lang="es-CL" sz="3600" dirty="0">
                <a:solidFill>
                  <a:prstClr val="white"/>
                </a:solidFill>
                <a:latin typeface="Corbel" panose="020B0503020204020204" pitchFamily="34" charset="0"/>
              </a:rPr>
              <a:t>www.clgchile.cl</a:t>
            </a:r>
          </a:p>
        </p:txBody>
      </p:sp>
      <p:sp>
        <p:nvSpPr>
          <p:cNvPr id="16" name="CuadroTexto 15">
            <a:extLst>
              <a:ext uri="{FF2B5EF4-FFF2-40B4-BE49-F238E27FC236}">
                <a16:creationId xmlns:a16="http://schemas.microsoft.com/office/drawing/2014/main" id="{B43645CF-AE29-4DC1-9C3A-621EB2E346FA}"/>
              </a:ext>
            </a:extLst>
          </p:cNvPr>
          <p:cNvSpPr txBox="1"/>
          <p:nvPr/>
        </p:nvSpPr>
        <p:spPr>
          <a:xfrm>
            <a:off x="2721476" y="4067930"/>
            <a:ext cx="10391139" cy="1292662"/>
          </a:xfrm>
          <a:prstGeom prst="rect">
            <a:avLst/>
          </a:prstGeom>
          <a:noFill/>
        </p:spPr>
        <p:txBody>
          <a:bodyPr wrap="square" rtlCol="0">
            <a:spAutoFit/>
          </a:bodyPr>
          <a:lstStyle/>
          <a:p>
            <a:pPr algn="ctr" defTabSz="1371600">
              <a:defRPr/>
            </a:pPr>
            <a:r>
              <a:rPr lang="en-US" sz="4200" dirty="0">
                <a:solidFill>
                  <a:srgbClr val="5B9BD5">
                    <a:lumMod val="50000"/>
                  </a:srgbClr>
                </a:solidFill>
                <a:latin typeface="Corbel" panose="020B0503020204020204" pitchFamily="34" charset="0"/>
              </a:rPr>
              <a:t>Steering Committee</a:t>
            </a:r>
          </a:p>
          <a:p>
            <a:pPr algn="ctr" defTabSz="1371600">
              <a:defRPr/>
            </a:pPr>
            <a:r>
              <a:rPr lang="es-CL" sz="3600" dirty="0">
                <a:solidFill>
                  <a:srgbClr val="5B9BD5">
                    <a:lumMod val="50000"/>
                  </a:srgbClr>
                </a:solidFill>
                <a:latin typeface="Corbel" panose="020B0503020204020204" pitchFamily="34" charset="0"/>
              </a:rPr>
              <a:t>18 de Junio de </a:t>
            </a:r>
            <a:r>
              <a:rPr lang="es-ES" sz="3600" dirty="0">
                <a:solidFill>
                  <a:srgbClr val="5B9BD5">
                    <a:lumMod val="50000"/>
                  </a:srgbClr>
                </a:solidFill>
                <a:latin typeface="Corbel" panose="020B0503020204020204" pitchFamily="34" charset="0"/>
              </a:rPr>
              <a:t>2024</a:t>
            </a:r>
            <a:endParaRPr lang="en-US" sz="4200" dirty="0">
              <a:solidFill>
                <a:srgbClr val="5B9BD5">
                  <a:lumMod val="50000"/>
                </a:srgbClr>
              </a:solidFill>
              <a:latin typeface="Corbel" panose="020B0503020204020204" pitchFamily="34" charset="0"/>
            </a:endParaRPr>
          </a:p>
        </p:txBody>
      </p:sp>
      <p:pic>
        <p:nvPicPr>
          <p:cNvPr id="20" name="Imagen 19"/>
          <p:cNvPicPr>
            <a:picLocks noChangeAspect="1"/>
          </p:cNvPicPr>
          <p:nvPr/>
        </p:nvPicPr>
        <p:blipFill rotWithShape="1">
          <a:blip r:embed="rId3" cstate="print">
            <a:extLst>
              <a:ext uri="{28A0092B-C50C-407E-A947-70E740481C1C}">
                <a14:useLocalDpi xmlns:a14="http://schemas.microsoft.com/office/drawing/2010/main" val="0"/>
              </a:ext>
            </a:extLst>
          </a:blip>
          <a:srcRect b="14788"/>
          <a:stretch/>
        </p:blipFill>
        <p:spPr bwMode="auto">
          <a:xfrm>
            <a:off x="15121160" y="413242"/>
            <a:ext cx="1252491" cy="1023197"/>
          </a:xfrm>
          <a:prstGeom prst="rect">
            <a:avLst/>
          </a:prstGeom>
          <a:ln>
            <a:noFill/>
          </a:ln>
          <a:extLst>
            <a:ext uri="{53640926-AAD7-44D8-BBD7-CCE9431645EC}">
              <a14:shadowObscured xmlns:a14="http://schemas.microsoft.com/office/drawing/2010/main"/>
            </a:ext>
          </a:extLst>
        </p:spPr>
      </p:pic>
      <p:pic>
        <p:nvPicPr>
          <p:cNvPr id="22" name="Imagen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936" y="378560"/>
            <a:ext cx="5668776" cy="1418291"/>
          </a:xfrm>
          <a:prstGeom prst="rect">
            <a:avLst/>
          </a:prstGeom>
        </p:spPr>
      </p:pic>
      <p:pic>
        <p:nvPicPr>
          <p:cNvPr id="24" name="Imagen 23" descr="Texto&#10;&#10;Descripción generada automáticamente">
            <a:extLst>
              <a:ext uri="{FF2B5EF4-FFF2-40B4-BE49-F238E27FC236}">
                <a16:creationId xmlns:a16="http://schemas.microsoft.com/office/drawing/2014/main" id="{7DAA86C3-62EB-4FD5-A074-506C4AD4F5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92074" y="1872426"/>
            <a:ext cx="2004590" cy="1179171"/>
          </a:xfrm>
          <a:prstGeom prst="rect">
            <a:avLst/>
          </a:prstGeom>
        </p:spPr>
      </p:pic>
      <p:sp>
        <p:nvSpPr>
          <p:cNvPr id="18" name="Rectángulo 17"/>
          <p:cNvSpPr/>
          <p:nvPr/>
        </p:nvSpPr>
        <p:spPr>
          <a:xfrm>
            <a:off x="2212043" y="2011029"/>
            <a:ext cx="10922202" cy="5314593"/>
          </a:xfrm>
          <a:prstGeom prst="rect">
            <a:avLst/>
          </a:prstGeom>
          <a:solidFill>
            <a:schemeClr val="bg2">
              <a:lumMod val="50000"/>
              <a:alpha val="1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s-CL" sz="2700" dirty="0">
              <a:solidFill>
                <a:prstClr val="white"/>
              </a:solidFill>
              <a:latin typeface="Calibri" panose="020F0502020204030204"/>
            </a:endParaRPr>
          </a:p>
        </p:txBody>
      </p:sp>
      <p:sp>
        <p:nvSpPr>
          <p:cNvPr id="25" name="Rectángulo 24">
            <a:extLst>
              <a:ext uri="{FF2B5EF4-FFF2-40B4-BE49-F238E27FC236}">
                <a16:creationId xmlns:a16="http://schemas.microsoft.com/office/drawing/2014/main" id="{3CA13C65-2CF1-4A3E-B37E-FFDFEF1633F8}"/>
              </a:ext>
            </a:extLst>
          </p:cNvPr>
          <p:cNvSpPr/>
          <p:nvPr/>
        </p:nvSpPr>
        <p:spPr>
          <a:xfrm>
            <a:off x="-2" y="9814972"/>
            <a:ext cx="18288000" cy="95806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s-CL" sz="2700">
              <a:solidFill>
                <a:prstClr val="white"/>
              </a:solidFill>
              <a:latin typeface="Calibri" panose="020F0502020204030204"/>
            </a:endParaRPr>
          </a:p>
        </p:txBody>
      </p:sp>
      <p:sp>
        <p:nvSpPr>
          <p:cNvPr id="26" name="CuadroTexto 25">
            <a:extLst>
              <a:ext uri="{FF2B5EF4-FFF2-40B4-BE49-F238E27FC236}">
                <a16:creationId xmlns:a16="http://schemas.microsoft.com/office/drawing/2014/main" id="{E48482F7-AB82-49C6-B9DC-F645E2814392}"/>
              </a:ext>
            </a:extLst>
          </p:cNvPr>
          <p:cNvSpPr txBox="1"/>
          <p:nvPr/>
        </p:nvSpPr>
        <p:spPr>
          <a:xfrm>
            <a:off x="6161900" y="10063135"/>
            <a:ext cx="3265715" cy="461665"/>
          </a:xfrm>
          <a:prstGeom prst="rect">
            <a:avLst/>
          </a:prstGeom>
          <a:noFill/>
        </p:spPr>
        <p:txBody>
          <a:bodyPr wrap="square" rtlCol="0">
            <a:spAutoFit/>
          </a:bodyPr>
          <a:lstStyle/>
          <a:p>
            <a:pPr algn="ctr" defTabSz="1371600">
              <a:defRPr/>
            </a:pPr>
            <a:r>
              <a:rPr lang="es-CL" sz="2400" dirty="0">
                <a:solidFill>
                  <a:prstClr val="white"/>
                </a:solidFill>
                <a:latin typeface="Corbel" panose="020B0503020204020204" pitchFamily="34" charset="0"/>
              </a:rPr>
              <a:t>www.clgchile.cl</a:t>
            </a:r>
          </a:p>
        </p:txBody>
      </p:sp>
      <p:pic>
        <p:nvPicPr>
          <p:cNvPr id="3" name="Imagen 2">
            <a:extLst>
              <a:ext uri="{FF2B5EF4-FFF2-40B4-BE49-F238E27FC236}">
                <a16:creationId xmlns:a16="http://schemas.microsoft.com/office/drawing/2014/main" id="{7CF6E511-F273-B67F-3FB2-A03C7E4262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21160" y="3226286"/>
            <a:ext cx="1975503" cy="1985793"/>
          </a:xfrm>
          <a:prstGeom prst="rect">
            <a:avLst/>
          </a:prstGeom>
        </p:spPr>
      </p:pic>
      <p:pic>
        <p:nvPicPr>
          <p:cNvPr id="4" name="Imagen 3">
            <a:extLst>
              <a:ext uri="{FF2B5EF4-FFF2-40B4-BE49-F238E27FC236}">
                <a16:creationId xmlns:a16="http://schemas.microsoft.com/office/drawing/2014/main" id="{76172FFB-8295-8957-44D1-2E90A2B151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1462" y="7449480"/>
            <a:ext cx="10922202" cy="1834588"/>
          </a:xfrm>
          <a:prstGeom prst="rect">
            <a:avLst/>
          </a:prstGeom>
        </p:spPr>
      </p:pic>
    </p:spTree>
    <p:extLst>
      <p:ext uri="{BB962C8B-B14F-4D97-AF65-F5344CB8AC3E}">
        <p14:creationId xmlns:p14="http://schemas.microsoft.com/office/powerpoint/2010/main" val="1691688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17243B"/>
          </a:solidFill>
        </p:spPr>
        <p:txBody>
          <a:bodyPr wrap="square" lIns="0" tIns="0" rIns="0" bIns="0" rtlCol="0"/>
          <a:lstStyle/>
          <a:p>
            <a:endParaRPr sz="2700"/>
          </a:p>
        </p:txBody>
      </p:sp>
      <p:grpSp>
        <p:nvGrpSpPr>
          <p:cNvPr id="3" name="object 3"/>
          <p:cNvGrpSpPr/>
          <p:nvPr/>
        </p:nvGrpSpPr>
        <p:grpSpPr>
          <a:xfrm>
            <a:off x="0" y="912495"/>
            <a:ext cx="17781270" cy="8020050"/>
            <a:chOff x="0" y="608330"/>
            <a:chExt cx="11854180" cy="5346700"/>
          </a:xfrm>
        </p:grpSpPr>
        <p:pic>
          <p:nvPicPr>
            <p:cNvPr id="4" name="object 4"/>
            <p:cNvPicPr/>
            <p:nvPr/>
          </p:nvPicPr>
          <p:blipFill>
            <a:blip r:embed="rId2" cstate="print"/>
            <a:stretch>
              <a:fillRect/>
            </a:stretch>
          </p:blipFill>
          <p:spPr>
            <a:xfrm>
              <a:off x="330200" y="608330"/>
              <a:ext cx="11523980" cy="5346700"/>
            </a:xfrm>
            <a:prstGeom prst="rect">
              <a:avLst/>
            </a:prstGeom>
          </p:spPr>
        </p:pic>
        <p:pic>
          <p:nvPicPr>
            <p:cNvPr id="5" name="object 5"/>
            <p:cNvPicPr/>
            <p:nvPr/>
          </p:nvPicPr>
          <p:blipFill>
            <a:blip r:embed="rId3" cstate="print"/>
            <a:stretch>
              <a:fillRect/>
            </a:stretch>
          </p:blipFill>
          <p:spPr>
            <a:xfrm>
              <a:off x="457200" y="4732020"/>
              <a:ext cx="11277600" cy="1117600"/>
            </a:xfrm>
            <a:prstGeom prst="rect">
              <a:avLst/>
            </a:prstGeom>
          </p:spPr>
        </p:pic>
        <p:sp>
          <p:nvSpPr>
            <p:cNvPr id="6" name="object 6"/>
            <p:cNvSpPr/>
            <p:nvPr/>
          </p:nvSpPr>
          <p:spPr>
            <a:xfrm>
              <a:off x="0" y="2214880"/>
              <a:ext cx="330200" cy="1405890"/>
            </a:xfrm>
            <a:custGeom>
              <a:avLst/>
              <a:gdLst/>
              <a:ahLst/>
              <a:cxnLst/>
              <a:rect l="l" t="t" r="r" b="b"/>
              <a:pathLst>
                <a:path w="330200" h="1405889">
                  <a:moveTo>
                    <a:pt x="330200" y="0"/>
                  </a:moveTo>
                  <a:lnTo>
                    <a:pt x="0" y="0"/>
                  </a:lnTo>
                  <a:lnTo>
                    <a:pt x="0" y="1405890"/>
                  </a:lnTo>
                  <a:lnTo>
                    <a:pt x="330200" y="1405890"/>
                  </a:lnTo>
                  <a:lnTo>
                    <a:pt x="330200" y="0"/>
                  </a:lnTo>
                  <a:close/>
                </a:path>
              </a:pathLst>
            </a:custGeom>
            <a:solidFill>
              <a:srgbClr val="D43D33"/>
            </a:solidFill>
          </p:spPr>
          <p:txBody>
            <a:bodyPr wrap="square" lIns="0" tIns="0" rIns="0" bIns="0" rtlCol="0"/>
            <a:lstStyle/>
            <a:p>
              <a:endParaRPr sz="2700"/>
            </a:p>
          </p:txBody>
        </p:sp>
        <p:pic>
          <p:nvPicPr>
            <p:cNvPr id="7" name="object 7"/>
            <p:cNvPicPr/>
            <p:nvPr/>
          </p:nvPicPr>
          <p:blipFill>
            <a:blip r:embed="rId4" cstate="print"/>
            <a:stretch>
              <a:fillRect/>
            </a:stretch>
          </p:blipFill>
          <p:spPr>
            <a:xfrm>
              <a:off x="8741409" y="2145030"/>
              <a:ext cx="1601470" cy="1544320"/>
            </a:xfrm>
            <a:prstGeom prst="rect">
              <a:avLst/>
            </a:prstGeom>
          </p:spPr>
        </p:pic>
        <p:sp>
          <p:nvSpPr>
            <p:cNvPr id="8" name="object 8"/>
            <p:cNvSpPr/>
            <p:nvPr/>
          </p:nvSpPr>
          <p:spPr>
            <a:xfrm>
              <a:off x="330200" y="2214880"/>
              <a:ext cx="8423910" cy="1405890"/>
            </a:xfrm>
            <a:custGeom>
              <a:avLst/>
              <a:gdLst/>
              <a:ahLst/>
              <a:cxnLst/>
              <a:rect l="l" t="t" r="r" b="b"/>
              <a:pathLst>
                <a:path w="8423910" h="1405889">
                  <a:moveTo>
                    <a:pt x="8423910" y="0"/>
                  </a:moveTo>
                  <a:lnTo>
                    <a:pt x="0" y="0"/>
                  </a:lnTo>
                  <a:lnTo>
                    <a:pt x="0" y="1405890"/>
                  </a:lnTo>
                  <a:lnTo>
                    <a:pt x="8423910" y="1405890"/>
                  </a:lnTo>
                  <a:lnTo>
                    <a:pt x="8423910" y="0"/>
                  </a:lnTo>
                  <a:close/>
                </a:path>
              </a:pathLst>
            </a:custGeom>
            <a:solidFill>
              <a:srgbClr val="FFFFFF"/>
            </a:solidFill>
          </p:spPr>
          <p:txBody>
            <a:bodyPr wrap="square" lIns="0" tIns="0" rIns="0" bIns="0" rtlCol="0"/>
            <a:lstStyle/>
            <a:p>
              <a:endParaRPr sz="2700"/>
            </a:p>
          </p:txBody>
        </p:sp>
      </p:grpSp>
      <p:sp>
        <p:nvSpPr>
          <p:cNvPr id="9" name="object 9"/>
          <p:cNvSpPr txBox="1"/>
          <p:nvPr/>
        </p:nvSpPr>
        <p:spPr>
          <a:xfrm>
            <a:off x="13789342" y="9082088"/>
            <a:ext cx="3730943" cy="342401"/>
          </a:xfrm>
          <a:prstGeom prst="rect">
            <a:avLst/>
          </a:prstGeom>
        </p:spPr>
        <p:txBody>
          <a:bodyPr vert="horz" wrap="square" lIns="0" tIns="19050" rIns="0" bIns="0" rtlCol="0">
            <a:spAutoFit/>
          </a:bodyPr>
          <a:lstStyle/>
          <a:p>
            <a:pPr marL="19050">
              <a:spcBef>
                <a:spcPts val="150"/>
              </a:spcBef>
            </a:pPr>
            <a:r>
              <a:rPr sz="2100" dirty="0">
                <a:solidFill>
                  <a:srgbClr val="FFFFFF"/>
                </a:solidFill>
                <a:latin typeface="Verdana"/>
                <a:cs typeface="Verdana"/>
              </a:rPr>
              <a:t>Miércoles</a:t>
            </a:r>
            <a:r>
              <a:rPr sz="2100" spc="-60" dirty="0">
                <a:solidFill>
                  <a:srgbClr val="FFFFFF"/>
                </a:solidFill>
                <a:latin typeface="Verdana"/>
                <a:cs typeface="Verdana"/>
              </a:rPr>
              <a:t> </a:t>
            </a:r>
            <a:r>
              <a:rPr sz="2100" dirty="0">
                <a:solidFill>
                  <a:srgbClr val="FFFFFF"/>
                </a:solidFill>
                <a:latin typeface="Verdana"/>
                <a:cs typeface="Verdana"/>
              </a:rPr>
              <a:t>22</a:t>
            </a:r>
            <a:r>
              <a:rPr sz="2100" spc="-38" dirty="0">
                <a:solidFill>
                  <a:srgbClr val="FFFFFF"/>
                </a:solidFill>
                <a:latin typeface="Verdana"/>
                <a:cs typeface="Verdana"/>
              </a:rPr>
              <a:t> </a:t>
            </a:r>
            <a:r>
              <a:rPr sz="2100" dirty="0">
                <a:solidFill>
                  <a:srgbClr val="FFFFFF"/>
                </a:solidFill>
                <a:latin typeface="Verdana"/>
                <a:cs typeface="Verdana"/>
              </a:rPr>
              <a:t>de</a:t>
            </a:r>
            <a:r>
              <a:rPr sz="2100" spc="-38" dirty="0">
                <a:solidFill>
                  <a:srgbClr val="FFFFFF"/>
                </a:solidFill>
                <a:latin typeface="Verdana"/>
                <a:cs typeface="Verdana"/>
              </a:rPr>
              <a:t> </a:t>
            </a:r>
            <a:r>
              <a:rPr sz="2100" dirty="0">
                <a:solidFill>
                  <a:srgbClr val="FFFFFF"/>
                </a:solidFill>
                <a:latin typeface="Verdana"/>
                <a:cs typeface="Verdana"/>
              </a:rPr>
              <a:t>mayo</a:t>
            </a:r>
            <a:r>
              <a:rPr sz="2100" spc="-53" dirty="0">
                <a:solidFill>
                  <a:srgbClr val="FFFFFF"/>
                </a:solidFill>
                <a:latin typeface="Verdana"/>
                <a:cs typeface="Verdana"/>
              </a:rPr>
              <a:t> </a:t>
            </a:r>
            <a:r>
              <a:rPr sz="2100" spc="-30" dirty="0">
                <a:solidFill>
                  <a:srgbClr val="FFFFFF"/>
                </a:solidFill>
                <a:latin typeface="Verdana"/>
                <a:cs typeface="Verdana"/>
              </a:rPr>
              <a:t>2024</a:t>
            </a:r>
            <a:endParaRPr sz="2100">
              <a:latin typeface="Verdana"/>
              <a:cs typeface="Verdana"/>
            </a:endParaRPr>
          </a:p>
        </p:txBody>
      </p:sp>
      <p:sp>
        <p:nvSpPr>
          <p:cNvPr id="10" name="object 10"/>
          <p:cNvSpPr txBox="1">
            <a:spLocks noGrp="1"/>
          </p:cNvSpPr>
          <p:nvPr>
            <p:ph type="title"/>
          </p:nvPr>
        </p:nvSpPr>
        <p:spPr>
          <a:xfrm>
            <a:off x="658654" y="3347657"/>
            <a:ext cx="11518583" cy="573234"/>
          </a:xfrm>
          <a:prstGeom prst="rect">
            <a:avLst/>
          </a:prstGeom>
        </p:spPr>
        <p:txBody>
          <a:bodyPr vert="horz" wrap="square" lIns="0" tIns="19050" rIns="0" bIns="0" rtlCol="0">
            <a:spAutoFit/>
          </a:bodyPr>
          <a:lstStyle/>
          <a:p>
            <a:pPr marL="19050">
              <a:spcBef>
                <a:spcPts val="150"/>
              </a:spcBef>
            </a:pPr>
            <a:r>
              <a:rPr sz="3600" dirty="0">
                <a:solidFill>
                  <a:srgbClr val="005392"/>
                </a:solidFill>
              </a:rPr>
              <a:t>Comité</a:t>
            </a:r>
            <a:r>
              <a:rPr sz="3600" spc="-113" dirty="0">
                <a:solidFill>
                  <a:srgbClr val="005392"/>
                </a:solidFill>
              </a:rPr>
              <a:t> </a:t>
            </a:r>
            <a:r>
              <a:rPr sz="3600" dirty="0">
                <a:solidFill>
                  <a:srgbClr val="005392"/>
                </a:solidFill>
              </a:rPr>
              <a:t>de</a:t>
            </a:r>
            <a:r>
              <a:rPr sz="3600" spc="-113" dirty="0">
                <a:solidFill>
                  <a:srgbClr val="005392"/>
                </a:solidFill>
              </a:rPr>
              <a:t> </a:t>
            </a:r>
            <a:r>
              <a:rPr sz="3600" dirty="0">
                <a:solidFill>
                  <a:srgbClr val="005392"/>
                </a:solidFill>
              </a:rPr>
              <a:t>Carbono-Neutralidad</a:t>
            </a:r>
            <a:r>
              <a:rPr sz="3600" spc="-90" dirty="0">
                <a:solidFill>
                  <a:srgbClr val="005392"/>
                </a:solidFill>
              </a:rPr>
              <a:t> </a:t>
            </a:r>
            <a:r>
              <a:rPr sz="3600" dirty="0">
                <a:solidFill>
                  <a:srgbClr val="005392"/>
                </a:solidFill>
              </a:rPr>
              <a:t>y</a:t>
            </a:r>
            <a:r>
              <a:rPr sz="3600" spc="-120" dirty="0">
                <a:solidFill>
                  <a:srgbClr val="005392"/>
                </a:solidFill>
              </a:rPr>
              <a:t> </a:t>
            </a:r>
            <a:r>
              <a:rPr sz="3600" spc="-15" dirty="0">
                <a:solidFill>
                  <a:srgbClr val="005392"/>
                </a:solidFill>
              </a:rPr>
              <a:t>Resiliencia</a:t>
            </a:r>
            <a:endParaRPr sz="3600"/>
          </a:p>
        </p:txBody>
      </p:sp>
      <p:sp>
        <p:nvSpPr>
          <p:cNvPr id="11" name="object 11"/>
          <p:cNvSpPr txBox="1"/>
          <p:nvPr/>
        </p:nvSpPr>
        <p:spPr>
          <a:xfrm>
            <a:off x="658654" y="4010405"/>
            <a:ext cx="8011478" cy="1229824"/>
          </a:xfrm>
          <a:prstGeom prst="rect">
            <a:avLst/>
          </a:prstGeom>
        </p:spPr>
        <p:txBody>
          <a:bodyPr vert="horz" wrap="square" lIns="0" tIns="19050" rIns="0" bIns="0" rtlCol="0">
            <a:spAutoFit/>
          </a:bodyPr>
          <a:lstStyle/>
          <a:p>
            <a:pPr marL="19050">
              <a:spcBef>
                <a:spcPts val="150"/>
              </a:spcBef>
            </a:pPr>
            <a:r>
              <a:rPr sz="2700" b="1" dirty="0">
                <a:solidFill>
                  <a:srgbClr val="005392"/>
                </a:solidFill>
                <a:latin typeface="Verdana"/>
                <a:cs typeface="Verdana"/>
              </a:rPr>
              <a:t>Una</a:t>
            </a:r>
            <a:r>
              <a:rPr sz="2700" b="1" spc="-90" dirty="0">
                <a:solidFill>
                  <a:srgbClr val="005392"/>
                </a:solidFill>
                <a:latin typeface="Verdana"/>
                <a:cs typeface="Verdana"/>
              </a:rPr>
              <a:t> </a:t>
            </a:r>
            <a:r>
              <a:rPr sz="2700" b="1" dirty="0">
                <a:solidFill>
                  <a:srgbClr val="005392"/>
                </a:solidFill>
                <a:latin typeface="Verdana"/>
                <a:cs typeface="Verdana"/>
              </a:rPr>
              <a:t>ventana</a:t>
            </a:r>
            <a:r>
              <a:rPr sz="2700" b="1" spc="-45" dirty="0">
                <a:solidFill>
                  <a:srgbClr val="005392"/>
                </a:solidFill>
                <a:latin typeface="Verdana"/>
                <a:cs typeface="Verdana"/>
              </a:rPr>
              <a:t> </a:t>
            </a:r>
            <a:r>
              <a:rPr sz="2700" b="1" dirty="0">
                <a:solidFill>
                  <a:srgbClr val="005392"/>
                </a:solidFill>
                <a:latin typeface="Verdana"/>
                <a:cs typeface="Verdana"/>
              </a:rPr>
              <a:t>de</a:t>
            </a:r>
            <a:r>
              <a:rPr sz="2700" b="1" spc="-68" dirty="0">
                <a:solidFill>
                  <a:srgbClr val="005392"/>
                </a:solidFill>
                <a:latin typeface="Verdana"/>
                <a:cs typeface="Verdana"/>
              </a:rPr>
              <a:t> </a:t>
            </a:r>
            <a:r>
              <a:rPr sz="2700" b="1" spc="-15" dirty="0">
                <a:solidFill>
                  <a:srgbClr val="005392"/>
                </a:solidFill>
                <a:latin typeface="Verdana"/>
                <a:cs typeface="Verdana"/>
              </a:rPr>
              <a:t>oportunidades</a:t>
            </a:r>
            <a:r>
              <a:rPr sz="2700" b="1" spc="-68" dirty="0">
                <a:solidFill>
                  <a:srgbClr val="005392"/>
                </a:solidFill>
                <a:latin typeface="Verdana"/>
                <a:cs typeface="Verdana"/>
              </a:rPr>
              <a:t> </a:t>
            </a:r>
            <a:r>
              <a:rPr sz="2700" b="1" dirty="0">
                <a:solidFill>
                  <a:srgbClr val="005392"/>
                </a:solidFill>
                <a:latin typeface="Verdana"/>
                <a:cs typeface="Verdana"/>
              </a:rPr>
              <a:t>para</a:t>
            </a:r>
            <a:r>
              <a:rPr sz="2700" b="1" spc="-90" dirty="0">
                <a:solidFill>
                  <a:srgbClr val="005392"/>
                </a:solidFill>
                <a:latin typeface="Verdana"/>
                <a:cs typeface="Verdana"/>
              </a:rPr>
              <a:t> </a:t>
            </a:r>
            <a:r>
              <a:rPr sz="2700" b="1" spc="-15" dirty="0">
                <a:solidFill>
                  <a:srgbClr val="005392"/>
                </a:solidFill>
                <a:latin typeface="Verdana"/>
                <a:cs typeface="Verdana"/>
              </a:rPr>
              <a:t>Chile</a:t>
            </a:r>
            <a:endParaRPr sz="2700">
              <a:latin typeface="Verdana"/>
              <a:cs typeface="Verdana"/>
            </a:endParaRPr>
          </a:p>
          <a:p>
            <a:pPr marL="19050">
              <a:spcBef>
                <a:spcPts val="2595"/>
              </a:spcBef>
            </a:pPr>
            <a:r>
              <a:rPr sz="3000" b="1" dirty="0">
                <a:solidFill>
                  <a:srgbClr val="005392"/>
                </a:solidFill>
                <a:latin typeface="Verdana"/>
                <a:cs typeface="Verdana"/>
              </a:rPr>
              <a:t>Información</a:t>
            </a:r>
            <a:r>
              <a:rPr sz="3000" b="1" spc="-75" dirty="0">
                <a:solidFill>
                  <a:srgbClr val="005392"/>
                </a:solidFill>
                <a:latin typeface="Verdana"/>
                <a:cs typeface="Verdana"/>
              </a:rPr>
              <a:t> </a:t>
            </a:r>
            <a:r>
              <a:rPr sz="3000" b="1" dirty="0">
                <a:solidFill>
                  <a:srgbClr val="005392"/>
                </a:solidFill>
                <a:latin typeface="Verdana"/>
                <a:cs typeface="Verdana"/>
              </a:rPr>
              <a:t>a</a:t>
            </a:r>
            <a:r>
              <a:rPr sz="3000" b="1" spc="-98" dirty="0">
                <a:solidFill>
                  <a:srgbClr val="005392"/>
                </a:solidFill>
                <a:latin typeface="Verdana"/>
                <a:cs typeface="Verdana"/>
              </a:rPr>
              <a:t> </a:t>
            </a:r>
            <a:r>
              <a:rPr sz="3000" b="1" dirty="0">
                <a:solidFill>
                  <a:srgbClr val="005392"/>
                </a:solidFill>
                <a:latin typeface="Verdana"/>
                <a:cs typeface="Verdana"/>
              </a:rPr>
              <a:t>grupos</a:t>
            </a:r>
            <a:r>
              <a:rPr sz="3000" b="1" spc="-75" dirty="0">
                <a:solidFill>
                  <a:srgbClr val="005392"/>
                </a:solidFill>
                <a:latin typeface="Verdana"/>
                <a:cs typeface="Verdana"/>
              </a:rPr>
              <a:t> </a:t>
            </a:r>
            <a:r>
              <a:rPr sz="3000" b="1" dirty="0">
                <a:solidFill>
                  <a:srgbClr val="005392"/>
                </a:solidFill>
                <a:latin typeface="Verdana"/>
                <a:cs typeface="Verdana"/>
              </a:rPr>
              <a:t>de</a:t>
            </a:r>
            <a:r>
              <a:rPr sz="3000" b="1" spc="-98" dirty="0">
                <a:solidFill>
                  <a:srgbClr val="005392"/>
                </a:solidFill>
                <a:latin typeface="Verdana"/>
                <a:cs typeface="Verdana"/>
              </a:rPr>
              <a:t> </a:t>
            </a:r>
            <a:r>
              <a:rPr sz="3000" b="1" spc="-15" dirty="0">
                <a:solidFill>
                  <a:srgbClr val="005392"/>
                </a:solidFill>
                <a:latin typeface="Verdana"/>
                <a:cs typeface="Verdana"/>
              </a:rPr>
              <a:t>interés</a:t>
            </a:r>
            <a:endParaRPr sz="3000">
              <a:latin typeface="Verdana"/>
              <a:cs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143626" y="1"/>
            <a:ext cx="11830049" cy="10020296"/>
          </a:xfrm>
          <a:prstGeom prst="rect">
            <a:avLst/>
          </a:prstGeom>
        </p:spPr>
      </p:pic>
      <p:sp>
        <p:nvSpPr>
          <p:cNvPr id="3" name="object 3"/>
          <p:cNvSpPr txBox="1"/>
          <p:nvPr/>
        </p:nvSpPr>
        <p:spPr>
          <a:xfrm>
            <a:off x="1698784" y="978980"/>
            <a:ext cx="13154978" cy="1413206"/>
          </a:xfrm>
          <a:prstGeom prst="rect">
            <a:avLst/>
          </a:prstGeom>
        </p:spPr>
        <p:txBody>
          <a:bodyPr vert="horz" wrap="square" lIns="0" tIns="68579" rIns="0" bIns="0" rtlCol="0">
            <a:spAutoFit/>
          </a:bodyPr>
          <a:lstStyle/>
          <a:p>
            <a:pPr marL="19050">
              <a:spcBef>
                <a:spcPts val="539"/>
              </a:spcBef>
            </a:pPr>
            <a:r>
              <a:rPr sz="4200" b="1" u="sng" dirty="0">
                <a:solidFill>
                  <a:srgbClr val="0A4581"/>
                </a:solidFill>
                <a:uFill>
                  <a:solidFill>
                    <a:srgbClr val="0A4581"/>
                  </a:solidFill>
                </a:uFill>
                <a:latin typeface="Calibri"/>
                <a:cs typeface="Calibri"/>
              </a:rPr>
              <a:t>Objetivos</a:t>
            </a:r>
            <a:r>
              <a:rPr sz="4200" b="1" spc="-98" dirty="0">
                <a:solidFill>
                  <a:srgbClr val="0A4581"/>
                </a:solidFill>
                <a:latin typeface="Calibri"/>
                <a:cs typeface="Calibri"/>
              </a:rPr>
              <a:t> </a:t>
            </a:r>
            <a:r>
              <a:rPr sz="4200" b="1" dirty="0">
                <a:solidFill>
                  <a:srgbClr val="0A4581"/>
                </a:solidFill>
                <a:latin typeface="Calibri"/>
                <a:cs typeface="Calibri"/>
              </a:rPr>
              <a:t>del</a:t>
            </a:r>
            <a:r>
              <a:rPr sz="4200" b="1" spc="-68" dirty="0">
                <a:solidFill>
                  <a:srgbClr val="0A4581"/>
                </a:solidFill>
                <a:latin typeface="Calibri"/>
                <a:cs typeface="Calibri"/>
              </a:rPr>
              <a:t> </a:t>
            </a:r>
            <a:r>
              <a:rPr sz="4200" b="1" dirty="0">
                <a:solidFill>
                  <a:srgbClr val="0C4581"/>
                </a:solidFill>
                <a:latin typeface="Calibri"/>
                <a:cs typeface="Calibri"/>
              </a:rPr>
              <a:t>Comité</a:t>
            </a:r>
            <a:r>
              <a:rPr sz="4200" b="1" spc="-75" dirty="0">
                <a:solidFill>
                  <a:srgbClr val="0C4581"/>
                </a:solidFill>
                <a:latin typeface="Calibri"/>
                <a:cs typeface="Calibri"/>
              </a:rPr>
              <a:t> </a:t>
            </a:r>
            <a:r>
              <a:rPr sz="4200" b="1" dirty="0">
                <a:solidFill>
                  <a:srgbClr val="0C4581"/>
                </a:solidFill>
                <a:latin typeface="Calibri"/>
                <a:cs typeface="Calibri"/>
              </a:rPr>
              <a:t>de</a:t>
            </a:r>
            <a:r>
              <a:rPr sz="4200" b="1" spc="-75" dirty="0">
                <a:solidFill>
                  <a:srgbClr val="0C4581"/>
                </a:solidFill>
                <a:latin typeface="Calibri"/>
                <a:cs typeface="Calibri"/>
              </a:rPr>
              <a:t> </a:t>
            </a:r>
            <a:r>
              <a:rPr sz="4200" b="1" dirty="0">
                <a:solidFill>
                  <a:srgbClr val="0C4581"/>
                </a:solidFill>
                <a:latin typeface="Calibri"/>
                <a:cs typeface="Calibri"/>
              </a:rPr>
              <a:t>Carbono-Neutralidad</a:t>
            </a:r>
            <a:r>
              <a:rPr sz="4200" b="1" spc="-38" dirty="0">
                <a:solidFill>
                  <a:srgbClr val="0C4581"/>
                </a:solidFill>
                <a:latin typeface="Calibri"/>
                <a:cs typeface="Calibri"/>
              </a:rPr>
              <a:t> </a:t>
            </a:r>
            <a:r>
              <a:rPr sz="4200" b="1" dirty="0">
                <a:solidFill>
                  <a:srgbClr val="0C4581"/>
                </a:solidFill>
                <a:latin typeface="Calibri"/>
                <a:cs typeface="Calibri"/>
              </a:rPr>
              <a:t>y</a:t>
            </a:r>
            <a:r>
              <a:rPr sz="4200" b="1" spc="-68" dirty="0">
                <a:solidFill>
                  <a:srgbClr val="0C4581"/>
                </a:solidFill>
                <a:latin typeface="Calibri"/>
                <a:cs typeface="Calibri"/>
              </a:rPr>
              <a:t> </a:t>
            </a:r>
            <a:r>
              <a:rPr sz="4200" b="1" spc="-15" dirty="0">
                <a:solidFill>
                  <a:srgbClr val="0C4581"/>
                </a:solidFill>
                <a:latin typeface="Calibri"/>
                <a:cs typeface="Calibri"/>
              </a:rPr>
              <a:t>Resiliencia:</a:t>
            </a:r>
            <a:endParaRPr sz="4200">
              <a:latin typeface="Calibri"/>
              <a:cs typeface="Calibri"/>
            </a:endParaRPr>
          </a:p>
          <a:p>
            <a:pPr marL="19050">
              <a:spcBef>
                <a:spcPts val="381"/>
              </a:spcBef>
            </a:pPr>
            <a:r>
              <a:rPr sz="4200" dirty="0">
                <a:solidFill>
                  <a:srgbClr val="0C4581"/>
                </a:solidFill>
                <a:latin typeface="Calibri"/>
                <a:cs typeface="Calibri"/>
              </a:rPr>
              <a:t>una</a:t>
            </a:r>
            <a:r>
              <a:rPr sz="4200" spc="-30" dirty="0">
                <a:solidFill>
                  <a:srgbClr val="0C4581"/>
                </a:solidFill>
                <a:latin typeface="Calibri"/>
                <a:cs typeface="Calibri"/>
              </a:rPr>
              <a:t> </a:t>
            </a:r>
            <a:r>
              <a:rPr sz="4200" dirty="0">
                <a:solidFill>
                  <a:srgbClr val="0C4581"/>
                </a:solidFill>
                <a:latin typeface="Calibri"/>
                <a:cs typeface="Calibri"/>
              </a:rPr>
              <a:t>ventana</a:t>
            </a:r>
            <a:r>
              <a:rPr sz="4200" spc="-53" dirty="0">
                <a:solidFill>
                  <a:srgbClr val="0C4581"/>
                </a:solidFill>
                <a:latin typeface="Calibri"/>
                <a:cs typeface="Calibri"/>
              </a:rPr>
              <a:t> </a:t>
            </a:r>
            <a:r>
              <a:rPr sz="4200" dirty="0">
                <a:solidFill>
                  <a:srgbClr val="0C4581"/>
                </a:solidFill>
                <a:latin typeface="Calibri"/>
                <a:cs typeface="Calibri"/>
              </a:rPr>
              <a:t>de</a:t>
            </a:r>
            <a:r>
              <a:rPr sz="4200" spc="-38" dirty="0">
                <a:solidFill>
                  <a:srgbClr val="0C4581"/>
                </a:solidFill>
                <a:latin typeface="Calibri"/>
                <a:cs typeface="Calibri"/>
              </a:rPr>
              <a:t> </a:t>
            </a:r>
            <a:r>
              <a:rPr sz="4200" spc="-15" dirty="0">
                <a:solidFill>
                  <a:srgbClr val="0C4581"/>
                </a:solidFill>
                <a:latin typeface="Calibri"/>
                <a:cs typeface="Calibri"/>
              </a:rPr>
              <a:t>oportunidades</a:t>
            </a:r>
            <a:r>
              <a:rPr sz="4200" spc="-53" dirty="0">
                <a:solidFill>
                  <a:srgbClr val="0C4581"/>
                </a:solidFill>
                <a:latin typeface="Calibri"/>
                <a:cs typeface="Calibri"/>
              </a:rPr>
              <a:t> </a:t>
            </a:r>
            <a:r>
              <a:rPr sz="4200" dirty="0">
                <a:solidFill>
                  <a:srgbClr val="0C4581"/>
                </a:solidFill>
                <a:latin typeface="Calibri"/>
                <a:cs typeface="Calibri"/>
              </a:rPr>
              <a:t>para</a:t>
            </a:r>
            <a:r>
              <a:rPr sz="4200" spc="-45" dirty="0">
                <a:solidFill>
                  <a:srgbClr val="0C4581"/>
                </a:solidFill>
                <a:latin typeface="Calibri"/>
                <a:cs typeface="Calibri"/>
              </a:rPr>
              <a:t> </a:t>
            </a:r>
            <a:r>
              <a:rPr sz="4200" spc="-15" dirty="0">
                <a:solidFill>
                  <a:srgbClr val="0C4581"/>
                </a:solidFill>
                <a:latin typeface="Calibri"/>
                <a:cs typeface="Calibri"/>
              </a:rPr>
              <a:t>Chile</a:t>
            </a:r>
            <a:endParaRPr sz="4200">
              <a:latin typeface="Calibri"/>
              <a:cs typeface="Calibri"/>
            </a:endParaRPr>
          </a:p>
        </p:txBody>
      </p:sp>
      <p:sp>
        <p:nvSpPr>
          <p:cNvPr id="12" name="object 12"/>
          <p:cNvSpPr txBox="1">
            <a:spLocks noGrp="1"/>
          </p:cNvSpPr>
          <p:nvPr>
            <p:ph type="ftr" sz="quarter" idx="5"/>
          </p:nvPr>
        </p:nvSpPr>
        <p:spPr>
          <a:xfrm>
            <a:off x="9326880" y="14350365"/>
            <a:ext cx="8778240" cy="574196"/>
          </a:xfrm>
          <a:prstGeom prst="rect">
            <a:avLst/>
          </a:prstGeom>
        </p:spPr>
        <p:txBody>
          <a:bodyPr vert="horz" wrap="square" lIns="0" tIns="20003" rIns="0" bIns="0" rtlCol="0">
            <a:spAutoFit/>
          </a:bodyPr>
          <a:lstStyle/>
          <a:p>
            <a:pPr marL="19050">
              <a:spcBef>
                <a:spcPts val="158"/>
              </a:spcBef>
            </a:pPr>
            <a:r>
              <a:rPr dirty="0"/>
              <a:t>Comité</a:t>
            </a:r>
            <a:r>
              <a:rPr spc="-68" dirty="0"/>
              <a:t> </a:t>
            </a:r>
            <a:r>
              <a:rPr dirty="0"/>
              <a:t>de</a:t>
            </a:r>
            <a:r>
              <a:rPr spc="-53" dirty="0"/>
              <a:t> </a:t>
            </a:r>
            <a:r>
              <a:rPr spc="-15" dirty="0"/>
              <a:t>Carbono-</a:t>
            </a:r>
            <a:r>
              <a:rPr dirty="0"/>
              <a:t>Neutralidad</a:t>
            </a:r>
            <a:r>
              <a:rPr spc="-90" dirty="0"/>
              <a:t> </a:t>
            </a:r>
            <a:r>
              <a:rPr dirty="0"/>
              <a:t>y</a:t>
            </a:r>
            <a:r>
              <a:rPr spc="-60" dirty="0"/>
              <a:t> </a:t>
            </a:r>
            <a:r>
              <a:rPr dirty="0"/>
              <a:t>Resiliencia:</a:t>
            </a:r>
            <a:r>
              <a:rPr spc="-60" dirty="0"/>
              <a:t> </a:t>
            </a:r>
            <a:r>
              <a:rPr b="0" dirty="0">
                <a:latin typeface="Verdana"/>
                <a:cs typeface="Verdana"/>
              </a:rPr>
              <a:t>una</a:t>
            </a:r>
            <a:r>
              <a:rPr spc="-23" dirty="0">
                <a:latin typeface="Verdana"/>
                <a:cs typeface="Verdana"/>
              </a:rPr>
              <a:t> </a:t>
            </a:r>
            <a:r>
              <a:rPr b="0" dirty="0">
                <a:latin typeface="Verdana"/>
                <a:cs typeface="Verdana"/>
              </a:rPr>
              <a:t>ventana</a:t>
            </a:r>
            <a:r>
              <a:rPr spc="-30" dirty="0">
                <a:latin typeface="Verdana"/>
                <a:cs typeface="Verdana"/>
              </a:rPr>
              <a:t> </a:t>
            </a:r>
            <a:r>
              <a:rPr b="0" dirty="0">
                <a:latin typeface="Verdana"/>
                <a:cs typeface="Verdana"/>
              </a:rPr>
              <a:t>de</a:t>
            </a:r>
            <a:r>
              <a:rPr spc="-30" dirty="0">
                <a:latin typeface="Verdana"/>
                <a:cs typeface="Verdana"/>
              </a:rPr>
              <a:t> </a:t>
            </a:r>
            <a:r>
              <a:rPr b="0" dirty="0">
                <a:latin typeface="Verdana"/>
                <a:cs typeface="Verdana"/>
              </a:rPr>
              <a:t>oportunidades</a:t>
            </a:r>
            <a:r>
              <a:rPr spc="15" dirty="0">
                <a:latin typeface="Verdana"/>
                <a:cs typeface="Verdana"/>
              </a:rPr>
              <a:t> </a:t>
            </a:r>
            <a:r>
              <a:rPr b="0" dirty="0">
                <a:latin typeface="Verdana"/>
                <a:cs typeface="Verdana"/>
              </a:rPr>
              <a:t>para</a:t>
            </a:r>
            <a:r>
              <a:rPr spc="-45" dirty="0">
                <a:latin typeface="Verdana"/>
                <a:cs typeface="Verdana"/>
              </a:rPr>
              <a:t> </a:t>
            </a:r>
            <a:r>
              <a:rPr spc="-15" dirty="0">
                <a:latin typeface="Verdana"/>
                <a:cs typeface="Verdana"/>
              </a:rPr>
              <a:t>Chile</a:t>
            </a:r>
          </a:p>
        </p:txBody>
      </p:sp>
      <p:sp>
        <p:nvSpPr>
          <p:cNvPr id="4" name="object 4"/>
          <p:cNvSpPr txBox="1"/>
          <p:nvPr/>
        </p:nvSpPr>
        <p:spPr>
          <a:xfrm>
            <a:off x="3228022" y="3010852"/>
            <a:ext cx="11835764" cy="1829731"/>
          </a:xfrm>
          <a:prstGeom prst="rect">
            <a:avLst/>
          </a:prstGeom>
        </p:spPr>
        <p:txBody>
          <a:bodyPr vert="horz" wrap="square" lIns="0" tIns="83819" rIns="0" bIns="0" rtlCol="0">
            <a:spAutoFit/>
          </a:bodyPr>
          <a:lstStyle/>
          <a:p>
            <a:pPr marL="19050" marR="7620" indent="47625" algn="just">
              <a:lnSpc>
                <a:spcPct val="89900"/>
              </a:lnSpc>
              <a:spcBef>
                <a:spcPts val="659"/>
              </a:spcBef>
            </a:pPr>
            <a:r>
              <a:rPr sz="4200" b="1" dirty="0">
                <a:solidFill>
                  <a:srgbClr val="205F9A"/>
                </a:solidFill>
                <a:latin typeface="Calibri"/>
                <a:cs typeface="Calibri"/>
              </a:rPr>
              <a:t>Detectar</a:t>
            </a:r>
            <a:r>
              <a:rPr sz="4200" b="1" spc="-68" dirty="0">
                <a:solidFill>
                  <a:srgbClr val="205F9A"/>
                </a:solidFill>
                <a:latin typeface="Calibri"/>
                <a:cs typeface="Calibri"/>
              </a:rPr>
              <a:t> </a:t>
            </a:r>
            <a:r>
              <a:rPr sz="4200" b="1" dirty="0">
                <a:solidFill>
                  <a:srgbClr val="205F9A"/>
                </a:solidFill>
                <a:latin typeface="Calibri"/>
                <a:cs typeface="Calibri"/>
              </a:rPr>
              <a:t>dificultades</a:t>
            </a:r>
            <a:r>
              <a:rPr sz="4200" b="1" spc="-90" dirty="0">
                <a:solidFill>
                  <a:srgbClr val="205F9A"/>
                </a:solidFill>
                <a:latin typeface="Calibri"/>
                <a:cs typeface="Calibri"/>
              </a:rPr>
              <a:t> </a:t>
            </a:r>
            <a:r>
              <a:rPr sz="4200" b="1" dirty="0">
                <a:solidFill>
                  <a:srgbClr val="205F9A"/>
                </a:solidFill>
                <a:latin typeface="Calibri"/>
                <a:cs typeface="Calibri"/>
              </a:rPr>
              <a:t>y</a:t>
            </a:r>
            <a:r>
              <a:rPr sz="4200" b="1" spc="-98" dirty="0">
                <a:solidFill>
                  <a:srgbClr val="205F9A"/>
                </a:solidFill>
                <a:latin typeface="Calibri"/>
                <a:cs typeface="Calibri"/>
              </a:rPr>
              <a:t> </a:t>
            </a:r>
            <a:r>
              <a:rPr sz="4200" b="1" dirty="0">
                <a:solidFill>
                  <a:srgbClr val="205F9A"/>
                </a:solidFill>
                <a:latin typeface="Calibri"/>
                <a:cs typeface="Calibri"/>
              </a:rPr>
              <a:t>elaborar</a:t>
            </a:r>
            <a:r>
              <a:rPr sz="4200" b="1" spc="-83" dirty="0">
                <a:solidFill>
                  <a:srgbClr val="205F9A"/>
                </a:solidFill>
                <a:latin typeface="Calibri"/>
                <a:cs typeface="Calibri"/>
              </a:rPr>
              <a:t> </a:t>
            </a:r>
            <a:r>
              <a:rPr sz="4200" b="1" dirty="0">
                <a:solidFill>
                  <a:srgbClr val="205F9A"/>
                </a:solidFill>
                <a:latin typeface="Calibri"/>
                <a:cs typeface="Calibri"/>
              </a:rPr>
              <a:t>propuestas</a:t>
            </a:r>
            <a:r>
              <a:rPr sz="4200" b="1" spc="-53" dirty="0">
                <a:solidFill>
                  <a:srgbClr val="205F9A"/>
                </a:solidFill>
                <a:latin typeface="Calibri"/>
                <a:cs typeface="Calibri"/>
              </a:rPr>
              <a:t> </a:t>
            </a:r>
            <a:r>
              <a:rPr sz="4200" dirty="0">
                <a:solidFill>
                  <a:srgbClr val="205F9A"/>
                </a:solidFill>
                <a:latin typeface="Calibri"/>
                <a:cs typeface="Calibri"/>
              </a:rPr>
              <a:t>con</a:t>
            </a:r>
            <a:r>
              <a:rPr sz="4200" spc="-75" dirty="0">
                <a:solidFill>
                  <a:srgbClr val="205F9A"/>
                </a:solidFill>
                <a:latin typeface="Calibri"/>
                <a:cs typeface="Calibri"/>
              </a:rPr>
              <a:t> </a:t>
            </a:r>
            <a:r>
              <a:rPr sz="4200" dirty="0">
                <a:solidFill>
                  <a:srgbClr val="205F9A"/>
                </a:solidFill>
                <a:latin typeface="Calibri"/>
                <a:cs typeface="Calibri"/>
              </a:rPr>
              <a:t>el</a:t>
            </a:r>
            <a:r>
              <a:rPr sz="4200" spc="-113" dirty="0">
                <a:solidFill>
                  <a:srgbClr val="205F9A"/>
                </a:solidFill>
                <a:latin typeface="Calibri"/>
                <a:cs typeface="Calibri"/>
              </a:rPr>
              <a:t> </a:t>
            </a:r>
            <a:r>
              <a:rPr sz="4200" spc="-38" dirty="0">
                <a:solidFill>
                  <a:srgbClr val="205F9A"/>
                </a:solidFill>
                <a:latin typeface="Calibri"/>
                <a:cs typeface="Calibri"/>
              </a:rPr>
              <a:t>fin </a:t>
            </a:r>
            <a:r>
              <a:rPr sz="4200" dirty="0">
                <a:solidFill>
                  <a:srgbClr val="205F9A"/>
                </a:solidFill>
                <a:latin typeface="Calibri"/>
                <a:cs typeface="Calibri"/>
              </a:rPr>
              <a:t>de</a:t>
            </a:r>
            <a:r>
              <a:rPr sz="4200" spc="-45" dirty="0">
                <a:solidFill>
                  <a:srgbClr val="205F9A"/>
                </a:solidFill>
                <a:latin typeface="Calibri"/>
                <a:cs typeface="Calibri"/>
              </a:rPr>
              <a:t> </a:t>
            </a:r>
            <a:r>
              <a:rPr sz="4200" b="1" dirty="0">
                <a:solidFill>
                  <a:srgbClr val="205F9A"/>
                </a:solidFill>
                <a:latin typeface="Calibri"/>
                <a:cs typeface="Calibri"/>
              </a:rPr>
              <a:t>acelerar</a:t>
            </a:r>
            <a:r>
              <a:rPr sz="4200" b="1" spc="-15" dirty="0">
                <a:solidFill>
                  <a:srgbClr val="205F9A"/>
                </a:solidFill>
                <a:latin typeface="Calibri"/>
                <a:cs typeface="Calibri"/>
              </a:rPr>
              <a:t> </a:t>
            </a:r>
            <a:r>
              <a:rPr sz="4200" b="1" dirty="0">
                <a:solidFill>
                  <a:srgbClr val="205F9A"/>
                </a:solidFill>
                <a:latin typeface="Calibri"/>
                <a:cs typeface="Calibri"/>
              </a:rPr>
              <a:t>la</a:t>
            </a:r>
            <a:r>
              <a:rPr sz="4200" b="1" spc="-45" dirty="0">
                <a:solidFill>
                  <a:srgbClr val="205F9A"/>
                </a:solidFill>
                <a:latin typeface="Calibri"/>
                <a:cs typeface="Calibri"/>
              </a:rPr>
              <a:t> </a:t>
            </a:r>
            <a:r>
              <a:rPr sz="4200" b="1" dirty="0">
                <a:solidFill>
                  <a:srgbClr val="205F9A"/>
                </a:solidFill>
                <a:latin typeface="Calibri"/>
                <a:cs typeface="Calibri"/>
              </a:rPr>
              <a:t>transición</a:t>
            </a:r>
            <a:r>
              <a:rPr sz="4200" b="1" spc="-45" dirty="0">
                <a:solidFill>
                  <a:srgbClr val="205F9A"/>
                </a:solidFill>
                <a:latin typeface="Calibri"/>
                <a:cs typeface="Calibri"/>
              </a:rPr>
              <a:t> </a:t>
            </a:r>
            <a:r>
              <a:rPr sz="4200" b="1" dirty="0">
                <a:solidFill>
                  <a:srgbClr val="205F9A"/>
                </a:solidFill>
                <a:latin typeface="Calibri"/>
                <a:cs typeface="Calibri"/>
              </a:rPr>
              <a:t>hacia</a:t>
            </a:r>
            <a:r>
              <a:rPr sz="4200" b="1" spc="-30" dirty="0">
                <a:solidFill>
                  <a:srgbClr val="205F9A"/>
                </a:solidFill>
                <a:latin typeface="Calibri"/>
                <a:cs typeface="Calibri"/>
              </a:rPr>
              <a:t> </a:t>
            </a:r>
            <a:r>
              <a:rPr sz="4200" b="1" dirty="0">
                <a:solidFill>
                  <a:srgbClr val="205F9A"/>
                </a:solidFill>
                <a:latin typeface="Calibri"/>
                <a:cs typeface="Calibri"/>
              </a:rPr>
              <a:t>la</a:t>
            </a:r>
            <a:r>
              <a:rPr sz="4200" b="1" spc="-45" dirty="0">
                <a:solidFill>
                  <a:srgbClr val="205F9A"/>
                </a:solidFill>
                <a:latin typeface="Calibri"/>
                <a:cs typeface="Calibri"/>
              </a:rPr>
              <a:t> </a:t>
            </a:r>
            <a:r>
              <a:rPr sz="4200" b="1" spc="-15" dirty="0">
                <a:solidFill>
                  <a:srgbClr val="205F9A"/>
                </a:solidFill>
                <a:latin typeface="Calibri"/>
                <a:cs typeface="Calibri"/>
              </a:rPr>
              <a:t>carbono-neutralidad </a:t>
            </a:r>
            <a:r>
              <a:rPr sz="4200" dirty="0">
                <a:solidFill>
                  <a:srgbClr val="205F9A"/>
                </a:solidFill>
                <a:latin typeface="Calibri"/>
                <a:cs typeface="Calibri"/>
              </a:rPr>
              <a:t>y</a:t>
            </a:r>
            <a:r>
              <a:rPr sz="4200" spc="-68" dirty="0">
                <a:solidFill>
                  <a:srgbClr val="205F9A"/>
                </a:solidFill>
                <a:latin typeface="Calibri"/>
                <a:cs typeface="Calibri"/>
              </a:rPr>
              <a:t> </a:t>
            </a:r>
            <a:r>
              <a:rPr sz="4200" b="1" dirty="0">
                <a:solidFill>
                  <a:srgbClr val="205F9A"/>
                </a:solidFill>
                <a:latin typeface="Calibri"/>
                <a:cs typeface="Calibri"/>
              </a:rPr>
              <a:t>aumentar</a:t>
            </a:r>
            <a:r>
              <a:rPr sz="4200" b="1" spc="-38" dirty="0">
                <a:solidFill>
                  <a:srgbClr val="205F9A"/>
                </a:solidFill>
                <a:latin typeface="Calibri"/>
                <a:cs typeface="Calibri"/>
              </a:rPr>
              <a:t> </a:t>
            </a:r>
            <a:r>
              <a:rPr sz="4200" b="1" dirty="0">
                <a:solidFill>
                  <a:srgbClr val="205F9A"/>
                </a:solidFill>
                <a:latin typeface="Calibri"/>
                <a:cs typeface="Calibri"/>
              </a:rPr>
              <a:t>la</a:t>
            </a:r>
            <a:r>
              <a:rPr sz="4200" b="1" spc="-68" dirty="0">
                <a:solidFill>
                  <a:srgbClr val="205F9A"/>
                </a:solidFill>
                <a:latin typeface="Calibri"/>
                <a:cs typeface="Calibri"/>
              </a:rPr>
              <a:t> </a:t>
            </a:r>
            <a:r>
              <a:rPr sz="4200" b="1" dirty="0">
                <a:solidFill>
                  <a:srgbClr val="205F9A"/>
                </a:solidFill>
                <a:latin typeface="Calibri"/>
                <a:cs typeface="Calibri"/>
              </a:rPr>
              <a:t>resiliencia</a:t>
            </a:r>
            <a:r>
              <a:rPr sz="4200" b="1" spc="-45" dirty="0">
                <a:solidFill>
                  <a:srgbClr val="205F9A"/>
                </a:solidFill>
                <a:latin typeface="Calibri"/>
                <a:cs typeface="Calibri"/>
              </a:rPr>
              <a:t> </a:t>
            </a:r>
            <a:r>
              <a:rPr sz="4200" dirty="0">
                <a:solidFill>
                  <a:srgbClr val="205F9A"/>
                </a:solidFill>
                <a:latin typeface="Calibri"/>
                <a:cs typeface="Calibri"/>
              </a:rPr>
              <a:t>de</a:t>
            </a:r>
            <a:r>
              <a:rPr sz="4200" spc="-68" dirty="0">
                <a:solidFill>
                  <a:srgbClr val="205F9A"/>
                </a:solidFill>
                <a:latin typeface="Calibri"/>
                <a:cs typeface="Calibri"/>
              </a:rPr>
              <a:t> </a:t>
            </a:r>
            <a:r>
              <a:rPr sz="4200" dirty="0">
                <a:solidFill>
                  <a:srgbClr val="205F9A"/>
                </a:solidFill>
                <a:latin typeface="Calibri"/>
                <a:cs typeface="Calibri"/>
              </a:rPr>
              <a:t>los</a:t>
            </a:r>
            <a:r>
              <a:rPr sz="4200" spc="-75" dirty="0">
                <a:solidFill>
                  <a:srgbClr val="205F9A"/>
                </a:solidFill>
                <a:latin typeface="Calibri"/>
                <a:cs typeface="Calibri"/>
              </a:rPr>
              <a:t> </a:t>
            </a:r>
            <a:r>
              <a:rPr sz="4200" dirty="0">
                <a:solidFill>
                  <a:srgbClr val="205F9A"/>
                </a:solidFill>
                <a:latin typeface="Calibri"/>
                <a:cs typeface="Calibri"/>
              </a:rPr>
              <a:t>sectores</a:t>
            </a:r>
            <a:r>
              <a:rPr sz="4200" spc="-83" dirty="0">
                <a:solidFill>
                  <a:srgbClr val="205F9A"/>
                </a:solidFill>
                <a:latin typeface="Calibri"/>
                <a:cs typeface="Calibri"/>
              </a:rPr>
              <a:t> </a:t>
            </a:r>
            <a:r>
              <a:rPr sz="4200" spc="-15" dirty="0">
                <a:solidFill>
                  <a:srgbClr val="205F9A"/>
                </a:solidFill>
                <a:latin typeface="Calibri"/>
                <a:cs typeface="Calibri"/>
              </a:rPr>
              <a:t>productivos.</a:t>
            </a:r>
            <a:endParaRPr sz="4200">
              <a:latin typeface="Calibri"/>
              <a:cs typeface="Calibri"/>
            </a:endParaRPr>
          </a:p>
        </p:txBody>
      </p:sp>
      <p:sp>
        <p:nvSpPr>
          <p:cNvPr id="5" name="object 5"/>
          <p:cNvSpPr txBox="1"/>
          <p:nvPr/>
        </p:nvSpPr>
        <p:spPr>
          <a:xfrm>
            <a:off x="3192400" y="5950268"/>
            <a:ext cx="11905298" cy="480901"/>
          </a:xfrm>
          <a:prstGeom prst="rect">
            <a:avLst/>
          </a:prstGeom>
        </p:spPr>
        <p:txBody>
          <a:bodyPr vert="horz" wrap="square" lIns="0" tIns="19050" rIns="0" bIns="0" rtlCol="0">
            <a:spAutoFit/>
          </a:bodyPr>
          <a:lstStyle/>
          <a:p>
            <a:pPr marL="19050">
              <a:spcBef>
                <a:spcPts val="150"/>
              </a:spcBef>
            </a:pPr>
            <a:r>
              <a:rPr sz="3000" dirty="0">
                <a:solidFill>
                  <a:srgbClr val="205F9A"/>
                </a:solidFill>
                <a:latin typeface="Verdana"/>
                <a:cs typeface="Verdana"/>
              </a:rPr>
              <a:t>Queremos</a:t>
            </a:r>
            <a:r>
              <a:rPr sz="3000" spc="-60" dirty="0">
                <a:solidFill>
                  <a:srgbClr val="205F9A"/>
                </a:solidFill>
                <a:latin typeface="Verdana"/>
                <a:cs typeface="Verdana"/>
              </a:rPr>
              <a:t> </a:t>
            </a:r>
            <a:r>
              <a:rPr sz="3000" dirty="0">
                <a:solidFill>
                  <a:srgbClr val="205F9A"/>
                </a:solidFill>
                <a:latin typeface="Verdana"/>
                <a:cs typeface="Verdana"/>
              </a:rPr>
              <a:t>encontrar</a:t>
            </a:r>
            <a:r>
              <a:rPr sz="3000" spc="-83" dirty="0">
                <a:solidFill>
                  <a:srgbClr val="205F9A"/>
                </a:solidFill>
                <a:latin typeface="Verdana"/>
                <a:cs typeface="Verdana"/>
              </a:rPr>
              <a:t> </a:t>
            </a:r>
            <a:r>
              <a:rPr sz="3000" dirty="0">
                <a:solidFill>
                  <a:srgbClr val="205F9A"/>
                </a:solidFill>
                <a:latin typeface="Verdana"/>
                <a:cs typeface="Verdana"/>
              </a:rPr>
              <a:t>los</a:t>
            </a:r>
            <a:r>
              <a:rPr sz="3000" spc="-30" dirty="0">
                <a:solidFill>
                  <a:srgbClr val="205F9A"/>
                </a:solidFill>
                <a:latin typeface="Verdana"/>
                <a:cs typeface="Verdana"/>
              </a:rPr>
              <a:t> </a:t>
            </a:r>
            <a:r>
              <a:rPr sz="3000" dirty="0">
                <a:solidFill>
                  <a:srgbClr val="205F9A"/>
                </a:solidFill>
                <a:latin typeface="Verdana"/>
                <a:cs typeface="Verdana"/>
              </a:rPr>
              <a:t>caminos</a:t>
            </a:r>
            <a:r>
              <a:rPr sz="3000" spc="-30" dirty="0">
                <a:solidFill>
                  <a:srgbClr val="205F9A"/>
                </a:solidFill>
                <a:latin typeface="Verdana"/>
                <a:cs typeface="Verdana"/>
              </a:rPr>
              <a:t> </a:t>
            </a:r>
            <a:r>
              <a:rPr sz="3000" dirty="0">
                <a:solidFill>
                  <a:srgbClr val="205F9A"/>
                </a:solidFill>
                <a:latin typeface="Verdana"/>
                <a:cs typeface="Verdana"/>
              </a:rPr>
              <a:t>para</a:t>
            </a:r>
            <a:r>
              <a:rPr sz="3000" spc="-30" dirty="0">
                <a:solidFill>
                  <a:srgbClr val="205F9A"/>
                </a:solidFill>
                <a:latin typeface="Verdana"/>
                <a:cs typeface="Verdana"/>
              </a:rPr>
              <a:t> </a:t>
            </a:r>
            <a:r>
              <a:rPr sz="3000" dirty="0">
                <a:solidFill>
                  <a:srgbClr val="205F9A"/>
                </a:solidFill>
                <a:latin typeface="Verdana"/>
                <a:cs typeface="Verdana"/>
              </a:rPr>
              <a:t>abrir</a:t>
            </a:r>
            <a:r>
              <a:rPr sz="3000" spc="-45" dirty="0">
                <a:solidFill>
                  <a:srgbClr val="205F9A"/>
                </a:solidFill>
                <a:latin typeface="Verdana"/>
                <a:cs typeface="Verdana"/>
              </a:rPr>
              <a:t> </a:t>
            </a:r>
            <a:r>
              <a:rPr sz="3000" b="1" dirty="0">
                <a:solidFill>
                  <a:srgbClr val="205F9A"/>
                </a:solidFill>
                <a:latin typeface="Verdana"/>
                <a:cs typeface="Verdana"/>
              </a:rPr>
              <a:t>esta</a:t>
            </a:r>
            <a:r>
              <a:rPr sz="3000" b="1" spc="-30" dirty="0">
                <a:solidFill>
                  <a:srgbClr val="205F9A"/>
                </a:solidFill>
                <a:latin typeface="Verdana"/>
                <a:cs typeface="Verdana"/>
              </a:rPr>
              <a:t> </a:t>
            </a:r>
            <a:r>
              <a:rPr sz="3000" b="1" dirty="0">
                <a:solidFill>
                  <a:srgbClr val="205F9A"/>
                </a:solidFill>
                <a:latin typeface="Verdana"/>
                <a:cs typeface="Verdana"/>
              </a:rPr>
              <a:t>ventana</a:t>
            </a:r>
            <a:r>
              <a:rPr sz="3000" b="1" spc="-30" dirty="0">
                <a:solidFill>
                  <a:srgbClr val="205F9A"/>
                </a:solidFill>
                <a:latin typeface="Verdana"/>
                <a:cs typeface="Verdana"/>
              </a:rPr>
              <a:t> </a:t>
            </a:r>
            <a:r>
              <a:rPr sz="3000" b="1" spc="-38" dirty="0">
                <a:solidFill>
                  <a:srgbClr val="205F9A"/>
                </a:solidFill>
                <a:latin typeface="Verdana"/>
                <a:cs typeface="Verdana"/>
              </a:rPr>
              <a:t>de</a:t>
            </a:r>
            <a:endParaRPr sz="3000">
              <a:latin typeface="Verdana"/>
              <a:cs typeface="Verdana"/>
            </a:endParaRPr>
          </a:p>
        </p:txBody>
      </p:sp>
      <p:sp>
        <p:nvSpPr>
          <p:cNvPr id="6" name="object 6"/>
          <p:cNvSpPr txBox="1"/>
          <p:nvPr/>
        </p:nvSpPr>
        <p:spPr>
          <a:xfrm>
            <a:off x="5130164" y="6407468"/>
            <a:ext cx="8031480" cy="480901"/>
          </a:xfrm>
          <a:prstGeom prst="rect">
            <a:avLst/>
          </a:prstGeom>
        </p:spPr>
        <p:txBody>
          <a:bodyPr vert="horz" wrap="square" lIns="0" tIns="19050" rIns="0" bIns="0" rtlCol="0">
            <a:spAutoFit/>
          </a:bodyPr>
          <a:lstStyle/>
          <a:p>
            <a:pPr marL="19050">
              <a:spcBef>
                <a:spcPts val="150"/>
              </a:spcBef>
            </a:pPr>
            <a:r>
              <a:rPr sz="3000" b="1" dirty="0">
                <a:solidFill>
                  <a:srgbClr val="205F9A"/>
                </a:solidFill>
                <a:latin typeface="Verdana"/>
                <a:cs typeface="Verdana"/>
              </a:rPr>
              <a:t>oportunidades</a:t>
            </a:r>
            <a:r>
              <a:rPr sz="3000" b="1" spc="-8" dirty="0">
                <a:solidFill>
                  <a:srgbClr val="205F9A"/>
                </a:solidFill>
                <a:latin typeface="Verdana"/>
                <a:cs typeface="Verdana"/>
              </a:rPr>
              <a:t> </a:t>
            </a:r>
            <a:r>
              <a:rPr sz="3000" dirty="0">
                <a:solidFill>
                  <a:srgbClr val="205F9A"/>
                </a:solidFill>
                <a:latin typeface="Verdana"/>
                <a:cs typeface="Verdana"/>
              </a:rPr>
              <a:t>para</a:t>
            </a:r>
            <a:r>
              <a:rPr sz="3000" spc="-90" dirty="0">
                <a:solidFill>
                  <a:srgbClr val="205F9A"/>
                </a:solidFill>
                <a:latin typeface="Verdana"/>
                <a:cs typeface="Verdana"/>
              </a:rPr>
              <a:t> </a:t>
            </a:r>
            <a:r>
              <a:rPr sz="3000" dirty="0">
                <a:solidFill>
                  <a:srgbClr val="205F9A"/>
                </a:solidFill>
                <a:latin typeface="Verdana"/>
                <a:cs typeface="Verdana"/>
              </a:rPr>
              <a:t>la</a:t>
            </a:r>
            <a:r>
              <a:rPr sz="3000" spc="-83" dirty="0">
                <a:solidFill>
                  <a:srgbClr val="205F9A"/>
                </a:solidFill>
                <a:latin typeface="Verdana"/>
                <a:cs typeface="Verdana"/>
              </a:rPr>
              <a:t> </a:t>
            </a:r>
            <a:r>
              <a:rPr sz="3000" dirty="0">
                <a:solidFill>
                  <a:srgbClr val="205F9A"/>
                </a:solidFill>
                <a:latin typeface="Verdana"/>
                <a:cs typeface="Verdana"/>
              </a:rPr>
              <a:t>economía</a:t>
            </a:r>
            <a:r>
              <a:rPr sz="3000" spc="-90" dirty="0">
                <a:solidFill>
                  <a:srgbClr val="205F9A"/>
                </a:solidFill>
                <a:latin typeface="Verdana"/>
                <a:cs typeface="Verdana"/>
              </a:rPr>
              <a:t> </a:t>
            </a:r>
            <a:r>
              <a:rPr sz="3000" spc="-15" dirty="0">
                <a:solidFill>
                  <a:srgbClr val="205F9A"/>
                </a:solidFill>
                <a:latin typeface="Verdana"/>
                <a:cs typeface="Verdana"/>
              </a:rPr>
              <a:t>chilena</a:t>
            </a:r>
            <a:endParaRPr sz="3000">
              <a:latin typeface="Verdana"/>
              <a:cs typeface="Verdana"/>
            </a:endParaRPr>
          </a:p>
        </p:txBody>
      </p:sp>
      <p:sp>
        <p:nvSpPr>
          <p:cNvPr id="7" name="object 7"/>
          <p:cNvSpPr txBox="1"/>
          <p:nvPr/>
        </p:nvSpPr>
        <p:spPr>
          <a:xfrm>
            <a:off x="2260855" y="7055168"/>
            <a:ext cx="13772198" cy="480901"/>
          </a:xfrm>
          <a:prstGeom prst="rect">
            <a:avLst/>
          </a:prstGeom>
        </p:spPr>
        <p:txBody>
          <a:bodyPr vert="horz" wrap="square" lIns="0" tIns="19050" rIns="0" bIns="0" rtlCol="0">
            <a:spAutoFit/>
          </a:bodyPr>
          <a:lstStyle/>
          <a:p>
            <a:pPr marL="19050">
              <a:spcBef>
                <a:spcPts val="150"/>
              </a:spcBef>
            </a:pPr>
            <a:r>
              <a:rPr sz="3000" dirty="0">
                <a:solidFill>
                  <a:srgbClr val="205F9A"/>
                </a:solidFill>
                <a:latin typeface="Verdana"/>
                <a:cs typeface="Verdana"/>
              </a:rPr>
              <a:t>Necesitamos</a:t>
            </a:r>
            <a:r>
              <a:rPr sz="3000" spc="-15" dirty="0">
                <a:solidFill>
                  <a:srgbClr val="205F9A"/>
                </a:solidFill>
                <a:latin typeface="Verdana"/>
                <a:cs typeface="Verdana"/>
              </a:rPr>
              <a:t> </a:t>
            </a:r>
            <a:r>
              <a:rPr sz="3000" b="1" dirty="0">
                <a:solidFill>
                  <a:srgbClr val="205F9A"/>
                </a:solidFill>
                <a:latin typeface="Verdana"/>
                <a:cs typeface="Verdana"/>
              </a:rPr>
              <a:t>más</a:t>
            </a:r>
            <a:r>
              <a:rPr sz="3000" b="1" spc="-60" dirty="0">
                <a:solidFill>
                  <a:srgbClr val="205F9A"/>
                </a:solidFill>
                <a:latin typeface="Verdana"/>
                <a:cs typeface="Verdana"/>
              </a:rPr>
              <a:t> </a:t>
            </a:r>
            <a:r>
              <a:rPr sz="3000" b="1" dirty="0">
                <a:solidFill>
                  <a:srgbClr val="205F9A"/>
                </a:solidFill>
                <a:latin typeface="Verdana"/>
                <a:cs typeface="Verdana"/>
              </a:rPr>
              <a:t>y</a:t>
            </a:r>
            <a:r>
              <a:rPr sz="3000" b="1" spc="-45" dirty="0">
                <a:solidFill>
                  <a:srgbClr val="205F9A"/>
                </a:solidFill>
                <a:latin typeface="Verdana"/>
                <a:cs typeface="Verdana"/>
              </a:rPr>
              <a:t> </a:t>
            </a:r>
            <a:r>
              <a:rPr sz="3000" b="1" dirty="0">
                <a:solidFill>
                  <a:srgbClr val="205F9A"/>
                </a:solidFill>
                <a:latin typeface="Verdana"/>
                <a:cs typeface="Verdana"/>
              </a:rPr>
              <a:t>mejor</a:t>
            </a:r>
            <a:r>
              <a:rPr sz="3000" b="1" spc="-53" dirty="0">
                <a:solidFill>
                  <a:srgbClr val="205F9A"/>
                </a:solidFill>
                <a:latin typeface="Verdana"/>
                <a:cs typeface="Verdana"/>
              </a:rPr>
              <a:t> </a:t>
            </a:r>
            <a:r>
              <a:rPr sz="3000" b="1" dirty="0">
                <a:solidFill>
                  <a:srgbClr val="205F9A"/>
                </a:solidFill>
                <a:latin typeface="Verdana"/>
                <a:cs typeface="Verdana"/>
              </a:rPr>
              <a:t>inversión</a:t>
            </a:r>
            <a:r>
              <a:rPr sz="3000" b="1" spc="8" dirty="0">
                <a:solidFill>
                  <a:srgbClr val="205F9A"/>
                </a:solidFill>
                <a:latin typeface="Verdana"/>
                <a:cs typeface="Verdana"/>
              </a:rPr>
              <a:t> </a:t>
            </a:r>
            <a:r>
              <a:rPr sz="3000" dirty="0">
                <a:solidFill>
                  <a:srgbClr val="205F9A"/>
                </a:solidFill>
                <a:latin typeface="Verdana"/>
                <a:cs typeface="Verdana"/>
              </a:rPr>
              <a:t>para</a:t>
            </a:r>
            <a:r>
              <a:rPr sz="3000" spc="-53" dirty="0">
                <a:solidFill>
                  <a:srgbClr val="205F9A"/>
                </a:solidFill>
                <a:latin typeface="Verdana"/>
                <a:cs typeface="Verdana"/>
              </a:rPr>
              <a:t> </a:t>
            </a:r>
            <a:r>
              <a:rPr sz="3000" dirty="0">
                <a:solidFill>
                  <a:srgbClr val="205F9A"/>
                </a:solidFill>
                <a:latin typeface="Verdana"/>
                <a:cs typeface="Verdana"/>
              </a:rPr>
              <a:t>enfrentar</a:t>
            </a:r>
            <a:r>
              <a:rPr sz="3000" spc="-75" dirty="0">
                <a:solidFill>
                  <a:srgbClr val="205F9A"/>
                </a:solidFill>
                <a:latin typeface="Verdana"/>
                <a:cs typeface="Verdana"/>
              </a:rPr>
              <a:t> </a:t>
            </a:r>
            <a:r>
              <a:rPr sz="3000" dirty="0">
                <a:solidFill>
                  <a:srgbClr val="205F9A"/>
                </a:solidFill>
                <a:latin typeface="Verdana"/>
                <a:cs typeface="Verdana"/>
              </a:rPr>
              <a:t>la</a:t>
            </a:r>
            <a:r>
              <a:rPr sz="3000" spc="-53" dirty="0">
                <a:solidFill>
                  <a:srgbClr val="205F9A"/>
                </a:solidFill>
                <a:latin typeface="Verdana"/>
                <a:cs typeface="Verdana"/>
              </a:rPr>
              <a:t> </a:t>
            </a:r>
            <a:r>
              <a:rPr sz="3000" dirty="0">
                <a:solidFill>
                  <a:srgbClr val="205F9A"/>
                </a:solidFill>
                <a:latin typeface="Verdana"/>
                <a:cs typeface="Verdana"/>
              </a:rPr>
              <a:t>crisis</a:t>
            </a:r>
            <a:r>
              <a:rPr sz="3000" spc="-38" dirty="0">
                <a:solidFill>
                  <a:srgbClr val="205F9A"/>
                </a:solidFill>
                <a:latin typeface="Verdana"/>
                <a:cs typeface="Verdana"/>
              </a:rPr>
              <a:t> </a:t>
            </a:r>
            <a:r>
              <a:rPr sz="3000" spc="-15" dirty="0">
                <a:solidFill>
                  <a:srgbClr val="205F9A"/>
                </a:solidFill>
                <a:latin typeface="Verdana"/>
                <a:cs typeface="Verdana"/>
              </a:rPr>
              <a:t>climática,</a:t>
            </a:r>
            <a:endParaRPr sz="3000">
              <a:latin typeface="Verdana"/>
              <a:cs typeface="Verdana"/>
            </a:endParaRPr>
          </a:p>
        </p:txBody>
      </p:sp>
      <p:sp>
        <p:nvSpPr>
          <p:cNvPr id="8" name="object 8"/>
          <p:cNvSpPr txBox="1"/>
          <p:nvPr/>
        </p:nvSpPr>
        <p:spPr>
          <a:xfrm>
            <a:off x="2401825" y="7511891"/>
            <a:ext cx="13484543" cy="480901"/>
          </a:xfrm>
          <a:prstGeom prst="rect">
            <a:avLst/>
          </a:prstGeom>
        </p:spPr>
        <p:txBody>
          <a:bodyPr vert="horz" wrap="square" lIns="0" tIns="19050" rIns="0" bIns="0" rtlCol="0">
            <a:spAutoFit/>
          </a:bodyPr>
          <a:lstStyle/>
          <a:p>
            <a:pPr marL="19050">
              <a:spcBef>
                <a:spcPts val="150"/>
              </a:spcBef>
            </a:pPr>
            <a:r>
              <a:rPr sz="3000" dirty="0">
                <a:solidFill>
                  <a:srgbClr val="205F9A"/>
                </a:solidFill>
                <a:latin typeface="Verdana"/>
                <a:cs typeface="Verdana"/>
              </a:rPr>
              <a:t>encontrar</a:t>
            </a:r>
            <a:r>
              <a:rPr sz="3000" spc="-105" dirty="0">
                <a:solidFill>
                  <a:srgbClr val="205F9A"/>
                </a:solidFill>
                <a:latin typeface="Verdana"/>
                <a:cs typeface="Verdana"/>
              </a:rPr>
              <a:t> </a:t>
            </a:r>
            <a:r>
              <a:rPr sz="3000" dirty="0">
                <a:solidFill>
                  <a:srgbClr val="205F9A"/>
                </a:solidFill>
                <a:latin typeface="Verdana"/>
                <a:cs typeface="Verdana"/>
              </a:rPr>
              <a:t>formas</a:t>
            </a:r>
            <a:r>
              <a:rPr sz="3000" spc="-60" dirty="0">
                <a:solidFill>
                  <a:srgbClr val="205F9A"/>
                </a:solidFill>
                <a:latin typeface="Verdana"/>
                <a:cs typeface="Verdana"/>
              </a:rPr>
              <a:t> </a:t>
            </a:r>
            <a:r>
              <a:rPr sz="3000" dirty="0">
                <a:solidFill>
                  <a:srgbClr val="205F9A"/>
                </a:solidFill>
                <a:latin typeface="Verdana"/>
                <a:cs typeface="Verdana"/>
              </a:rPr>
              <a:t>para</a:t>
            </a:r>
            <a:r>
              <a:rPr sz="3000" spc="-60" dirty="0">
                <a:solidFill>
                  <a:srgbClr val="205F9A"/>
                </a:solidFill>
                <a:latin typeface="Verdana"/>
                <a:cs typeface="Verdana"/>
              </a:rPr>
              <a:t> </a:t>
            </a:r>
            <a:r>
              <a:rPr sz="3000" dirty="0">
                <a:solidFill>
                  <a:srgbClr val="205F9A"/>
                </a:solidFill>
                <a:latin typeface="Verdana"/>
                <a:cs typeface="Verdana"/>
              </a:rPr>
              <a:t>que</a:t>
            </a:r>
            <a:r>
              <a:rPr sz="3000" spc="-68" dirty="0">
                <a:solidFill>
                  <a:srgbClr val="205F9A"/>
                </a:solidFill>
                <a:latin typeface="Verdana"/>
                <a:cs typeface="Verdana"/>
              </a:rPr>
              <a:t> </a:t>
            </a:r>
            <a:r>
              <a:rPr sz="3000" dirty="0">
                <a:solidFill>
                  <a:srgbClr val="205F9A"/>
                </a:solidFill>
                <a:latin typeface="Verdana"/>
                <a:cs typeface="Verdana"/>
              </a:rPr>
              <a:t>el</a:t>
            </a:r>
            <a:r>
              <a:rPr sz="3000" spc="-53" dirty="0">
                <a:solidFill>
                  <a:srgbClr val="205F9A"/>
                </a:solidFill>
                <a:latin typeface="Verdana"/>
                <a:cs typeface="Verdana"/>
              </a:rPr>
              <a:t> </a:t>
            </a:r>
            <a:r>
              <a:rPr sz="3000" b="1" dirty="0">
                <a:solidFill>
                  <a:srgbClr val="205F9A"/>
                </a:solidFill>
                <a:latin typeface="Verdana"/>
                <a:cs typeface="Verdana"/>
              </a:rPr>
              <a:t>sector</a:t>
            </a:r>
            <a:r>
              <a:rPr sz="3000" b="1" spc="-60" dirty="0">
                <a:solidFill>
                  <a:srgbClr val="205F9A"/>
                </a:solidFill>
                <a:latin typeface="Verdana"/>
                <a:cs typeface="Verdana"/>
              </a:rPr>
              <a:t> </a:t>
            </a:r>
            <a:r>
              <a:rPr sz="3000" b="1" dirty="0">
                <a:solidFill>
                  <a:srgbClr val="205F9A"/>
                </a:solidFill>
                <a:latin typeface="Verdana"/>
                <a:cs typeface="Verdana"/>
              </a:rPr>
              <a:t>privado</a:t>
            </a:r>
            <a:r>
              <a:rPr sz="3000" b="1" spc="-15" dirty="0">
                <a:solidFill>
                  <a:srgbClr val="205F9A"/>
                </a:solidFill>
                <a:latin typeface="Verdana"/>
                <a:cs typeface="Verdana"/>
              </a:rPr>
              <a:t> </a:t>
            </a:r>
            <a:r>
              <a:rPr sz="3000" b="1" dirty="0">
                <a:solidFill>
                  <a:srgbClr val="205F9A"/>
                </a:solidFill>
                <a:latin typeface="Verdana"/>
                <a:cs typeface="Verdana"/>
              </a:rPr>
              <a:t>active</a:t>
            </a:r>
            <a:r>
              <a:rPr sz="3000" b="1" spc="-60" dirty="0">
                <a:solidFill>
                  <a:srgbClr val="205F9A"/>
                </a:solidFill>
                <a:latin typeface="Verdana"/>
                <a:cs typeface="Verdana"/>
              </a:rPr>
              <a:t> </a:t>
            </a:r>
            <a:r>
              <a:rPr sz="3000" b="1" dirty="0">
                <a:solidFill>
                  <a:srgbClr val="205F9A"/>
                </a:solidFill>
                <a:latin typeface="Verdana"/>
                <a:cs typeface="Verdana"/>
              </a:rPr>
              <a:t>iniciativas </a:t>
            </a:r>
            <a:r>
              <a:rPr sz="3000" b="1" spc="-38" dirty="0">
                <a:solidFill>
                  <a:srgbClr val="205F9A"/>
                </a:solidFill>
                <a:latin typeface="Verdana"/>
                <a:cs typeface="Verdana"/>
              </a:rPr>
              <a:t>que</a:t>
            </a:r>
            <a:endParaRPr sz="3000">
              <a:latin typeface="Verdana"/>
              <a:cs typeface="Verdana"/>
            </a:endParaRPr>
          </a:p>
        </p:txBody>
      </p:sp>
      <p:sp>
        <p:nvSpPr>
          <p:cNvPr id="9" name="object 9"/>
          <p:cNvSpPr txBox="1"/>
          <p:nvPr/>
        </p:nvSpPr>
        <p:spPr>
          <a:xfrm>
            <a:off x="1959674" y="7970139"/>
            <a:ext cx="14368463" cy="480901"/>
          </a:xfrm>
          <a:prstGeom prst="rect">
            <a:avLst/>
          </a:prstGeom>
        </p:spPr>
        <p:txBody>
          <a:bodyPr vert="horz" wrap="square" lIns="0" tIns="19050" rIns="0" bIns="0" rtlCol="0">
            <a:spAutoFit/>
          </a:bodyPr>
          <a:lstStyle/>
          <a:p>
            <a:pPr marL="19050">
              <a:spcBef>
                <a:spcPts val="150"/>
              </a:spcBef>
            </a:pPr>
            <a:r>
              <a:rPr sz="3000" b="1" dirty="0">
                <a:solidFill>
                  <a:srgbClr val="205F9A"/>
                </a:solidFill>
                <a:latin typeface="Verdana"/>
                <a:cs typeface="Verdana"/>
              </a:rPr>
              <a:t>aceleren</a:t>
            </a:r>
            <a:r>
              <a:rPr sz="3000" b="1" spc="-113" dirty="0">
                <a:solidFill>
                  <a:srgbClr val="205F9A"/>
                </a:solidFill>
                <a:latin typeface="Verdana"/>
                <a:cs typeface="Verdana"/>
              </a:rPr>
              <a:t> </a:t>
            </a:r>
            <a:r>
              <a:rPr sz="3000" b="1" dirty="0">
                <a:solidFill>
                  <a:srgbClr val="205F9A"/>
                </a:solidFill>
                <a:latin typeface="Verdana"/>
                <a:cs typeface="Verdana"/>
              </a:rPr>
              <a:t>la</a:t>
            </a:r>
            <a:r>
              <a:rPr sz="3000" b="1" spc="-68" dirty="0">
                <a:solidFill>
                  <a:srgbClr val="205F9A"/>
                </a:solidFill>
                <a:latin typeface="Verdana"/>
                <a:cs typeface="Verdana"/>
              </a:rPr>
              <a:t> </a:t>
            </a:r>
            <a:r>
              <a:rPr sz="3000" b="1" dirty="0">
                <a:solidFill>
                  <a:srgbClr val="205F9A"/>
                </a:solidFill>
                <a:latin typeface="Verdana"/>
                <a:cs typeface="Verdana"/>
              </a:rPr>
              <a:t>transición</a:t>
            </a:r>
            <a:r>
              <a:rPr sz="3000" b="1" spc="-45" dirty="0">
                <a:solidFill>
                  <a:srgbClr val="205F9A"/>
                </a:solidFill>
                <a:latin typeface="Verdana"/>
                <a:cs typeface="Verdana"/>
              </a:rPr>
              <a:t> </a:t>
            </a:r>
            <a:r>
              <a:rPr sz="3000" b="1" dirty="0">
                <a:solidFill>
                  <a:srgbClr val="205F9A"/>
                </a:solidFill>
                <a:latin typeface="Verdana"/>
                <a:cs typeface="Verdana"/>
              </a:rPr>
              <a:t>hacia</a:t>
            </a:r>
            <a:r>
              <a:rPr sz="3000" b="1" spc="-75" dirty="0">
                <a:solidFill>
                  <a:srgbClr val="205F9A"/>
                </a:solidFill>
                <a:latin typeface="Verdana"/>
                <a:cs typeface="Verdana"/>
              </a:rPr>
              <a:t> </a:t>
            </a:r>
            <a:r>
              <a:rPr sz="3000" b="1" dirty="0">
                <a:solidFill>
                  <a:srgbClr val="205F9A"/>
                </a:solidFill>
                <a:latin typeface="Verdana"/>
                <a:cs typeface="Verdana"/>
              </a:rPr>
              <a:t>una</a:t>
            </a:r>
            <a:r>
              <a:rPr sz="3000" b="1" spc="-23" dirty="0">
                <a:solidFill>
                  <a:srgbClr val="205F9A"/>
                </a:solidFill>
                <a:latin typeface="Verdana"/>
                <a:cs typeface="Verdana"/>
              </a:rPr>
              <a:t> </a:t>
            </a:r>
            <a:r>
              <a:rPr sz="3000" dirty="0">
                <a:solidFill>
                  <a:srgbClr val="205F9A"/>
                </a:solidFill>
                <a:latin typeface="Verdana"/>
                <a:cs typeface="Verdana"/>
              </a:rPr>
              <a:t>economía</a:t>
            </a:r>
            <a:r>
              <a:rPr sz="3000" spc="-98" dirty="0">
                <a:solidFill>
                  <a:srgbClr val="205F9A"/>
                </a:solidFill>
                <a:latin typeface="Verdana"/>
                <a:cs typeface="Verdana"/>
              </a:rPr>
              <a:t> </a:t>
            </a:r>
            <a:r>
              <a:rPr sz="3000" spc="-15" dirty="0">
                <a:solidFill>
                  <a:srgbClr val="205F9A"/>
                </a:solidFill>
                <a:latin typeface="Verdana"/>
                <a:cs typeface="Verdana"/>
              </a:rPr>
              <a:t>carbono-</a:t>
            </a:r>
            <a:r>
              <a:rPr sz="3000" dirty="0">
                <a:solidFill>
                  <a:srgbClr val="205F9A"/>
                </a:solidFill>
                <a:latin typeface="Verdana"/>
                <a:cs typeface="Verdana"/>
              </a:rPr>
              <a:t>neutral</a:t>
            </a:r>
            <a:r>
              <a:rPr sz="3000" spc="-127" dirty="0">
                <a:solidFill>
                  <a:srgbClr val="205F9A"/>
                </a:solidFill>
                <a:latin typeface="Verdana"/>
                <a:cs typeface="Verdana"/>
              </a:rPr>
              <a:t> </a:t>
            </a:r>
            <a:r>
              <a:rPr sz="3000" dirty="0">
                <a:solidFill>
                  <a:srgbClr val="205F9A"/>
                </a:solidFill>
                <a:latin typeface="Verdana"/>
                <a:cs typeface="Verdana"/>
              </a:rPr>
              <a:t>y</a:t>
            </a:r>
            <a:r>
              <a:rPr sz="3000" spc="-98" dirty="0">
                <a:solidFill>
                  <a:srgbClr val="205F9A"/>
                </a:solidFill>
                <a:latin typeface="Verdana"/>
                <a:cs typeface="Verdana"/>
              </a:rPr>
              <a:t> </a:t>
            </a:r>
            <a:r>
              <a:rPr sz="3000" spc="-15" dirty="0">
                <a:solidFill>
                  <a:srgbClr val="205F9A"/>
                </a:solidFill>
                <a:latin typeface="Verdana"/>
                <a:cs typeface="Verdana"/>
              </a:rPr>
              <a:t>resiliente.</a:t>
            </a:r>
            <a:endParaRPr sz="3000">
              <a:latin typeface="Verdana"/>
              <a:cs typeface="Verdana"/>
            </a:endParaRPr>
          </a:p>
        </p:txBody>
      </p:sp>
      <p:sp>
        <p:nvSpPr>
          <p:cNvPr id="10" name="object 10"/>
          <p:cNvSpPr txBox="1"/>
          <p:nvPr/>
        </p:nvSpPr>
        <p:spPr>
          <a:xfrm>
            <a:off x="2105978" y="4343781"/>
            <a:ext cx="1231583" cy="4635884"/>
          </a:xfrm>
          <a:prstGeom prst="rect">
            <a:avLst/>
          </a:prstGeom>
        </p:spPr>
        <p:txBody>
          <a:bodyPr vert="horz" wrap="square" lIns="0" tIns="19050" rIns="0" bIns="0" rtlCol="0">
            <a:spAutoFit/>
          </a:bodyPr>
          <a:lstStyle/>
          <a:p>
            <a:pPr marL="19050">
              <a:spcBef>
                <a:spcPts val="150"/>
              </a:spcBef>
            </a:pPr>
            <a:r>
              <a:rPr sz="30000" spc="-780" dirty="0">
                <a:solidFill>
                  <a:srgbClr val="FF0000"/>
                </a:solidFill>
                <a:latin typeface="Arial MT"/>
                <a:cs typeface="Arial MT"/>
              </a:rPr>
              <a:t>“</a:t>
            </a:r>
            <a:endParaRPr sz="30000">
              <a:latin typeface="Arial MT"/>
              <a:cs typeface="Arial MT"/>
            </a:endParaRPr>
          </a:p>
        </p:txBody>
      </p:sp>
      <p:sp>
        <p:nvSpPr>
          <p:cNvPr id="11" name="object 11"/>
          <p:cNvSpPr txBox="1"/>
          <p:nvPr/>
        </p:nvSpPr>
        <p:spPr>
          <a:xfrm>
            <a:off x="16224503" y="6708839"/>
            <a:ext cx="1231583" cy="4635884"/>
          </a:xfrm>
          <a:prstGeom prst="rect">
            <a:avLst/>
          </a:prstGeom>
        </p:spPr>
        <p:txBody>
          <a:bodyPr vert="horz" wrap="square" lIns="0" tIns="19050" rIns="0" bIns="0" rtlCol="0">
            <a:spAutoFit/>
          </a:bodyPr>
          <a:lstStyle/>
          <a:p>
            <a:pPr marL="19050">
              <a:spcBef>
                <a:spcPts val="150"/>
              </a:spcBef>
            </a:pPr>
            <a:r>
              <a:rPr sz="30000" spc="-780" dirty="0">
                <a:solidFill>
                  <a:srgbClr val="FF0000"/>
                </a:solidFill>
                <a:latin typeface="Arial MT"/>
                <a:cs typeface="Arial MT"/>
              </a:rPr>
              <a:t>”</a:t>
            </a:r>
            <a:endParaRPr sz="30000">
              <a:latin typeface="Arial MT"/>
              <a:cs typeface="Arial M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143626" y="1"/>
            <a:ext cx="11830049" cy="10020296"/>
          </a:xfrm>
          <a:prstGeom prst="rect">
            <a:avLst/>
          </a:prstGeom>
        </p:spPr>
      </p:pic>
      <p:sp>
        <p:nvSpPr>
          <p:cNvPr id="3" name="object 3"/>
          <p:cNvSpPr txBox="1"/>
          <p:nvPr/>
        </p:nvSpPr>
        <p:spPr>
          <a:xfrm>
            <a:off x="1783079" y="2400871"/>
            <a:ext cx="14706600" cy="6800323"/>
          </a:xfrm>
          <a:prstGeom prst="rect">
            <a:avLst/>
          </a:prstGeom>
        </p:spPr>
        <p:txBody>
          <a:bodyPr vert="horz" wrap="square" lIns="0" tIns="91440" rIns="0" bIns="0" rtlCol="0">
            <a:spAutoFit/>
          </a:bodyPr>
          <a:lstStyle/>
          <a:p>
            <a:pPr marL="704850" marR="8573" indent="-685800" algn="just">
              <a:lnSpc>
                <a:spcPts val="4530"/>
              </a:lnSpc>
              <a:spcBef>
                <a:spcPts val="720"/>
              </a:spcBef>
              <a:buClr>
                <a:srgbClr val="FF0000"/>
              </a:buClr>
              <a:buFont typeface="Wingdings"/>
              <a:buChar char=""/>
              <a:tabLst>
                <a:tab pos="704850" algn="l"/>
              </a:tabLst>
            </a:pPr>
            <a:r>
              <a:rPr sz="4200" dirty="0">
                <a:solidFill>
                  <a:srgbClr val="205F9A"/>
                </a:solidFill>
                <a:latin typeface="Calibri"/>
                <a:cs typeface="Calibri"/>
              </a:rPr>
              <a:t>Desarrollar</a:t>
            </a:r>
            <a:r>
              <a:rPr sz="4200" spc="651" dirty="0">
                <a:solidFill>
                  <a:srgbClr val="205F9A"/>
                </a:solidFill>
                <a:latin typeface="Calibri"/>
                <a:cs typeface="Calibri"/>
              </a:rPr>
              <a:t> </a:t>
            </a:r>
            <a:r>
              <a:rPr sz="4200" dirty="0">
                <a:solidFill>
                  <a:srgbClr val="205F9A"/>
                </a:solidFill>
                <a:latin typeface="Calibri"/>
                <a:cs typeface="Calibri"/>
              </a:rPr>
              <a:t>un</a:t>
            </a:r>
            <a:r>
              <a:rPr sz="4200" spc="683" dirty="0">
                <a:solidFill>
                  <a:srgbClr val="205F9A"/>
                </a:solidFill>
                <a:latin typeface="Calibri"/>
                <a:cs typeface="Calibri"/>
              </a:rPr>
              <a:t> </a:t>
            </a:r>
            <a:r>
              <a:rPr sz="4200" dirty="0">
                <a:solidFill>
                  <a:srgbClr val="205F9A"/>
                </a:solidFill>
                <a:latin typeface="Calibri"/>
                <a:cs typeface="Calibri"/>
              </a:rPr>
              <a:t>listado</a:t>
            </a:r>
            <a:r>
              <a:rPr sz="4200" spc="683" dirty="0">
                <a:solidFill>
                  <a:srgbClr val="205F9A"/>
                </a:solidFill>
                <a:latin typeface="Calibri"/>
                <a:cs typeface="Calibri"/>
              </a:rPr>
              <a:t> </a:t>
            </a:r>
            <a:r>
              <a:rPr sz="4200" dirty="0">
                <a:solidFill>
                  <a:srgbClr val="205F9A"/>
                </a:solidFill>
                <a:latin typeface="Calibri"/>
                <a:cs typeface="Calibri"/>
              </a:rPr>
              <a:t>de</a:t>
            </a:r>
            <a:r>
              <a:rPr sz="4200" spc="668" dirty="0">
                <a:solidFill>
                  <a:srgbClr val="205F9A"/>
                </a:solidFill>
                <a:latin typeface="Calibri"/>
                <a:cs typeface="Calibri"/>
              </a:rPr>
              <a:t> </a:t>
            </a:r>
            <a:r>
              <a:rPr sz="4200" b="1" dirty="0">
                <a:solidFill>
                  <a:srgbClr val="205F9A"/>
                </a:solidFill>
                <a:latin typeface="Calibri"/>
                <a:cs typeface="Calibri"/>
              </a:rPr>
              <a:t>iniciativas</a:t>
            </a:r>
            <a:r>
              <a:rPr sz="4200" b="1" spc="683" dirty="0">
                <a:solidFill>
                  <a:srgbClr val="205F9A"/>
                </a:solidFill>
                <a:latin typeface="Calibri"/>
                <a:cs typeface="Calibri"/>
              </a:rPr>
              <a:t> </a:t>
            </a:r>
            <a:r>
              <a:rPr sz="4200" b="1" dirty="0">
                <a:solidFill>
                  <a:srgbClr val="205F9A"/>
                </a:solidFill>
                <a:latin typeface="Calibri"/>
                <a:cs typeface="Calibri"/>
              </a:rPr>
              <a:t>estratégicas</a:t>
            </a:r>
            <a:r>
              <a:rPr sz="4200" b="1" spc="675" dirty="0">
                <a:solidFill>
                  <a:srgbClr val="205F9A"/>
                </a:solidFill>
                <a:latin typeface="Calibri"/>
                <a:cs typeface="Calibri"/>
              </a:rPr>
              <a:t> </a:t>
            </a:r>
            <a:r>
              <a:rPr sz="4200" b="1" dirty="0">
                <a:solidFill>
                  <a:srgbClr val="205F9A"/>
                </a:solidFill>
                <a:latin typeface="Calibri"/>
                <a:cs typeface="Calibri"/>
              </a:rPr>
              <a:t>y</a:t>
            </a:r>
            <a:r>
              <a:rPr sz="4200" b="1" spc="683" dirty="0">
                <a:solidFill>
                  <a:srgbClr val="205F9A"/>
                </a:solidFill>
                <a:latin typeface="Calibri"/>
                <a:cs typeface="Calibri"/>
              </a:rPr>
              <a:t> </a:t>
            </a:r>
            <a:r>
              <a:rPr sz="4200" b="1" dirty="0">
                <a:solidFill>
                  <a:srgbClr val="205F9A"/>
                </a:solidFill>
                <a:latin typeface="Calibri"/>
                <a:cs typeface="Calibri"/>
              </a:rPr>
              <a:t>factibles</a:t>
            </a:r>
            <a:r>
              <a:rPr sz="4200" b="1" spc="668" dirty="0">
                <a:solidFill>
                  <a:srgbClr val="205F9A"/>
                </a:solidFill>
                <a:latin typeface="Calibri"/>
                <a:cs typeface="Calibri"/>
              </a:rPr>
              <a:t> </a:t>
            </a:r>
            <a:r>
              <a:rPr sz="4200" b="1" spc="-38" dirty="0">
                <a:solidFill>
                  <a:srgbClr val="205F9A"/>
                </a:solidFill>
                <a:latin typeface="Calibri"/>
                <a:cs typeface="Calibri"/>
              </a:rPr>
              <a:t>de </a:t>
            </a:r>
            <a:r>
              <a:rPr sz="4200" b="1" dirty="0">
                <a:solidFill>
                  <a:srgbClr val="205F9A"/>
                </a:solidFill>
                <a:latin typeface="Calibri"/>
                <a:cs typeface="Calibri"/>
              </a:rPr>
              <a:t>implementar</a:t>
            </a:r>
            <a:r>
              <a:rPr sz="4200" b="1" spc="330" dirty="0">
                <a:solidFill>
                  <a:srgbClr val="205F9A"/>
                </a:solidFill>
                <a:latin typeface="Calibri"/>
                <a:cs typeface="Calibri"/>
              </a:rPr>
              <a:t> </a:t>
            </a:r>
            <a:r>
              <a:rPr sz="4200" b="1" dirty="0">
                <a:solidFill>
                  <a:srgbClr val="205F9A"/>
                </a:solidFill>
                <a:latin typeface="Calibri"/>
                <a:cs typeface="Calibri"/>
              </a:rPr>
              <a:t>en</a:t>
            </a:r>
            <a:r>
              <a:rPr sz="4200" b="1" spc="353" dirty="0">
                <a:solidFill>
                  <a:srgbClr val="205F9A"/>
                </a:solidFill>
                <a:latin typeface="Calibri"/>
                <a:cs typeface="Calibri"/>
              </a:rPr>
              <a:t> </a:t>
            </a:r>
            <a:r>
              <a:rPr sz="4200" b="1" dirty="0">
                <a:solidFill>
                  <a:srgbClr val="205F9A"/>
                </a:solidFill>
                <a:latin typeface="Calibri"/>
                <a:cs typeface="Calibri"/>
              </a:rPr>
              <a:t>el</a:t>
            </a:r>
            <a:r>
              <a:rPr sz="4200" b="1" spc="330" dirty="0">
                <a:solidFill>
                  <a:srgbClr val="205F9A"/>
                </a:solidFill>
                <a:latin typeface="Calibri"/>
                <a:cs typeface="Calibri"/>
              </a:rPr>
              <a:t> </a:t>
            </a:r>
            <a:r>
              <a:rPr sz="4200" b="1" dirty="0">
                <a:solidFill>
                  <a:srgbClr val="205F9A"/>
                </a:solidFill>
                <a:latin typeface="Calibri"/>
                <a:cs typeface="Calibri"/>
              </a:rPr>
              <a:t>corto</a:t>
            </a:r>
            <a:r>
              <a:rPr sz="4200" b="1" spc="353" dirty="0">
                <a:solidFill>
                  <a:srgbClr val="205F9A"/>
                </a:solidFill>
                <a:latin typeface="Calibri"/>
                <a:cs typeface="Calibri"/>
              </a:rPr>
              <a:t> </a:t>
            </a:r>
            <a:r>
              <a:rPr sz="4200" b="1" dirty="0">
                <a:solidFill>
                  <a:srgbClr val="205F9A"/>
                </a:solidFill>
                <a:latin typeface="Calibri"/>
                <a:cs typeface="Calibri"/>
              </a:rPr>
              <a:t>y</a:t>
            </a:r>
            <a:r>
              <a:rPr sz="4200" b="1" spc="344" dirty="0">
                <a:solidFill>
                  <a:srgbClr val="205F9A"/>
                </a:solidFill>
                <a:latin typeface="Calibri"/>
                <a:cs typeface="Calibri"/>
              </a:rPr>
              <a:t> </a:t>
            </a:r>
            <a:r>
              <a:rPr sz="4200" b="1" dirty="0">
                <a:solidFill>
                  <a:srgbClr val="205F9A"/>
                </a:solidFill>
                <a:latin typeface="Calibri"/>
                <a:cs typeface="Calibri"/>
              </a:rPr>
              <a:t>mediano</a:t>
            </a:r>
            <a:r>
              <a:rPr sz="4200" b="1" spc="344" dirty="0">
                <a:solidFill>
                  <a:srgbClr val="205F9A"/>
                </a:solidFill>
                <a:latin typeface="Calibri"/>
                <a:cs typeface="Calibri"/>
              </a:rPr>
              <a:t> </a:t>
            </a:r>
            <a:r>
              <a:rPr sz="4200" b="1" dirty="0">
                <a:solidFill>
                  <a:srgbClr val="205F9A"/>
                </a:solidFill>
                <a:latin typeface="Calibri"/>
                <a:cs typeface="Calibri"/>
              </a:rPr>
              <a:t>plazo</a:t>
            </a:r>
            <a:r>
              <a:rPr sz="4200" b="1" spc="330" dirty="0">
                <a:solidFill>
                  <a:srgbClr val="205F9A"/>
                </a:solidFill>
                <a:latin typeface="Calibri"/>
                <a:cs typeface="Calibri"/>
              </a:rPr>
              <a:t> </a:t>
            </a:r>
            <a:r>
              <a:rPr sz="4200" b="1" dirty="0">
                <a:solidFill>
                  <a:srgbClr val="205F9A"/>
                </a:solidFill>
                <a:latin typeface="Calibri"/>
                <a:cs typeface="Calibri"/>
              </a:rPr>
              <a:t>(2030),</a:t>
            </a:r>
            <a:r>
              <a:rPr sz="4200" b="1" spc="368" dirty="0">
                <a:solidFill>
                  <a:srgbClr val="205F9A"/>
                </a:solidFill>
                <a:latin typeface="Calibri"/>
                <a:cs typeface="Calibri"/>
              </a:rPr>
              <a:t> </a:t>
            </a:r>
            <a:r>
              <a:rPr sz="4200" dirty="0">
                <a:solidFill>
                  <a:srgbClr val="205F9A"/>
                </a:solidFill>
                <a:latin typeface="Calibri"/>
                <a:cs typeface="Calibri"/>
              </a:rPr>
              <a:t>resultado</a:t>
            </a:r>
            <a:r>
              <a:rPr sz="4200" spc="338" dirty="0">
                <a:solidFill>
                  <a:srgbClr val="205F9A"/>
                </a:solidFill>
                <a:latin typeface="Calibri"/>
                <a:cs typeface="Calibri"/>
              </a:rPr>
              <a:t> </a:t>
            </a:r>
            <a:r>
              <a:rPr sz="4200" spc="-38" dirty="0">
                <a:solidFill>
                  <a:srgbClr val="205F9A"/>
                </a:solidFill>
                <a:latin typeface="Calibri"/>
                <a:cs typeface="Calibri"/>
              </a:rPr>
              <a:t>del </a:t>
            </a:r>
            <a:r>
              <a:rPr sz="4200" dirty="0">
                <a:solidFill>
                  <a:srgbClr val="205F9A"/>
                </a:solidFill>
                <a:latin typeface="Calibri"/>
                <a:cs typeface="Calibri"/>
              </a:rPr>
              <a:t>consenso</a:t>
            </a:r>
            <a:r>
              <a:rPr sz="4200" spc="-60" dirty="0">
                <a:solidFill>
                  <a:srgbClr val="205F9A"/>
                </a:solidFill>
                <a:latin typeface="Calibri"/>
                <a:cs typeface="Calibri"/>
              </a:rPr>
              <a:t> </a:t>
            </a:r>
            <a:r>
              <a:rPr sz="4200" dirty="0">
                <a:solidFill>
                  <a:srgbClr val="205F9A"/>
                </a:solidFill>
                <a:latin typeface="Calibri"/>
                <a:cs typeface="Calibri"/>
              </a:rPr>
              <a:t>alcanzado</a:t>
            </a:r>
            <a:r>
              <a:rPr sz="4200" spc="-83" dirty="0">
                <a:solidFill>
                  <a:srgbClr val="205F9A"/>
                </a:solidFill>
                <a:latin typeface="Calibri"/>
                <a:cs typeface="Calibri"/>
              </a:rPr>
              <a:t> </a:t>
            </a:r>
            <a:r>
              <a:rPr sz="4200" dirty="0">
                <a:solidFill>
                  <a:srgbClr val="205F9A"/>
                </a:solidFill>
                <a:latin typeface="Calibri"/>
                <a:cs typeface="Calibri"/>
              </a:rPr>
              <a:t>entre</a:t>
            </a:r>
            <a:r>
              <a:rPr sz="4200" spc="-90" dirty="0">
                <a:solidFill>
                  <a:srgbClr val="205F9A"/>
                </a:solidFill>
                <a:latin typeface="Calibri"/>
                <a:cs typeface="Calibri"/>
              </a:rPr>
              <a:t> </a:t>
            </a:r>
            <a:r>
              <a:rPr sz="4200" dirty="0">
                <a:solidFill>
                  <a:srgbClr val="205F9A"/>
                </a:solidFill>
                <a:latin typeface="Calibri"/>
                <a:cs typeface="Calibri"/>
              </a:rPr>
              <a:t>las</a:t>
            </a:r>
            <a:r>
              <a:rPr sz="4200" spc="-68" dirty="0">
                <a:solidFill>
                  <a:srgbClr val="205F9A"/>
                </a:solidFill>
                <a:latin typeface="Calibri"/>
                <a:cs typeface="Calibri"/>
              </a:rPr>
              <a:t> </a:t>
            </a:r>
            <a:r>
              <a:rPr sz="4200" spc="-15" dirty="0">
                <a:solidFill>
                  <a:srgbClr val="205F9A"/>
                </a:solidFill>
                <a:latin typeface="Calibri"/>
                <a:cs typeface="Calibri"/>
              </a:rPr>
              <a:t>partes</a:t>
            </a:r>
            <a:endParaRPr sz="4200" dirty="0">
              <a:latin typeface="Calibri"/>
              <a:cs typeface="Calibri"/>
            </a:endParaRPr>
          </a:p>
          <a:p>
            <a:pPr marL="704850" marR="7620" indent="-685800" algn="just">
              <a:lnSpc>
                <a:spcPts val="4530"/>
              </a:lnSpc>
              <a:spcBef>
                <a:spcPts val="2421"/>
              </a:spcBef>
              <a:buClr>
                <a:srgbClr val="FF0000"/>
              </a:buClr>
              <a:buFont typeface="Wingdings"/>
              <a:buChar char=""/>
              <a:tabLst>
                <a:tab pos="704850" algn="l"/>
              </a:tabLst>
            </a:pPr>
            <a:r>
              <a:rPr sz="4200" dirty="0">
                <a:solidFill>
                  <a:srgbClr val="205F9A"/>
                </a:solidFill>
                <a:latin typeface="Calibri"/>
                <a:cs typeface="Calibri"/>
              </a:rPr>
              <a:t>Se</a:t>
            </a:r>
            <a:r>
              <a:rPr sz="4200" spc="240" dirty="0">
                <a:solidFill>
                  <a:srgbClr val="205F9A"/>
                </a:solidFill>
                <a:latin typeface="Calibri"/>
                <a:cs typeface="Calibri"/>
              </a:rPr>
              <a:t>  </a:t>
            </a:r>
            <a:r>
              <a:rPr sz="4200" dirty="0">
                <a:solidFill>
                  <a:srgbClr val="205F9A"/>
                </a:solidFill>
                <a:latin typeface="Calibri"/>
                <a:cs typeface="Calibri"/>
              </a:rPr>
              <a:t>espera</a:t>
            </a:r>
            <a:r>
              <a:rPr sz="4200" spc="240" dirty="0">
                <a:solidFill>
                  <a:srgbClr val="205F9A"/>
                </a:solidFill>
                <a:latin typeface="Calibri"/>
                <a:cs typeface="Calibri"/>
              </a:rPr>
              <a:t>  </a:t>
            </a:r>
            <a:r>
              <a:rPr sz="4200" dirty="0">
                <a:solidFill>
                  <a:srgbClr val="205F9A"/>
                </a:solidFill>
                <a:latin typeface="Calibri"/>
                <a:cs typeface="Calibri"/>
              </a:rPr>
              <a:t>un</a:t>
            </a:r>
            <a:r>
              <a:rPr sz="4200" spc="255" dirty="0">
                <a:solidFill>
                  <a:srgbClr val="205F9A"/>
                </a:solidFill>
                <a:latin typeface="Calibri"/>
                <a:cs typeface="Calibri"/>
              </a:rPr>
              <a:t>  </a:t>
            </a:r>
            <a:r>
              <a:rPr sz="4200" b="1" dirty="0">
                <a:solidFill>
                  <a:srgbClr val="205F9A"/>
                </a:solidFill>
                <a:latin typeface="Calibri"/>
                <a:cs typeface="Calibri"/>
              </a:rPr>
              <a:t>número</a:t>
            </a:r>
            <a:r>
              <a:rPr sz="4200" b="1" spc="255" dirty="0">
                <a:solidFill>
                  <a:srgbClr val="205F9A"/>
                </a:solidFill>
                <a:latin typeface="Calibri"/>
                <a:cs typeface="Calibri"/>
              </a:rPr>
              <a:t>  </a:t>
            </a:r>
            <a:r>
              <a:rPr sz="4200" b="1" dirty="0">
                <a:solidFill>
                  <a:srgbClr val="205F9A"/>
                </a:solidFill>
                <a:latin typeface="Calibri"/>
                <a:cs typeface="Calibri"/>
              </a:rPr>
              <a:t>acotado</a:t>
            </a:r>
            <a:r>
              <a:rPr sz="4200" b="1" spc="255" dirty="0">
                <a:solidFill>
                  <a:srgbClr val="205F9A"/>
                </a:solidFill>
                <a:latin typeface="Calibri"/>
                <a:cs typeface="Calibri"/>
              </a:rPr>
              <a:t>  </a:t>
            </a:r>
            <a:r>
              <a:rPr sz="4200" b="1" dirty="0">
                <a:solidFill>
                  <a:srgbClr val="205F9A"/>
                </a:solidFill>
                <a:latin typeface="Calibri"/>
                <a:cs typeface="Calibri"/>
              </a:rPr>
              <a:t>de</a:t>
            </a:r>
            <a:r>
              <a:rPr sz="4200" b="1" spc="248" dirty="0">
                <a:solidFill>
                  <a:srgbClr val="205F9A"/>
                </a:solidFill>
                <a:latin typeface="Calibri"/>
                <a:cs typeface="Calibri"/>
              </a:rPr>
              <a:t>  </a:t>
            </a:r>
            <a:r>
              <a:rPr sz="4200" b="1" dirty="0">
                <a:solidFill>
                  <a:srgbClr val="205F9A"/>
                </a:solidFill>
                <a:latin typeface="Calibri"/>
                <a:cs typeface="Calibri"/>
              </a:rPr>
              <a:t>iniciativas,</a:t>
            </a:r>
            <a:r>
              <a:rPr sz="4200" b="1" spc="240" dirty="0">
                <a:solidFill>
                  <a:srgbClr val="205F9A"/>
                </a:solidFill>
                <a:latin typeface="Calibri"/>
                <a:cs typeface="Calibri"/>
              </a:rPr>
              <a:t>  </a:t>
            </a:r>
            <a:r>
              <a:rPr sz="4200" b="1" dirty="0">
                <a:solidFill>
                  <a:srgbClr val="205F9A"/>
                </a:solidFill>
                <a:latin typeface="Calibri"/>
                <a:cs typeface="Calibri"/>
              </a:rPr>
              <a:t>con</a:t>
            </a:r>
            <a:r>
              <a:rPr sz="4200" b="1" spc="248" dirty="0">
                <a:solidFill>
                  <a:srgbClr val="205F9A"/>
                </a:solidFill>
                <a:latin typeface="Calibri"/>
                <a:cs typeface="Calibri"/>
              </a:rPr>
              <a:t>  </a:t>
            </a:r>
            <a:r>
              <a:rPr sz="4200" b="1" dirty="0">
                <a:solidFill>
                  <a:srgbClr val="205F9A"/>
                </a:solidFill>
                <a:latin typeface="Calibri"/>
                <a:cs typeface="Calibri"/>
              </a:rPr>
              <a:t>plazos</a:t>
            </a:r>
            <a:r>
              <a:rPr sz="4200" b="1" spc="248" dirty="0">
                <a:solidFill>
                  <a:srgbClr val="205F9A"/>
                </a:solidFill>
                <a:latin typeface="Calibri"/>
                <a:cs typeface="Calibri"/>
              </a:rPr>
              <a:t>  </a:t>
            </a:r>
            <a:r>
              <a:rPr sz="4200" b="1" spc="-75" dirty="0">
                <a:solidFill>
                  <a:srgbClr val="205F9A"/>
                </a:solidFill>
                <a:latin typeface="Calibri"/>
                <a:cs typeface="Calibri"/>
              </a:rPr>
              <a:t>y </a:t>
            </a:r>
            <a:r>
              <a:rPr sz="4200" b="1" dirty="0">
                <a:solidFill>
                  <a:srgbClr val="205F9A"/>
                </a:solidFill>
                <a:latin typeface="Calibri"/>
                <a:cs typeface="Calibri"/>
              </a:rPr>
              <a:t>gestiones</a:t>
            </a:r>
            <a:r>
              <a:rPr sz="4200" b="1" spc="-68" dirty="0">
                <a:solidFill>
                  <a:srgbClr val="205F9A"/>
                </a:solidFill>
                <a:latin typeface="Calibri"/>
                <a:cs typeface="Calibri"/>
              </a:rPr>
              <a:t> </a:t>
            </a:r>
            <a:r>
              <a:rPr sz="4200" b="1" dirty="0">
                <a:solidFill>
                  <a:srgbClr val="205F9A"/>
                </a:solidFill>
                <a:latin typeface="Calibri"/>
                <a:cs typeface="Calibri"/>
              </a:rPr>
              <a:t>claramente</a:t>
            </a:r>
            <a:r>
              <a:rPr sz="4200" b="1" spc="-45" dirty="0">
                <a:solidFill>
                  <a:srgbClr val="205F9A"/>
                </a:solidFill>
                <a:latin typeface="Calibri"/>
                <a:cs typeface="Calibri"/>
              </a:rPr>
              <a:t> </a:t>
            </a:r>
            <a:r>
              <a:rPr sz="4200" b="1" spc="-15" dirty="0">
                <a:solidFill>
                  <a:srgbClr val="205F9A"/>
                </a:solidFill>
                <a:latin typeface="Calibri"/>
                <a:cs typeface="Calibri"/>
              </a:rPr>
              <a:t>definidas</a:t>
            </a:r>
            <a:r>
              <a:rPr sz="4200" spc="-15" dirty="0">
                <a:solidFill>
                  <a:srgbClr val="205F9A"/>
                </a:solidFill>
                <a:latin typeface="Calibri"/>
                <a:cs typeface="Calibri"/>
              </a:rPr>
              <a:t>.</a:t>
            </a:r>
            <a:endParaRPr sz="4200" dirty="0">
              <a:latin typeface="Calibri"/>
              <a:cs typeface="Calibri"/>
            </a:endParaRPr>
          </a:p>
          <a:p>
            <a:pPr marL="704850" marR="7620" indent="-685800" algn="just">
              <a:lnSpc>
                <a:spcPct val="89900"/>
              </a:lnSpc>
              <a:spcBef>
                <a:spcPts val="2348"/>
              </a:spcBef>
              <a:buClr>
                <a:srgbClr val="FF0000"/>
              </a:buClr>
              <a:buFont typeface="Wingdings"/>
              <a:buChar char=""/>
              <a:tabLst>
                <a:tab pos="704850" algn="l"/>
              </a:tabLst>
            </a:pPr>
            <a:r>
              <a:rPr sz="4200" dirty="0">
                <a:solidFill>
                  <a:srgbClr val="205F9A"/>
                </a:solidFill>
                <a:latin typeface="Calibri"/>
                <a:cs typeface="Calibri"/>
              </a:rPr>
              <a:t>La</a:t>
            </a:r>
            <a:r>
              <a:rPr sz="4200" spc="263" dirty="0">
                <a:solidFill>
                  <a:srgbClr val="205F9A"/>
                </a:solidFill>
                <a:latin typeface="Calibri"/>
                <a:cs typeface="Calibri"/>
              </a:rPr>
              <a:t>  </a:t>
            </a:r>
            <a:r>
              <a:rPr sz="4200" b="1" dirty="0">
                <a:solidFill>
                  <a:srgbClr val="205F9A"/>
                </a:solidFill>
                <a:latin typeface="Calibri"/>
                <a:cs typeface="Calibri"/>
              </a:rPr>
              <a:t>entrega</a:t>
            </a:r>
            <a:r>
              <a:rPr sz="4200" b="1" spc="270" dirty="0">
                <a:solidFill>
                  <a:srgbClr val="205F9A"/>
                </a:solidFill>
                <a:latin typeface="Calibri"/>
                <a:cs typeface="Calibri"/>
              </a:rPr>
              <a:t>  </a:t>
            </a:r>
            <a:r>
              <a:rPr sz="4200" b="1" dirty="0">
                <a:solidFill>
                  <a:srgbClr val="205F9A"/>
                </a:solidFill>
                <a:latin typeface="Calibri"/>
                <a:cs typeface="Calibri"/>
              </a:rPr>
              <a:t>se</a:t>
            </a:r>
            <a:r>
              <a:rPr sz="4200" b="1" spc="278" dirty="0">
                <a:solidFill>
                  <a:srgbClr val="205F9A"/>
                </a:solidFill>
                <a:latin typeface="Calibri"/>
                <a:cs typeface="Calibri"/>
              </a:rPr>
              <a:t>  </a:t>
            </a:r>
            <a:r>
              <a:rPr sz="4200" b="1" dirty="0">
                <a:solidFill>
                  <a:srgbClr val="205F9A"/>
                </a:solidFill>
                <a:latin typeface="Calibri"/>
                <a:cs typeface="Calibri"/>
              </a:rPr>
              <a:t>hace</a:t>
            </a:r>
            <a:r>
              <a:rPr sz="4200" b="1" spc="263" dirty="0">
                <a:solidFill>
                  <a:srgbClr val="205F9A"/>
                </a:solidFill>
                <a:latin typeface="Calibri"/>
                <a:cs typeface="Calibri"/>
              </a:rPr>
              <a:t>  </a:t>
            </a:r>
            <a:r>
              <a:rPr sz="4200" b="1" dirty="0">
                <a:solidFill>
                  <a:srgbClr val="205F9A"/>
                </a:solidFill>
                <a:latin typeface="Calibri"/>
                <a:cs typeface="Calibri"/>
              </a:rPr>
              <a:t>a</a:t>
            </a:r>
            <a:r>
              <a:rPr sz="4200" b="1" spc="278" dirty="0">
                <a:solidFill>
                  <a:srgbClr val="205F9A"/>
                </a:solidFill>
                <a:latin typeface="Calibri"/>
                <a:cs typeface="Calibri"/>
              </a:rPr>
              <a:t>  </a:t>
            </a:r>
            <a:r>
              <a:rPr sz="4200" b="1" dirty="0">
                <a:solidFill>
                  <a:srgbClr val="205F9A"/>
                </a:solidFill>
                <a:latin typeface="Calibri"/>
                <a:cs typeface="Calibri"/>
              </a:rPr>
              <a:t>los</a:t>
            </a:r>
            <a:r>
              <a:rPr sz="4200" b="1" spc="278" dirty="0">
                <a:solidFill>
                  <a:srgbClr val="205F9A"/>
                </a:solidFill>
                <a:latin typeface="Calibri"/>
                <a:cs typeface="Calibri"/>
              </a:rPr>
              <a:t>  </a:t>
            </a:r>
            <a:r>
              <a:rPr sz="4200" b="1" dirty="0">
                <a:solidFill>
                  <a:srgbClr val="205F9A"/>
                </a:solidFill>
                <a:latin typeface="Calibri"/>
                <a:cs typeface="Calibri"/>
              </a:rPr>
              <a:t>ministros(as)</a:t>
            </a:r>
            <a:r>
              <a:rPr sz="4200" b="1" spc="270" dirty="0">
                <a:solidFill>
                  <a:srgbClr val="205F9A"/>
                </a:solidFill>
                <a:latin typeface="Calibri"/>
                <a:cs typeface="Calibri"/>
              </a:rPr>
              <a:t>  </a:t>
            </a:r>
            <a:r>
              <a:rPr sz="4200" b="1" dirty="0">
                <a:solidFill>
                  <a:srgbClr val="205F9A"/>
                </a:solidFill>
                <a:latin typeface="Calibri"/>
                <a:cs typeface="Calibri"/>
              </a:rPr>
              <a:t>que</a:t>
            </a:r>
            <a:r>
              <a:rPr sz="4200" b="1" spc="278" dirty="0">
                <a:solidFill>
                  <a:srgbClr val="205F9A"/>
                </a:solidFill>
                <a:latin typeface="Calibri"/>
                <a:cs typeface="Calibri"/>
              </a:rPr>
              <a:t>  </a:t>
            </a:r>
            <a:r>
              <a:rPr sz="4200" b="1" dirty="0">
                <a:solidFill>
                  <a:srgbClr val="205F9A"/>
                </a:solidFill>
                <a:latin typeface="Calibri"/>
                <a:cs typeface="Calibri"/>
              </a:rPr>
              <a:t>convocan</a:t>
            </a:r>
            <a:r>
              <a:rPr sz="4200" b="1" spc="278" dirty="0">
                <a:solidFill>
                  <a:srgbClr val="205F9A"/>
                </a:solidFill>
                <a:latin typeface="Calibri"/>
                <a:cs typeface="Calibri"/>
              </a:rPr>
              <a:t>  </a:t>
            </a:r>
            <a:r>
              <a:rPr sz="4200" spc="-30" dirty="0">
                <a:solidFill>
                  <a:srgbClr val="205F9A"/>
                </a:solidFill>
                <a:latin typeface="Calibri"/>
                <a:cs typeface="Calibri"/>
              </a:rPr>
              <a:t>esta </a:t>
            </a:r>
            <a:r>
              <a:rPr sz="4200" dirty="0">
                <a:solidFill>
                  <a:srgbClr val="205F9A"/>
                </a:solidFill>
                <a:latin typeface="Calibri"/>
                <a:cs typeface="Calibri"/>
              </a:rPr>
              <a:t>iniciativa,</a:t>
            </a:r>
            <a:r>
              <a:rPr sz="4200" spc="306" dirty="0">
                <a:solidFill>
                  <a:srgbClr val="205F9A"/>
                </a:solidFill>
                <a:latin typeface="Calibri"/>
                <a:cs typeface="Calibri"/>
              </a:rPr>
              <a:t> </a:t>
            </a:r>
            <a:r>
              <a:rPr sz="4200" dirty="0">
                <a:solidFill>
                  <a:srgbClr val="205F9A"/>
                </a:solidFill>
                <a:latin typeface="Calibri"/>
                <a:cs typeface="Calibri"/>
              </a:rPr>
              <a:t>quienes</a:t>
            </a:r>
            <a:r>
              <a:rPr sz="4200" spc="344" dirty="0">
                <a:solidFill>
                  <a:srgbClr val="205F9A"/>
                </a:solidFill>
                <a:latin typeface="Calibri"/>
                <a:cs typeface="Calibri"/>
              </a:rPr>
              <a:t> </a:t>
            </a:r>
            <a:r>
              <a:rPr sz="4200" dirty="0">
                <a:solidFill>
                  <a:srgbClr val="205F9A"/>
                </a:solidFill>
                <a:latin typeface="Calibri"/>
                <a:cs typeface="Calibri"/>
              </a:rPr>
              <a:t>a</a:t>
            </a:r>
            <a:r>
              <a:rPr sz="4200" spc="323" dirty="0">
                <a:solidFill>
                  <a:srgbClr val="205F9A"/>
                </a:solidFill>
                <a:latin typeface="Calibri"/>
                <a:cs typeface="Calibri"/>
              </a:rPr>
              <a:t> </a:t>
            </a:r>
            <a:r>
              <a:rPr sz="4200" dirty="0">
                <a:solidFill>
                  <a:srgbClr val="205F9A"/>
                </a:solidFill>
                <a:latin typeface="Calibri"/>
                <a:cs typeface="Calibri"/>
              </a:rPr>
              <a:t>su</a:t>
            </a:r>
            <a:r>
              <a:rPr sz="4200" spc="344" dirty="0">
                <a:solidFill>
                  <a:srgbClr val="205F9A"/>
                </a:solidFill>
                <a:latin typeface="Calibri"/>
                <a:cs typeface="Calibri"/>
              </a:rPr>
              <a:t> </a:t>
            </a:r>
            <a:r>
              <a:rPr sz="4200" dirty="0">
                <a:solidFill>
                  <a:srgbClr val="205F9A"/>
                </a:solidFill>
                <a:latin typeface="Calibri"/>
                <a:cs typeface="Calibri"/>
              </a:rPr>
              <a:t>vez</a:t>
            </a:r>
            <a:r>
              <a:rPr sz="4200" spc="330" dirty="0">
                <a:solidFill>
                  <a:srgbClr val="205F9A"/>
                </a:solidFill>
                <a:latin typeface="Calibri"/>
                <a:cs typeface="Calibri"/>
              </a:rPr>
              <a:t> </a:t>
            </a:r>
            <a:r>
              <a:rPr sz="4200" b="1" dirty="0">
                <a:solidFill>
                  <a:srgbClr val="205F9A"/>
                </a:solidFill>
                <a:latin typeface="Calibri"/>
                <a:cs typeface="Calibri"/>
              </a:rPr>
              <a:t>entregan</a:t>
            </a:r>
            <a:r>
              <a:rPr sz="4200" b="1" spc="315" dirty="0">
                <a:solidFill>
                  <a:srgbClr val="205F9A"/>
                </a:solidFill>
                <a:latin typeface="Calibri"/>
                <a:cs typeface="Calibri"/>
              </a:rPr>
              <a:t> </a:t>
            </a:r>
            <a:r>
              <a:rPr sz="4200" b="1" dirty="0">
                <a:solidFill>
                  <a:srgbClr val="205F9A"/>
                </a:solidFill>
                <a:latin typeface="Calibri"/>
                <a:cs typeface="Calibri"/>
              </a:rPr>
              <a:t>la</a:t>
            </a:r>
            <a:r>
              <a:rPr sz="4200" b="1" spc="330" dirty="0">
                <a:solidFill>
                  <a:srgbClr val="205F9A"/>
                </a:solidFill>
                <a:latin typeface="Calibri"/>
                <a:cs typeface="Calibri"/>
              </a:rPr>
              <a:t> </a:t>
            </a:r>
            <a:r>
              <a:rPr sz="4200" b="1" dirty="0">
                <a:solidFill>
                  <a:srgbClr val="205F9A"/>
                </a:solidFill>
                <a:latin typeface="Calibri"/>
                <a:cs typeface="Calibri"/>
              </a:rPr>
              <a:t>propuesta</a:t>
            </a:r>
            <a:r>
              <a:rPr sz="4200" b="1" spc="315" dirty="0">
                <a:solidFill>
                  <a:srgbClr val="205F9A"/>
                </a:solidFill>
                <a:latin typeface="Calibri"/>
                <a:cs typeface="Calibri"/>
              </a:rPr>
              <a:t> </a:t>
            </a:r>
            <a:r>
              <a:rPr sz="4200" b="1" dirty="0">
                <a:solidFill>
                  <a:srgbClr val="205F9A"/>
                </a:solidFill>
                <a:latin typeface="Calibri"/>
                <a:cs typeface="Calibri"/>
              </a:rPr>
              <a:t>al</a:t>
            </a:r>
            <a:r>
              <a:rPr sz="4200" b="1" spc="315" dirty="0">
                <a:solidFill>
                  <a:srgbClr val="205F9A"/>
                </a:solidFill>
                <a:latin typeface="Calibri"/>
                <a:cs typeface="Calibri"/>
              </a:rPr>
              <a:t> </a:t>
            </a:r>
            <a:r>
              <a:rPr sz="4200" b="1" spc="-15" dirty="0">
                <a:solidFill>
                  <a:srgbClr val="205F9A"/>
                </a:solidFill>
                <a:latin typeface="Calibri"/>
                <a:cs typeface="Calibri"/>
              </a:rPr>
              <a:t>Presidente </a:t>
            </a:r>
            <a:r>
              <a:rPr sz="4200" b="1" dirty="0">
                <a:solidFill>
                  <a:srgbClr val="205F9A"/>
                </a:solidFill>
                <a:latin typeface="Calibri"/>
                <a:cs typeface="Calibri"/>
              </a:rPr>
              <a:t>de</a:t>
            </a:r>
            <a:r>
              <a:rPr sz="4200" b="1" spc="-38" dirty="0">
                <a:solidFill>
                  <a:srgbClr val="205F9A"/>
                </a:solidFill>
                <a:latin typeface="Calibri"/>
                <a:cs typeface="Calibri"/>
              </a:rPr>
              <a:t> </a:t>
            </a:r>
            <a:r>
              <a:rPr sz="4200" b="1" dirty="0">
                <a:solidFill>
                  <a:srgbClr val="205F9A"/>
                </a:solidFill>
                <a:latin typeface="Calibri"/>
                <a:cs typeface="Calibri"/>
              </a:rPr>
              <a:t>la</a:t>
            </a:r>
            <a:r>
              <a:rPr sz="4200" b="1" spc="-45" dirty="0">
                <a:solidFill>
                  <a:srgbClr val="205F9A"/>
                </a:solidFill>
                <a:latin typeface="Calibri"/>
                <a:cs typeface="Calibri"/>
              </a:rPr>
              <a:t> </a:t>
            </a:r>
            <a:r>
              <a:rPr sz="4200" b="1" dirty="0">
                <a:solidFill>
                  <a:srgbClr val="205F9A"/>
                </a:solidFill>
                <a:latin typeface="Calibri"/>
                <a:cs typeface="Calibri"/>
              </a:rPr>
              <a:t>República</a:t>
            </a:r>
            <a:r>
              <a:rPr sz="4200" b="1" spc="-15" dirty="0">
                <a:solidFill>
                  <a:srgbClr val="205F9A"/>
                </a:solidFill>
                <a:latin typeface="Calibri"/>
                <a:cs typeface="Calibri"/>
              </a:rPr>
              <a:t> </a:t>
            </a:r>
            <a:r>
              <a:rPr sz="4200" b="1" dirty="0">
                <a:solidFill>
                  <a:srgbClr val="205F9A"/>
                </a:solidFill>
                <a:latin typeface="Calibri"/>
                <a:cs typeface="Calibri"/>
              </a:rPr>
              <a:t>y</a:t>
            </a:r>
            <a:r>
              <a:rPr sz="4200" b="1" spc="-45" dirty="0">
                <a:solidFill>
                  <a:srgbClr val="205F9A"/>
                </a:solidFill>
                <a:latin typeface="Calibri"/>
                <a:cs typeface="Calibri"/>
              </a:rPr>
              <a:t> </a:t>
            </a:r>
            <a:r>
              <a:rPr sz="4200" b="1" dirty="0">
                <a:solidFill>
                  <a:srgbClr val="205F9A"/>
                </a:solidFill>
                <a:latin typeface="Calibri"/>
                <a:cs typeface="Calibri"/>
              </a:rPr>
              <a:t>al</a:t>
            </a:r>
            <a:r>
              <a:rPr sz="4200" b="1" spc="-45" dirty="0">
                <a:solidFill>
                  <a:srgbClr val="205F9A"/>
                </a:solidFill>
                <a:latin typeface="Calibri"/>
                <a:cs typeface="Calibri"/>
              </a:rPr>
              <a:t> </a:t>
            </a:r>
            <a:r>
              <a:rPr sz="4200" b="1" dirty="0">
                <a:solidFill>
                  <a:srgbClr val="205F9A"/>
                </a:solidFill>
                <a:latin typeface="Calibri"/>
                <a:cs typeface="Calibri"/>
              </a:rPr>
              <a:t>Comité</a:t>
            </a:r>
            <a:r>
              <a:rPr sz="4200" b="1" spc="-68" dirty="0">
                <a:solidFill>
                  <a:srgbClr val="205F9A"/>
                </a:solidFill>
                <a:latin typeface="Calibri"/>
                <a:cs typeface="Calibri"/>
              </a:rPr>
              <a:t> </a:t>
            </a:r>
            <a:r>
              <a:rPr sz="4200" b="1" dirty="0">
                <a:solidFill>
                  <a:srgbClr val="205F9A"/>
                </a:solidFill>
                <a:latin typeface="Calibri"/>
                <a:cs typeface="Calibri"/>
              </a:rPr>
              <a:t>Ministros</a:t>
            </a:r>
            <a:r>
              <a:rPr sz="4200" b="1" spc="-23" dirty="0">
                <a:solidFill>
                  <a:srgbClr val="205F9A"/>
                </a:solidFill>
                <a:latin typeface="Calibri"/>
                <a:cs typeface="Calibri"/>
              </a:rPr>
              <a:t> </a:t>
            </a:r>
            <a:r>
              <a:rPr sz="4200" b="1" spc="-30" dirty="0">
                <a:solidFill>
                  <a:srgbClr val="205F9A"/>
                </a:solidFill>
                <a:latin typeface="Calibri"/>
                <a:cs typeface="Calibri"/>
              </a:rPr>
              <a:t>DPS</a:t>
            </a:r>
            <a:r>
              <a:rPr sz="4200" spc="-30" dirty="0">
                <a:solidFill>
                  <a:srgbClr val="205F9A"/>
                </a:solidFill>
                <a:latin typeface="Calibri"/>
                <a:cs typeface="Calibri"/>
              </a:rPr>
              <a:t>.</a:t>
            </a:r>
            <a:endParaRPr sz="4200" dirty="0">
              <a:latin typeface="Calibri"/>
              <a:cs typeface="Calibri"/>
            </a:endParaRPr>
          </a:p>
          <a:p>
            <a:pPr marL="704850" marR="9525" indent="-685800" algn="just">
              <a:lnSpc>
                <a:spcPts val="4530"/>
              </a:lnSpc>
              <a:spcBef>
                <a:spcPts val="2483"/>
              </a:spcBef>
              <a:buClr>
                <a:srgbClr val="FF0000"/>
              </a:buClr>
              <a:buFont typeface="Wingdings"/>
              <a:buChar char=""/>
              <a:tabLst>
                <a:tab pos="704850" algn="l"/>
              </a:tabLst>
            </a:pPr>
            <a:r>
              <a:rPr sz="4200" dirty="0">
                <a:solidFill>
                  <a:srgbClr val="205F9A"/>
                </a:solidFill>
                <a:latin typeface="Calibri"/>
                <a:cs typeface="Calibri"/>
              </a:rPr>
              <a:t>Los</a:t>
            </a:r>
            <a:r>
              <a:rPr sz="4200" spc="158" dirty="0">
                <a:solidFill>
                  <a:srgbClr val="205F9A"/>
                </a:solidFill>
                <a:latin typeface="Calibri"/>
                <a:cs typeface="Calibri"/>
              </a:rPr>
              <a:t> </a:t>
            </a:r>
            <a:r>
              <a:rPr sz="4200" dirty="0">
                <a:solidFill>
                  <a:srgbClr val="205F9A"/>
                </a:solidFill>
                <a:latin typeface="Calibri"/>
                <a:cs typeface="Calibri"/>
              </a:rPr>
              <a:t>respectivos</a:t>
            </a:r>
            <a:r>
              <a:rPr sz="4200" spc="158" dirty="0">
                <a:solidFill>
                  <a:srgbClr val="205F9A"/>
                </a:solidFill>
                <a:latin typeface="Calibri"/>
                <a:cs typeface="Calibri"/>
              </a:rPr>
              <a:t> </a:t>
            </a:r>
            <a:r>
              <a:rPr sz="4200" dirty="0">
                <a:solidFill>
                  <a:srgbClr val="205F9A"/>
                </a:solidFill>
                <a:latin typeface="Calibri"/>
                <a:cs typeface="Calibri"/>
              </a:rPr>
              <a:t>ministerios</a:t>
            </a:r>
            <a:r>
              <a:rPr sz="4200" spc="158" dirty="0">
                <a:solidFill>
                  <a:srgbClr val="205F9A"/>
                </a:solidFill>
                <a:latin typeface="Calibri"/>
                <a:cs typeface="Calibri"/>
              </a:rPr>
              <a:t> </a:t>
            </a:r>
            <a:r>
              <a:rPr sz="4200" dirty="0" err="1">
                <a:solidFill>
                  <a:srgbClr val="205F9A"/>
                </a:solidFill>
                <a:latin typeface="Calibri"/>
                <a:cs typeface="Calibri"/>
              </a:rPr>
              <a:t>trabajarán</a:t>
            </a:r>
            <a:r>
              <a:rPr sz="4200" spc="171" dirty="0">
                <a:solidFill>
                  <a:srgbClr val="205F9A"/>
                </a:solidFill>
                <a:latin typeface="Calibri"/>
                <a:cs typeface="Calibri"/>
              </a:rPr>
              <a:t> </a:t>
            </a:r>
            <a:r>
              <a:rPr sz="4200" dirty="0" err="1">
                <a:solidFill>
                  <a:srgbClr val="205F9A"/>
                </a:solidFill>
                <a:latin typeface="Calibri"/>
                <a:cs typeface="Calibri"/>
              </a:rPr>
              <a:t>en</a:t>
            </a:r>
            <a:r>
              <a:rPr sz="4200" spc="150" dirty="0">
                <a:solidFill>
                  <a:srgbClr val="205F9A"/>
                </a:solidFill>
                <a:latin typeface="Calibri"/>
                <a:cs typeface="Calibri"/>
              </a:rPr>
              <a:t> </a:t>
            </a:r>
            <a:r>
              <a:rPr sz="4200" dirty="0">
                <a:solidFill>
                  <a:srgbClr val="205F9A"/>
                </a:solidFill>
                <a:latin typeface="Calibri"/>
                <a:cs typeface="Calibri"/>
              </a:rPr>
              <a:t>su</a:t>
            </a:r>
            <a:r>
              <a:rPr sz="4200" spc="158" dirty="0">
                <a:solidFill>
                  <a:srgbClr val="205F9A"/>
                </a:solidFill>
                <a:latin typeface="Calibri"/>
                <a:cs typeface="Calibri"/>
              </a:rPr>
              <a:t> </a:t>
            </a:r>
            <a:r>
              <a:rPr sz="4200" spc="-15" dirty="0">
                <a:solidFill>
                  <a:srgbClr val="205F9A"/>
                </a:solidFill>
                <a:latin typeface="Calibri"/>
                <a:cs typeface="Calibri"/>
              </a:rPr>
              <a:t>implementación </a:t>
            </a:r>
            <a:r>
              <a:rPr sz="4200" dirty="0">
                <a:solidFill>
                  <a:srgbClr val="205F9A"/>
                </a:solidFill>
                <a:latin typeface="Calibri"/>
                <a:cs typeface="Calibri"/>
              </a:rPr>
              <a:t>a</a:t>
            </a:r>
            <a:r>
              <a:rPr sz="4200" spc="-30" dirty="0">
                <a:solidFill>
                  <a:srgbClr val="205F9A"/>
                </a:solidFill>
                <a:latin typeface="Calibri"/>
                <a:cs typeface="Calibri"/>
              </a:rPr>
              <a:t> </a:t>
            </a:r>
            <a:r>
              <a:rPr sz="4200" dirty="0">
                <a:solidFill>
                  <a:srgbClr val="205F9A"/>
                </a:solidFill>
                <a:latin typeface="Calibri"/>
                <a:cs typeface="Calibri"/>
              </a:rPr>
              <a:t>partir</a:t>
            </a:r>
            <a:r>
              <a:rPr sz="4200" spc="-53" dirty="0">
                <a:solidFill>
                  <a:srgbClr val="205F9A"/>
                </a:solidFill>
                <a:latin typeface="Calibri"/>
                <a:cs typeface="Calibri"/>
              </a:rPr>
              <a:t> </a:t>
            </a:r>
            <a:r>
              <a:rPr sz="4200" dirty="0">
                <a:solidFill>
                  <a:srgbClr val="205F9A"/>
                </a:solidFill>
                <a:latin typeface="Calibri"/>
                <a:cs typeface="Calibri"/>
              </a:rPr>
              <a:t>del</a:t>
            </a:r>
            <a:r>
              <a:rPr sz="4200" spc="-38" dirty="0">
                <a:solidFill>
                  <a:srgbClr val="205F9A"/>
                </a:solidFill>
                <a:latin typeface="Calibri"/>
                <a:cs typeface="Calibri"/>
              </a:rPr>
              <a:t> </a:t>
            </a:r>
            <a:r>
              <a:rPr sz="4200" dirty="0">
                <a:solidFill>
                  <a:srgbClr val="205F9A"/>
                </a:solidFill>
                <a:latin typeface="Calibri"/>
                <a:cs typeface="Calibri"/>
              </a:rPr>
              <a:t>segundo</a:t>
            </a:r>
            <a:r>
              <a:rPr sz="4200" spc="-8" dirty="0">
                <a:solidFill>
                  <a:srgbClr val="205F9A"/>
                </a:solidFill>
                <a:latin typeface="Calibri"/>
                <a:cs typeface="Calibri"/>
              </a:rPr>
              <a:t> </a:t>
            </a:r>
            <a:r>
              <a:rPr sz="4200" dirty="0">
                <a:solidFill>
                  <a:srgbClr val="205F9A"/>
                </a:solidFill>
                <a:latin typeface="Calibri"/>
                <a:cs typeface="Calibri"/>
              </a:rPr>
              <a:t>semestre</a:t>
            </a:r>
            <a:r>
              <a:rPr sz="4200" spc="-60" dirty="0">
                <a:solidFill>
                  <a:srgbClr val="205F9A"/>
                </a:solidFill>
                <a:latin typeface="Calibri"/>
                <a:cs typeface="Calibri"/>
              </a:rPr>
              <a:t> </a:t>
            </a:r>
            <a:r>
              <a:rPr sz="4200" dirty="0">
                <a:solidFill>
                  <a:srgbClr val="205F9A"/>
                </a:solidFill>
                <a:latin typeface="Calibri"/>
                <a:cs typeface="Calibri"/>
              </a:rPr>
              <a:t>de</a:t>
            </a:r>
            <a:r>
              <a:rPr sz="4200" spc="-30" dirty="0">
                <a:solidFill>
                  <a:srgbClr val="205F9A"/>
                </a:solidFill>
                <a:latin typeface="Calibri"/>
                <a:cs typeface="Calibri"/>
              </a:rPr>
              <a:t> </a:t>
            </a:r>
            <a:r>
              <a:rPr sz="4200" spc="-15" dirty="0">
                <a:solidFill>
                  <a:srgbClr val="205F9A"/>
                </a:solidFill>
                <a:latin typeface="Calibri"/>
                <a:cs typeface="Calibri"/>
              </a:rPr>
              <a:t>2024.</a:t>
            </a:r>
            <a:endParaRPr sz="4200" dirty="0">
              <a:latin typeface="Calibri"/>
              <a:cs typeface="Calibri"/>
            </a:endParaRPr>
          </a:p>
        </p:txBody>
      </p:sp>
      <p:sp>
        <p:nvSpPr>
          <p:cNvPr id="5" name="object 5"/>
          <p:cNvSpPr txBox="1">
            <a:spLocks noGrp="1"/>
          </p:cNvSpPr>
          <p:nvPr>
            <p:ph type="ftr" sz="quarter" idx="5"/>
          </p:nvPr>
        </p:nvSpPr>
        <p:spPr>
          <a:xfrm>
            <a:off x="9326880" y="14350365"/>
            <a:ext cx="8778240" cy="574196"/>
          </a:xfrm>
          <a:prstGeom prst="rect">
            <a:avLst/>
          </a:prstGeom>
        </p:spPr>
        <p:txBody>
          <a:bodyPr vert="horz" wrap="square" lIns="0" tIns="20003" rIns="0" bIns="0" rtlCol="0">
            <a:spAutoFit/>
          </a:bodyPr>
          <a:lstStyle/>
          <a:p>
            <a:pPr marL="19050">
              <a:spcBef>
                <a:spcPts val="158"/>
              </a:spcBef>
            </a:pPr>
            <a:r>
              <a:rPr dirty="0"/>
              <a:t>Comité</a:t>
            </a:r>
            <a:r>
              <a:rPr spc="-68" dirty="0"/>
              <a:t> </a:t>
            </a:r>
            <a:r>
              <a:rPr dirty="0"/>
              <a:t>de</a:t>
            </a:r>
            <a:r>
              <a:rPr spc="-53" dirty="0"/>
              <a:t> </a:t>
            </a:r>
            <a:r>
              <a:rPr spc="-15" dirty="0"/>
              <a:t>Carbono-</a:t>
            </a:r>
            <a:r>
              <a:rPr dirty="0"/>
              <a:t>Neutralidad</a:t>
            </a:r>
            <a:r>
              <a:rPr spc="-90" dirty="0"/>
              <a:t> </a:t>
            </a:r>
            <a:r>
              <a:rPr dirty="0"/>
              <a:t>y</a:t>
            </a:r>
            <a:r>
              <a:rPr spc="-60" dirty="0"/>
              <a:t> </a:t>
            </a:r>
            <a:r>
              <a:rPr dirty="0"/>
              <a:t>Resiliencia:</a:t>
            </a:r>
            <a:r>
              <a:rPr spc="-60" dirty="0"/>
              <a:t> </a:t>
            </a:r>
            <a:r>
              <a:rPr b="0" dirty="0">
                <a:latin typeface="Verdana"/>
                <a:cs typeface="Verdana"/>
              </a:rPr>
              <a:t>una</a:t>
            </a:r>
            <a:r>
              <a:rPr spc="-23" dirty="0">
                <a:latin typeface="Verdana"/>
                <a:cs typeface="Verdana"/>
              </a:rPr>
              <a:t> </a:t>
            </a:r>
            <a:r>
              <a:rPr b="0" dirty="0">
                <a:latin typeface="Verdana"/>
                <a:cs typeface="Verdana"/>
              </a:rPr>
              <a:t>ventana</a:t>
            </a:r>
            <a:r>
              <a:rPr spc="-30" dirty="0">
                <a:latin typeface="Verdana"/>
                <a:cs typeface="Verdana"/>
              </a:rPr>
              <a:t> </a:t>
            </a:r>
            <a:r>
              <a:rPr b="0" dirty="0">
                <a:latin typeface="Verdana"/>
                <a:cs typeface="Verdana"/>
              </a:rPr>
              <a:t>de</a:t>
            </a:r>
            <a:r>
              <a:rPr spc="-30" dirty="0">
                <a:latin typeface="Verdana"/>
                <a:cs typeface="Verdana"/>
              </a:rPr>
              <a:t> </a:t>
            </a:r>
            <a:r>
              <a:rPr b="0" dirty="0">
                <a:latin typeface="Verdana"/>
                <a:cs typeface="Verdana"/>
              </a:rPr>
              <a:t>oportunidades</a:t>
            </a:r>
            <a:r>
              <a:rPr spc="15" dirty="0">
                <a:latin typeface="Verdana"/>
                <a:cs typeface="Verdana"/>
              </a:rPr>
              <a:t> </a:t>
            </a:r>
            <a:r>
              <a:rPr b="0" dirty="0">
                <a:latin typeface="Verdana"/>
                <a:cs typeface="Verdana"/>
              </a:rPr>
              <a:t>para</a:t>
            </a:r>
            <a:r>
              <a:rPr spc="-45" dirty="0">
                <a:latin typeface="Verdana"/>
                <a:cs typeface="Verdana"/>
              </a:rPr>
              <a:t> </a:t>
            </a:r>
            <a:r>
              <a:rPr spc="-15" dirty="0">
                <a:latin typeface="Verdana"/>
                <a:cs typeface="Verdana"/>
              </a:rPr>
              <a:t>Chile</a:t>
            </a:r>
          </a:p>
        </p:txBody>
      </p:sp>
      <p:sp>
        <p:nvSpPr>
          <p:cNvPr id="4" name="object 4"/>
          <p:cNvSpPr txBox="1">
            <a:spLocks noGrp="1"/>
          </p:cNvSpPr>
          <p:nvPr>
            <p:ph type="title"/>
          </p:nvPr>
        </p:nvSpPr>
        <p:spPr>
          <a:xfrm>
            <a:off x="1593807" y="778147"/>
            <a:ext cx="14895872" cy="1077602"/>
          </a:xfrm>
          <a:prstGeom prst="rect">
            <a:avLst/>
          </a:prstGeom>
        </p:spPr>
        <p:txBody>
          <a:bodyPr vert="horz" wrap="square" lIns="0" tIns="427100" rIns="0" bIns="0" rtlCol="0">
            <a:spAutoFit/>
          </a:bodyPr>
          <a:lstStyle/>
          <a:p>
            <a:pPr marL="682943">
              <a:spcBef>
                <a:spcPts val="150"/>
              </a:spcBef>
            </a:pPr>
            <a:r>
              <a:rPr sz="4200" u="sng" dirty="0">
                <a:uFill>
                  <a:solidFill>
                    <a:srgbClr val="0A4581"/>
                  </a:solidFill>
                </a:uFill>
                <a:latin typeface="Calibri"/>
                <a:cs typeface="Calibri"/>
              </a:rPr>
              <a:t>Alcances</a:t>
            </a:r>
            <a:r>
              <a:rPr sz="4200" u="sng" spc="-60" dirty="0">
                <a:uFill>
                  <a:solidFill>
                    <a:srgbClr val="0A4581"/>
                  </a:solidFill>
                </a:uFill>
                <a:latin typeface="Calibri"/>
                <a:cs typeface="Calibri"/>
              </a:rPr>
              <a:t> </a:t>
            </a:r>
            <a:r>
              <a:rPr sz="4200" dirty="0">
                <a:latin typeface="Calibri"/>
                <a:cs typeface="Calibri"/>
              </a:rPr>
              <a:t>del</a:t>
            </a:r>
            <a:r>
              <a:rPr sz="4200" spc="-75" dirty="0">
                <a:latin typeface="Calibri"/>
                <a:cs typeface="Calibri"/>
              </a:rPr>
              <a:t> </a:t>
            </a:r>
            <a:r>
              <a:rPr sz="4200" dirty="0">
                <a:latin typeface="Calibri"/>
                <a:cs typeface="Calibri"/>
              </a:rPr>
              <a:t>trabajo</a:t>
            </a:r>
            <a:r>
              <a:rPr sz="4200" spc="-60" dirty="0">
                <a:latin typeface="Calibri"/>
                <a:cs typeface="Calibri"/>
              </a:rPr>
              <a:t> </a:t>
            </a:r>
            <a:r>
              <a:rPr sz="4200" dirty="0">
                <a:latin typeface="Calibri"/>
                <a:cs typeface="Calibri"/>
              </a:rPr>
              <a:t>encomendado</a:t>
            </a:r>
            <a:r>
              <a:rPr sz="4200" spc="-75" dirty="0">
                <a:latin typeface="Calibri"/>
                <a:cs typeface="Calibri"/>
              </a:rPr>
              <a:t> </a:t>
            </a:r>
            <a:r>
              <a:rPr sz="4200" dirty="0">
                <a:latin typeface="Calibri"/>
                <a:cs typeface="Calibri"/>
              </a:rPr>
              <a:t>al</a:t>
            </a:r>
            <a:r>
              <a:rPr sz="4200" spc="-75" dirty="0">
                <a:latin typeface="Calibri"/>
                <a:cs typeface="Calibri"/>
              </a:rPr>
              <a:t> </a:t>
            </a:r>
            <a:r>
              <a:rPr sz="4200" spc="-15" dirty="0">
                <a:latin typeface="Calibri"/>
                <a:cs typeface="Calibri"/>
              </a:rPr>
              <a:t>Comité</a:t>
            </a:r>
            <a:endParaRPr sz="4200" dirty="0">
              <a:latin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143625" y="1"/>
            <a:ext cx="11834811" cy="10025060"/>
          </a:xfrm>
          <a:prstGeom prst="rect">
            <a:avLst/>
          </a:prstGeom>
        </p:spPr>
      </p:pic>
      <p:sp>
        <p:nvSpPr>
          <p:cNvPr id="3" name="object 3"/>
          <p:cNvSpPr txBox="1"/>
          <p:nvPr/>
        </p:nvSpPr>
        <p:spPr>
          <a:xfrm>
            <a:off x="1894904" y="2541269"/>
            <a:ext cx="15788640" cy="4576894"/>
          </a:xfrm>
          <a:prstGeom prst="rect">
            <a:avLst/>
          </a:prstGeom>
        </p:spPr>
        <p:txBody>
          <a:bodyPr vert="horz" wrap="square" lIns="0" tIns="19050" rIns="0" bIns="0" rtlCol="0">
            <a:spAutoFit/>
          </a:bodyPr>
          <a:lstStyle/>
          <a:p>
            <a:pPr marL="19050">
              <a:spcBef>
                <a:spcPts val="150"/>
              </a:spcBef>
            </a:pPr>
            <a:r>
              <a:rPr sz="4200" b="1" dirty="0">
                <a:solidFill>
                  <a:srgbClr val="0C4581"/>
                </a:solidFill>
                <a:latin typeface="Segoe UI"/>
                <a:cs typeface="Segoe UI"/>
              </a:rPr>
              <a:t>Se</a:t>
            </a:r>
            <a:r>
              <a:rPr sz="4200" b="1" spc="-105" dirty="0">
                <a:solidFill>
                  <a:srgbClr val="0C4581"/>
                </a:solidFill>
                <a:latin typeface="Segoe UI"/>
                <a:cs typeface="Segoe UI"/>
              </a:rPr>
              <a:t> </a:t>
            </a:r>
            <a:r>
              <a:rPr sz="4200" b="1" dirty="0">
                <a:solidFill>
                  <a:srgbClr val="0C4581"/>
                </a:solidFill>
                <a:latin typeface="Segoe UI"/>
                <a:cs typeface="Segoe UI"/>
              </a:rPr>
              <a:t>espera</a:t>
            </a:r>
            <a:r>
              <a:rPr sz="4200" b="1" spc="-83" dirty="0">
                <a:solidFill>
                  <a:srgbClr val="0C4581"/>
                </a:solidFill>
                <a:latin typeface="Segoe UI"/>
                <a:cs typeface="Segoe UI"/>
              </a:rPr>
              <a:t> </a:t>
            </a:r>
            <a:r>
              <a:rPr sz="4200" b="1" dirty="0">
                <a:solidFill>
                  <a:srgbClr val="0C4581"/>
                </a:solidFill>
                <a:latin typeface="Segoe UI"/>
                <a:cs typeface="Segoe UI"/>
              </a:rPr>
              <a:t>que</a:t>
            </a:r>
            <a:r>
              <a:rPr sz="4200" b="1" spc="-83" dirty="0">
                <a:solidFill>
                  <a:srgbClr val="0C4581"/>
                </a:solidFill>
                <a:latin typeface="Segoe UI"/>
                <a:cs typeface="Segoe UI"/>
              </a:rPr>
              <a:t> </a:t>
            </a:r>
            <a:r>
              <a:rPr sz="4200" b="1" dirty="0">
                <a:solidFill>
                  <a:srgbClr val="0C4581"/>
                </a:solidFill>
                <a:latin typeface="Segoe UI"/>
                <a:cs typeface="Segoe UI"/>
              </a:rPr>
              <a:t>las</a:t>
            </a:r>
            <a:r>
              <a:rPr sz="4200" b="1" spc="-105" dirty="0">
                <a:solidFill>
                  <a:srgbClr val="0C4581"/>
                </a:solidFill>
                <a:latin typeface="Segoe UI"/>
                <a:cs typeface="Segoe UI"/>
              </a:rPr>
              <a:t> </a:t>
            </a:r>
            <a:r>
              <a:rPr sz="4200" b="1" dirty="0">
                <a:solidFill>
                  <a:srgbClr val="0C4581"/>
                </a:solidFill>
                <a:latin typeface="Segoe UI"/>
                <a:cs typeface="Segoe UI"/>
              </a:rPr>
              <a:t>propuestas</a:t>
            </a:r>
            <a:r>
              <a:rPr sz="4200" b="1" spc="-45" dirty="0">
                <a:solidFill>
                  <a:srgbClr val="0C4581"/>
                </a:solidFill>
                <a:latin typeface="Segoe UI"/>
                <a:cs typeface="Segoe UI"/>
              </a:rPr>
              <a:t> </a:t>
            </a:r>
            <a:r>
              <a:rPr sz="4200" b="1" spc="-15" dirty="0">
                <a:solidFill>
                  <a:srgbClr val="0C4581"/>
                </a:solidFill>
                <a:latin typeface="Segoe UI"/>
                <a:cs typeface="Segoe UI"/>
              </a:rPr>
              <a:t>sean:</a:t>
            </a:r>
            <a:endParaRPr sz="4200">
              <a:latin typeface="Segoe UI"/>
              <a:cs typeface="Segoe UI"/>
            </a:endParaRPr>
          </a:p>
          <a:p>
            <a:pPr>
              <a:spcBef>
                <a:spcPts val="1403"/>
              </a:spcBef>
            </a:pPr>
            <a:endParaRPr sz="4200">
              <a:latin typeface="Segoe UI"/>
              <a:cs typeface="Segoe UI"/>
            </a:endParaRPr>
          </a:p>
          <a:p>
            <a:pPr marL="704850" indent="-685800">
              <a:buClr>
                <a:srgbClr val="FF0000"/>
              </a:buClr>
              <a:buSzPct val="71428"/>
              <a:buFont typeface="Wingdings"/>
              <a:buChar char=""/>
              <a:tabLst>
                <a:tab pos="704850" algn="l"/>
              </a:tabLst>
            </a:pPr>
            <a:r>
              <a:rPr sz="4200" dirty="0">
                <a:solidFill>
                  <a:srgbClr val="0C4581"/>
                </a:solidFill>
                <a:latin typeface="Segoe UI"/>
                <a:cs typeface="Segoe UI"/>
              </a:rPr>
              <a:t>Factibles</a:t>
            </a:r>
            <a:r>
              <a:rPr sz="4200" spc="-83" dirty="0">
                <a:solidFill>
                  <a:srgbClr val="0C4581"/>
                </a:solidFill>
                <a:latin typeface="Segoe UI"/>
                <a:cs typeface="Segoe UI"/>
              </a:rPr>
              <a:t> </a:t>
            </a:r>
            <a:r>
              <a:rPr sz="4200" dirty="0">
                <a:solidFill>
                  <a:srgbClr val="0C4581"/>
                </a:solidFill>
                <a:latin typeface="Segoe UI"/>
                <a:cs typeface="Segoe UI"/>
              </a:rPr>
              <a:t>de</a:t>
            </a:r>
            <a:r>
              <a:rPr sz="4200" spc="-75" dirty="0">
                <a:solidFill>
                  <a:srgbClr val="0C4581"/>
                </a:solidFill>
                <a:latin typeface="Segoe UI"/>
                <a:cs typeface="Segoe UI"/>
              </a:rPr>
              <a:t> </a:t>
            </a:r>
            <a:r>
              <a:rPr sz="4200" dirty="0">
                <a:solidFill>
                  <a:srgbClr val="0C4581"/>
                </a:solidFill>
                <a:latin typeface="Segoe UI"/>
                <a:cs typeface="Segoe UI"/>
              </a:rPr>
              <a:t>implementar</a:t>
            </a:r>
            <a:r>
              <a:rPr sz="4200" spc="-45" dirty="0">
                <a:solidFill>
                  <a:srgbClr val="0C4581"/>
                </a:solidFill>
                <a:latin typeface="Segoe UI"/>
                <a:cs typeface="Segoe UI"/>
              </a:rPr>
              <a:t> </a:t>
            </a:r>
            <a:r>
              <a:rPr sz="4200" dirty="0">
                <a:solidFill>
                  <a:srgbClr val="0C4581"/>
                </a:solidFill>
                <a:latin typeface="Segoe UI"/>
                <a:cs typeface="Segoe UI"/>
              </a:rPr>
              <a:t>en</a:t>
            </a:r>
            <a:r>
              <a:rPr sz="4200" spc="-60" dirty="0">
                <a:solidFill>
                  <a:srgbClr val="0C4581"/>
                </a:solidFill>
                <a:latin typeface="Segoe UI"/>
                <a:cs typeface="Segoe UI"/>
              </a:rPr>
              <a:t> </a:t>
            </a:r>
            <a:r>
              <a:rPr sz="4200" dirty="0">
                <a:solidFill>
                  <a:srgbClr val="0C4581"/>
                </a:solidFill>
                <a:latin typeface="Segoe UI"/>
                <a:cs typeface="Segoe UI"/>
              </a:rPr>
              <a:t>el</a:t>
            </a:r>
            <a:r>
              <a:rPr sz="4200" spc="-60" dirty="0">
                <a:solidFill>
                  <a:srgbClr val="0C4581"/>
                </a:solidFill>
                <a:latin typeface="Segoe UI"/>
                <a:cs typeface="Segoe UI"/>
              </a:rPr>
              <a:t> </a:t>
            </a:r>
            <a:r>
              <a:rPr sz="4200" b="1" dirty="0">
                <a:solidFill>
                  <a:srgbClr val="0C4581"/>
                </a:solidFill>
                <a:latin typeface="Segoe UI"/>
                <a:cs typeface="Segoe UI"/>
              </a:rPr>
              <a:t>corto</a:t>
            </a:r>
            <a:r>
              <a:rPr sz="4200" b="1" spc="-45" dirty="0">
                <a:solidFill>
                  <a:srgbClr val="0C4581"/>
                </a:solidFill>
                <a:latin typeface="Segoe UI"/>
                <a:cs typeface="Segoe UI"/>
              </a:rPr>
              <a:t> </a:t>
            </a:r>
            <a:r>
              <a:rPr sz="4200" b="1" dirty="0">
                <a:solidFill>
                  <a:srgbClr val="0C4581"/>
                </a:solidFill>
                <a:latin typeface="Segoe UI"/>
                <a:cs typeface="Segoe UI"/>
              </a:rPr>
              <a:t>y</a:t>
            </a:r>
            <a:r>
              <a:rPr sz="4200" b="1" spc="-53" dirty="0">
                <a:solidFill>
                  <a:srgbClr val="0C4581"/>
                </a:solidFill>
                <a:latin typeface="Segoe UI"/>
                <a:cs typeface="Segoe UI"/>
              </a:rPr>
              <a:t> </a:t>
            </a:r>
            <a:r>
              <a:rPr sz="4200" b="1" dirty="0">
                <a:solidFill>
                  <a:srgbClr val="0C4581"/>
                </a:solidFill>
                <a:latin typeface="Segoe UI"/>
                <a:cs typeface="Segoe UI"/>
              </a:rPr>
              <a:t>mediano</a:t>
            </a:r>
            <a:r>
              <a:rPr sz="4200" b="1" spc="-15" dirty="0">
                <a:solidFill>
                  <a:srgbClr val="0C4581"/>
                </a:solidFill>
                <a:latin typeface="Segoe UI"/>
                <a:cs typeface="Segoe UI"/>
              </a:rPr>
              <a:t> </a:t>
            </a:r>
            <a:r>
              <a:rPr sz="4200" b="1" dirty="0">
                <a:solidFill>
                  <a:srgbClr val="0C4581"/>
                </a:solidFill>
                <a:latin typeface="Segoe UI"/>
                <a:cs typeface="Segoe UI"/>
              </a:rPr>
              <a:t>plazo</a:t>
            </a:r>
            <a:r>
              <a:rPr sz="4200" b="1" spc="-45" dirty="0">
                <a:solidFill>
                  <a:srgbClr val="0C4581"/>
                </a:solidFill>
                <a:latin typeface="Segoe UI"/>
                <a:cs typeface="Segoe UI"/>
              </a:rPr>
              <a:t> </a:t>
            </a:r>
            <a:r>
              <a:rPr sz="4200" spc="-15" dirty="0">
                <a:solidFill>
                  <a:srgbClr val="0C4581"/>
                </a:solidFill>
                <a:latin typeface="Segoe UI"/>
                <a:cs typeface="Segoe UI"/>
              </a:rPr>
              <a:t>(2030)</a:t>
            </a:r>
            <a:endParaRPr sz="4200">
              <a:latin typeface="Segoe UI"/>
              <a:cs typeface="Segoe UI"/>
            </a:endParaRPr>
          </a:p>
          <a:p>
            <a:pPr marL="704850" indent="-685800">
              <a:spcBef>
                <a:spcPts val="1290"/>
              </a:spcBef>
              <a:buClr>
                <a:srgbClr val="FF0000"/>
              </a:buClr>
              <a:buSzPct val="71428"/>
              <a:buFont typeface="Wingdings"/>
              <a:buChar char=""/>
              <a:tabLst>
                <a:tab pos="704850" algn="l"/>
              </a:tabLst>
            </a:pPr>
            <a:r>
              <a:rPr sz="4200" b="1" dirty="0">
                <a:solidFill>
                  <a:srgbClr val="0C4581"/>
                </a:solidFill>
                <a:latin typeface="Segoe UI"/>
                <a:cs typeface="Segoe UI"/>
              </a:rPr>
              <a:t>Significativas</a:t>
            </a:r>
            <a:r>
              <a:rPr sz="4200" b="1" spc="-98" dirty="0">
                <a:solidFill>
                  <a:srgbClr val="0C4581"/>
                </a:solidFill>
                <a:latin typeface="Segoe UI"/>
                <a:cs typeface="Segoe UI"/>
              </a:rPr>
              <a:t> </a:t>
            </a:r>
            <a:r>
              <a:rPr sz="4200" dirty="0">
                <a:solidFill>
                  <a:srgbClr val="0C4581"/>
                </a:solidFill>
                <a:latin typeface="Segoe UI"/>
                <a:cs typeface="Segoe UI"/>
              </a:rPr>
              <a:t>(que</a:t>
            </a:r>
            <a:r>
              <a:rPr sz="4200" spc="-120" dirty="0">
                <a:solidFill>
                  <a:srgbClr val="0C4581"/>
                </a:solidFill>
                <a:latin typeface="Segoe UI"/>
                <a:cs typeface="Segoe UI"/>
              </a:rPr>
              <a:t> </a:t>
            </a:r>
            <a:r>
              <a:rPr sz="4200" dirty="0">
                <a:solidFill>
                  <a:srgbClr val="0C4581"/>
                </a:solidFill>
                <a:latin typeface="Segoe UI"/>
                <a:cs typeface="Segoe UI"/>
              </a:rPr>
              <a:t>muevan</a:t>
            </a:r>
            <a:r>
              <a:rPr sz="4200" spc="-127" dirty="0">
                <a:solidFill>
                  <a:srgbClr val="0C4581"/>
                </a:solidFill>
                <a:latin typeface="Segoe UI"/>
                <a:cs typeface="Segoe UI"/>
              </a:rPr>
              <a:t> </a:t>
            </a:r>
            <a:r>
              <a:rPr sz="4200" dirty="0">
                <a:solidFill>
                  <a:srgbClr val="0C4581"/>
                </a:solidFill>
                <a:latin typeface="Segoe UI"/>
                <a:cs typeface="Segoe UI"/>
              </a:rPr>
              <a:t>la</a:t>
            </a:r>
            <a:r>
              <a:rPr sz="4200" spc="-135" dirty="0">
                <a:solidFill>
                  <a:srgbClr val="0C4581"/>
                </a:solidFill>
                <a:latin typeface="Segoe UI"/>
                <a:cs typeface="Segoe UI"/>
              </a:rPr>
              <a:t> </a:t>
            </a:r>
            <a:r>
              <a:rPr sz="4200" spc="-15" dirty="0">
                <a:solidFill>
                  <a:srgbClr val="0C4581"/>
                </a:solidFill>
                <a:latin typeface="Segoe UI"/>
                <a:cs typeface="Segoe UI"/>
              </a:rPr>
              <a:t>aguja)</a:t>
            </a:r>
            <a:endParaRPr sz="4200">
              <a:latin typeface="Segoe UI"/>
              <a:cs typeface="Segoe UI"/>
            </a:endParaRPr>
          </a:p>
          <a:p>
            <a:pPr marL="704850" indent="-685800">
              <a:spcBef>
                <a:spcPts val="1290"/>
              </a:spcBef>
              <a:buClr>
                <a:srgbClr val="FF0000"/>
              </a:buClr>
              <a:buSzPct val="71428"/>
              <a:buFont typeface="Wingdings"/>
              <a:buChar char=""/>
              <a:tabLst>
                <a:tab pos="704850" algn="l"/>
              </a:tabLst>
            </a:pPr>
            <a:r>
              <a:rPr sz="4200" dirty="0">
                <a:solidFill>
                  <a:srgbClr val="0C4581"/>
                </a:solidFill>
                <a:latin typeface="Segoe UI"/>
                <a:cs typeface="Segoe UI"/>
              </a:rPr>
              <a:t>Con</a:t>
            </a:r>
            <a:r>
              <a:rPr sz="4200" spc="-90" dirty="0">
                <a:solidFill>
                  <a:srgbClr val="0C4581"/>
                </a:solidFill>
                <a:latin typeface="Segoe UI"/>
                <a:cs typeface="Segoe UI"/>
              </a:rPr>
              <a:t> </a:t>
            </a:r>
            <a:r>
              <a:rPr sz="4200" dirty="0">
                <a:solidFill>
                  <a:srgbClr val="0C4581"/>
                </a:solidFill>
                <a:latin typeface="Segoe UI"/>
                <a:cs typeface="Segoe UI"/>
              </a:rPr>
              <a:t>énfasis</a:t>
            </a:r>
            <a:r>
              <a:rPr sz="4200" spc="-98" dirty="0">
                <a:solidFill>
                  <a:srgbClr val="0C4581"/>
                </a:solidFill>
                <a:latin typeface="Segoe UI"/>
                <a:cs typeface="Segoe UI"/>
              </a:rPr>
              <a:t> </a:t>
            </a:r>
            <a:r>
              <a:rPr sz="4200" dirty="0">
                <a:solidFill>
                  <a:srgbClr val="0C4581"/>
                </a:solidFill>
                <a:latin typeface="Segoe UI"/>
                <a:cs typeface="Segoe UI"/>
              </a:rPr>
              <a:t>en</a:t>
            </a:r>
            <a:r>
              <a:rPr sz="4200" spc="-105" dirty="0">
                <a:solidFill>
                  <a:srgbClr val="0C4581"/>
                </a:solidFill>
                <a:latin typeface="Segoe UI"/>
                <a:cs typeface="Segoe UI"/>
              </a:rPr>
              <a:t> </a:t>
            </a:r>
            <a:r>
              <a:rPr sz="4200" dirty="0">
                <a:solidFill>
                  <a:srgbClr val="0C4581"/>
                </a:solidFill>
                <a:latin typeface="Segoe UI"/>
                <a:cs typeface="Segoe UI"/>
              </a:rPr>
              <a:t>el</a:t>
            </a:r>
            <a:r>
              <a:rPr sz="4200" spc="-90" dirty="0">
                <a:solidFill>
                  <a:srgbClr val="0C4581"/>
                </a:solidFill>
                <a:latin typeface="Segoe UI"/>
                <a:cs typeface="Segoe UI"/>
              </a:rPr>
              <a:t> </a:t>
            </a:r>
            <a:r>
              <a:rPr sz="4200" b="1" dirty="0">
                <a:solidFill>
                  <a:srgbClr val="0C4581"/>
                </a:solidFill>
                <a:latin typeface="Segoe UI"/>
                <a:cs typeface="Segoe UI"/>
              </a:rPr>
              <a:t>sector</a:t>
            </a:r>
            <a:r>
              <a:rPr sz="4200" b="1" spc="-60" dirty="0">
                <a:solidFill>
                  <a:srgbClr val="0C4581"/>
                </a:solidFill>
                <a:latin typeface="Segoe UI"/>
                <a:cs typeface="Segoe UI"/>
              </a:rPr>
              <a:t> </a:t>
            </a:r>
            <a:r>
              <a:rPr sz="4200" b="1" dirty="0">
                <a:solidFill>
                  <a:srgbClr val="0C4581"/>
                </a:solidFill>
                <a:latin typeface="Segoe UI"/>
                <a:cs typeface="Segoe UI"/>
              </a:rPr>
              <a:t>privado</a:t>
            </a:r>
            <a:r>
              <a:rPr sz="4200" b="1" spc="-75" dirty="0">
                <a:solidFill>
                  <a:srgbClr val="0C4581"/>
                </a:solidFill>
                <a:latin typeface="Segoe UI"/>
                <a:cs typeface="Segoe UI"/>
              </a:rPr>
              <a:t> </a:t>
            </a:r>
            <a:r>
              <a:rPr sz="4200" dirty="0">
                <a:solidFill>
                  <a:srgbClr val="0C4581"/>
                </a:solidFill>
                <a:latin typeface="Segoe UI"/>
                <a:cs typeface="Segoe UI"/>
              </a:rPr>
              <a:t>(público:</a:t>
            </a:r>
            <a:r>
              <a:rPr sz="4200" spc="-90" dirty="0">
                <a:solidFill>
                  <a:srgbClr val="0C4581"/>
                </a:solidFill>
                <a:latin typeface="Segoe UI"/>
                <a:cs typeface="Segoe UI"/>
              </a:rPr>
              <a:t> </a:t>
            </a:r>
            <a:r>
              <a:rPr sz="4200" dirty="0">
                <a:solidFill>
                  <a:srgbClr val="0C4581"/>
                </a:solidFill>
                <a:latin typeface="Segoe UI"/>
                <a:cs typeface="Segoe UI"/>
              </a:rPr>
              <a:t>acciones</a:t>
            </a:r>
            <a:r>
              <a:rPr sz="4200" spc="-105" dirty="0">
                <a:solidFill>
                  <a:srgbClr val="0C4581"/>
                </a:solidFill>
                <a:latin typeface="Segoe UI"/>
                <a:cs typeface="Segoe UI"/>
              </a:rPr>
              <a:t> </a:t>
            </a:r>
            <a:r>
              <a:rPr sz="4200" spc="-15" dirty="0">
                <a:solidFill>
                  <a:srgbClr val="0C4581"/>
                </a:solidFill>
                <a:latin typeface="Segoe UI"/>
                <a:cs typeface="Segoe UI"/>
              </a:rPr>
              <a:t>habilitantes)</a:t>
            </a:r>
            <a:endParaRPr sz="4200">
              <a:latin typeface="Segoe UI"/>
              <a:cs typeface="Segoe UI"/>
            </a:endParaRPr>
          </a:p>
          <a:p>
            <a:pPr marL="704850" indent="-685800">
              <a:spcBef>
                <a:spcPts val="1313"/>
              </a:spcBef>
              <a:buClr>
                <a:srgbClr val="FF0000"/>
              </a:buClr>
              <a:buSzPct val="71428"/>
              <a:buFont typeface="Wingdings"/>
              <a:buChar char=""/>
              <a:tabLst>
                <a:tab pos="704850" algn="l"/>
              </a:tabLst>
            </a:pPr>
            <a:r>
              <a:rPr sz="4200" dirty="0">
                <a:solidFill>
                  <a:srgbClr val="0C4581"/>
                </a:solidFill>
                <a:latin typeface="Segoe UI"/>
                <a:cs typeface="Segoe UI"/>
              </a:rPr>
              <a:t>Que</a:t>
            </a:r>
            <a:r>
              <a:rPr sz="4200" spc="-127" dirty="0">
                <a:solidFill>
                  <a:srgbClr val="0C4581"/>
                </a:solidFill>
                <a:latin typeface="Segoe UI"/>
                <a:cs typeface="Segoe UI"/>
              </a:rPr>
              <a:t> </a:t>
            </a:r>
            <a:r>
              <a:rPr sz="4200" b="1" dirty="0">
                <a:solidFill>
                  <a:srgbClr val="0C4581"/>
                </a:solidFill>
                <a:latin typeface="Segoe UI"/>
                <a:cs typeface="Segoe UI"/>
              </a:rPr>
              <a:t>no</a:t>
            </a:r>
            <a:r>
              <a:rPr sz="4200" b="1" spc="-127" dirty="0">
                <a:solidFill>
                  <a:srgbClr val="0C4581"/>
                </a:solidFill>
                <a:latin typeface="Segoe UI"/>
                <a:cs typeface="Segoe UI"/>
              </a:rPr>
              <a:t> </a:t>
            </a:r>
            <a:r>
              <a:rPr sz="4200" b="1" dirty="0">
                <a:solidFill>
                  <a:srgbClr val="0C4581"/>
                </a:solidFill>
                <a:latin typeface="Segoe UI"/>
                <a:cs typeface="Segoe UI"/>
              </a:rPr>
              <a:t>estén</a:t>
            </a:r>
            <a:r>
              <a:rPr sz="4200" b="1" spc="-113" dirty="0">
                <a:solidFill>
                  <a:srgbClr val="0C4581"/>
                </a:solidFill>
                <a:latin typeface="Segoe UI"/>
                <a:cs typeface="Segoe UI"/>
              </a:rPr>
              <a:t> </a:t>
            </a:r>
            <a:r>
              <a:rPr sz="4200" b="1" dirty="0">
                <a:solidFill>
                  <a:srgbClr val="0C4581"/>
                </a:solidFill>
                <a:latin typeface="Segoe UI"/>
                <a:cs typeface="Segoe UI"/>
              </a:rPr>
              <a:t>siendo</a:t>
            </a:r>
            <a:r>
              <a:rPr sz="4200" b="1" spc="-90" dirty="0">
                <a:solidFill>
                  <a:srgbClr val="0C4581"/>
                </a:solidFill>
                <a:latin typeface="Segoe UI"/>
                <a:cs typeface="Segoe UI"/>
              </a:rPr>
              <a:t> </a:t>
            </a:r>
            <a:r>
              <a:rPr sz="4200" b="1" dirty="0">
                <a:solidFill>
                  <a:srgbClr val="0C4581"/>
                </a:solidFill>
                <a:latin typeface="Segoe UI"/>
                <a:cs typeface="Segoe UI"/>
              </a:rPr>
              <a:t>abordadas</a:t>
            </a:r>
            <a:r>
              <a:rPr sz="4200" b="1" spc="-68" dirty="0">
                <a:solidFill>
                  <a:srgbClr val="0C4581"/>
                </a:solidFill>
                <a:latin typeface="Segoe UI"/>
                <a:cs typeface="Segoe UI"/>
              </a:rPr>
              <a:t> </a:t>
            </a:r>
            <a:r>
              <a:rPr sz="4200" spc="-15" dirty="0">
                <a:solidFill>
                  <a:srgbClr val="0C4581"/>
                </a:solidFill>
                <a:latin typeface="Segoe UI"/>
                <a:cs typeface="Segoe UI"/>
              </a:rPr>
              <a:t>(adicionales)</a:t>
            </a:r>
            <a:endParaRPr sz="4200">
              <a:latin typeface="Segoe UI"/>
              <a:cs typeface="Segoe UI"/>
            </a:endParaRPr>
          </a:p>
        </p:txBody>
      </p:sp>
      <p:pic>
        <p:nvPicPr>
          <p:cNvPr id="4" name="object 4"/>
          <p:cNvPicPr/>
          <p:nvPr/>
        </p:nvPicPr>
        <p:blipFill>
          <a:blip r:embed="rId3" cstate="print"/>
          <a:stretch>
            <a:fillRect/>
          </a:stretch>
        </p:blipFill>
        <p:spPr>
          <a:xfrm>
            <a:off x="1" y="1"/>
            <a:ext cx="18287999" cy="291464"/>
          </a:xfrm>
          <a:prstGeom prst="rect">
            <a:avLst/>
          </a:prstGeom>
        </p:spPr>
      </p:pic>
      <p:pic>
        <p:nvPicPr>
          <p:cNvPr id="5" name="object 5"/>
          <p:cNvPicPr/>
          <p:nvPr/>
        </p:nvPicPr>
        <p:blipFill>
          <a:blip r:embed="rId4" cstate="print"/>
          <a:stretch>
            <a:fillRect/>
          </a:stretch>
        </p:blipFill>
        <p:spPr>
          <a:xfrm>
            <a:off x="15961996" y="920114"/>
            <a:ext cx="1388744" cy="1962150"/>
          </a:xfrm>
          <a:prstGeom prst="rect">
            <a:avLst/>
          </a:prstGeom>
        </p:spPr>
      </p:pic>
      <p:sp>
        <p:nvSpPr>
          <p:cNvPr id="6" name="object 6"/>
          <p:cNvSpPr txBox="1">
            <a:spLocks noGrp="1"/>
          </p:cNvSpPr>
          <p:nvPr>
            <p:ph type="ftr" sz="quarter" idx="5"/>
          </p:nvPr>
        </p:nvSpPr>
        <p:spPr>
          <a:xfrm>
            <a:off x="9326880" y="14350365"/>
            <a:ext cx="8778240" cy="574196"/>
          </a:xfrm>
          <a:prstGeom prst="rect">
            <a:avLst/>
          </a:prstGeom>
        </p:spPr>
        <p:txBody>
          <a:bodyPr vert="horz" wrap="square" lIns="0" tIns="20003" rIns="0" bIns="0" rtlCol="0">
            <a:spAutoFit/>
          </a:bodyPr>
          <a:lstStyle/>
          <a:p>
            <a:pPr marL="19050">
              <a:spcBef>
                <a:spcPts val="158"/>
              </a:spcBef>
            </a:pPr>
            <a:r>
              <a:rPr dirty="0"/>
              <a:t>Comité</a:t>
            </a:r>
            <a:r>
              <a:rPr spc="-68" dirty="0"/>
              <a:t> </a:t>
            </a:r>
            <a:r>
              <a:rPr dirty="0"/>
              <a:t>de</a:t>
            </a:r>
            <a:r>
              <a:rPr spc="-53" dirty="0"/>
              <a:t> </a:t>
            </a:r>
            <a:r>
              <a:rPr spc="-15" dirty="0"/>
              <a:t>Carbono-</a:t>
            </a:r>
            <a:r>
              <a:rPr dirty="0"/>
              <a:t>Neutralidad</a:t>
            </a:r>
            <a:r>
              <a:rPr spc="-90" dirty="0"/>
              <a:t> </a:t>
            </a:r>
            <a:r>
              <a:rPr dirty="0"/>
              <a:t>y</a:t>
            </a:r>
            <a:r>
              <a:rPr spc="-60" dirty="0"/>
              <a:t> </a:t>
            </a:r>
            <a:r>
              <a:rPr dirty="0"/>
              <a:t>Resiliencia:</a:t>
            </a:r>
            <a:r>
              <a:rPr spc="-60" dirty="0"/>
              <a:t> </a:t>
            </a:r>
            <a:r>
              <a:rPr b="0" dirty="0">
                <a:latin typeface="Verdana"/>
                <a:cs typeface="Verdana"/>
              </a:rPr>
              <a:t>una</a:t>
            </a:r>
            <a:r>
              <a:rPr spc="-23" dirty="0">
                <a:latin typeface="Verdana"/>
                <a:cs typeface="Verdana"/>
              </a:rPr>
              <a:t> </a:t>
            </a:r>
            <a:r>
              <a:rPr b="0" dirty="0">
                <a:latin typeface="Verdana"/>
                <a:cs typeface="Verdana"/>
              </a:rPr>
              <a:t>ventana</a:t>
            </a:r>
            <a:r>
              <a:rPr spc="-30" dirty="0">
                <a:latin typeface="Verdana"/>
                <a:cs typeface="Verdana"/>
              </a:rPr>
              <a:t> </a:t>
            </a:r>
            <a:r>
              <a:rPr b="0" dirty="0">
                <a:latin typeface="Verdana"/>
                <a:cs typeface="Verdana"/>
              </a:rPr>
              <a:t>de</a:t>
            </a:r>
            <a:r>
              <a:rPr spc="-30" dirty="0">
                <a:latin typeface="Verdana"/>
                <a:cs typeface="Verdana"/>
              </a:rPr>
              <a:t> </a:t>
            </a:r>
            <a:r>
              <a:rPr b="0" dirty="0">
                <a:latin typeface="Verdana"/>
                <a:cs typeface="Verdana"/>
              </a:rPr>
              <a:t>oportunidades</a:t>
            </a:r>
            <a:r>
              <a:rPr spc="15" dirty="0">
                <a:latin typeface="Verdana"/>
                <a:cs typeface="Verdana"/>
              </a:rPr>
              <a:t> </a:t>
            </a:r>
            <a:r>
              <a:rPr b="0" dirty="0">
                <a:latin typeface="Verdana"/>
                <a:cs typeface="Verdana"/>
              </a:rPr>
              <a:t>para</a:t>
            </a:r>
            <a:r>
              <a:rPr spc="-45" dirty="0">
                <a:latin typeface="Verdana"/>
                <a:cs typeface="Verdana"/>
              </a:rPr>
              <a:t> </a:t>
            </a:r>
            <a:r>
              <a:rPr spc="-15" dirty="0">
                <a:latin typeface="Verdana"/>
                <a:cs typeface="Verdana"/>
              </a:rPr>
              <a:t>Chile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0" y="718879"/>
            <a:ext cx="19163072" cy="619337"/>
          </a:xfrm>
          <a:prstGeom prst="rect">
            <a:avLst/>
          </a:prstGeom>
        </p:spPr>
        <p:txBody>
          <a:bodyPr vert="horz" wrap="square" lIns="0" tIns="80963" rIns="0" bIns="0" rtlCol="0">
            <a:spAutoFit/>
          </a:bodyPr>
          <a:lstStyle/>
          <a:p>
            <a:pPr marL="18099" marR="353378" algn="l" rtl="0">
              <a:lnSpc>
                <a:spcPts val="3885"/>
              </a:lnSpc>
              <a:spcBef>
                <a:spcPts val="638"/>
              </a:spcBef>
              <a:buClr>
                <a:srgbClr val="FF0000"/>
              </a:buClr>
              <a:buSzPct val="83333"/>
              <a:tabLst>
                <a:tab pos="704850" algn="l"/>
              </a:tabLst>
            </a:pPr>
            <a:r>
              <a:rPr sz="4800" kern="1200" dirty="0">
                <a:solidFill>
                  <a:srgbClr val="0C4581"/>
                </a:solidFill>
                <a:latin typeface="Calibri"/>
                <a:ea typeface="+mn-ea"/>
                <a:cs typeface="Calibri"/>
              </a:rPr>
              <a:t>Gobernanza</a:t>
            </a:r>
          </a:p>
        </p:txBody>
      </p:sp>
      <p:sp>
        <p:nvSpPr>
          <p:cNvPr id="3" name="object 3"/>
          <p:cNvSpPr txBox="1"/>
          <p:nvPr/>
        </p:nvSpPr>
        <p:spPr>
          <a:xfrm>
            <a:off x="762000" y="1677563"/>
            <a:ext cx="16004858" cy="7890558"/>
          </a:xfrm>
          <a:prstGeom prst="rect">
            <a:avLst/>
          </a:prstGeom>
        </p:spPr>
        <p:txBody>
          <a:bodyPr vert="horz" wrap="square" lIns="0" tIns="80963" rIns="0" bIns="0" rtlCol="0">
            <a:spAutoFit/>
          </a:bodyPr>
          <a:lstStyle/>
          <a:p>
            <a:pPr marL="704850" marR="353378" indent="-686751">
              <a:lnSpc>
                <a:spcPts val="3885"/>
              </a:lnSpc>
              <a:spcBef>
                <a:spcPts val="638"/>
              </a:spcBef>
              <a:buClr>
                <a:srgbClr val="FF0000"/>
              </a:buClr>
              <a:buSzPct val="83333"/>
              <a:buFont typeface="Wingdings"/>
              <a:buChar char=""/>
              <a:tabLst>
                <a:tab pos="704850" algn="l"/>
              </a:tabLst>
            </a:pPr>
            <a:r>
              <a:rPr sz="3600" b="1" dirty="0">
                <a:solidFill>
                  <a:srgbClr val="0C4581"/>
                </a:solidFill>
                <a:latin typeface="Calibri"/>
                <a:cs typeface="Calibri"/>
              </a:rPr>
              <a:t>El</a:t>
            </a:r>
            <a:r>
              <a:rPr sz="3600" b="1" spc="-53" dirty="0">
                <a:solidFill>
                  <a:srgbClr val="0C4581"/>
                </a:solidFill>
                <a:latin typeface="Calibri"/>
                <a:cs typeface="Calibri"/>
              </a:rPr>
              <a:t> </a:t>
            </a:r>
            <a:r>
              <a:rPr sz="3600" b="1" dirty="0">
                <a:solidFill>
                  <a:srgbClr val="0C4581"/>
                </a:solidFill>
                <a:latin typeface="Calibri"/>
                <a:cs typeface="Calibri"/>
              </a:rPr>
              <a:t>Comité</a:t>
            </a:r>
            <a:r>
              <a:rPr sz="3600" b="1" spc="-38" dirty="0">
                <a:solidFill>
                  <a:srgbClr val="0C4581"/>
                </a:solidFill>
                <a:latin typeface="Calibri"/>
                <a:cs typeface="Calibri"/>
              </a:rPr>
              <a:t> </a:t>
            </a:r>
            <a:r>
              <a:rPr sz="3600" b="1" dirty="0">
                <a:solidFill>
                  <a:srgbClr val="0C4581"/>
                </a:solidFill>
                <a:latin typeface="Calibri"/>
                <a:cs typeface="Calibri"/>
              </a:rPr>
              <a:t>fue</a:t>
            </a:r>
            <a:r>
              <a:rPr sz="3600" b="1" spc="-60" dirty="0">
                <a:solidFill>
                  <a:srgbClr val="0C4581"/>
                </a:solidFill>
                <a:latin typeface="Calibri"/>
                <a:cs typeface="Calibri"/>
              </a:rPr>
              <a:t> </a:t>
            </a:r>
            <a:r>
              <a:rPr sz="3600" b="1" dirty="0">
                <a:solidFill>
                  <a:srgbClr val="0C4581"/>
                </a:solidFill>
                <a:latin typeface="Calibri"/>
                <a:cs typeface="Calibri"/>
              </a:rPr>
              <a:t>creado</a:t>
            </a:r>
            <a:r>
              <a:rPr sz="3600" b="1" spc="-60" dirty="0">
                <a:solidFill>
                  <a:srgbClr val="0C4581"/>
                </a:solidFill>
                <a:latin typeface="Calibri"/>
                <a:cs typeface="Calibri"/>
              </a:rPr>
              <a:t> </a:t>
            </a:r>
            <a:r>
              <a:rPr sz="3600" b="1" dirty="0">
                <a:solidFill>
                  <a:srgbClr val="0C4581"/>
                </a:solidFill>
                <a:latin typeface="Calibri"/>
                <a:cs typeface="Calibri"/>
              </a:rPr>
              <a:t>por</a:t>
            </a:r>
            <a:r>
              <a:rPr sz="3600" b="1" spc="-75" dirty="0">
                <a:solidFill>
                  <a:srgbClr val="0C4581"/>
                </a:solidFill>
                <a:latin typeface="Calibri"/>
                <a:cs typeface="Calibri"/>
              </a:rPr>
              <a:t> </a:t>
            </a:r>
            <a:r>
              <a:rPr sz="3600" b="1" dirty="0">
                <a:solidFill>
                  <a:srgbClr val="0C4581"/>
                </a:solidFill>
                <a:latin typeface="Calibri"/>
                <a:cs typeface="Calibri"/>
              </a:rPr>
              <a:t>Resolución</a:t>
            </a:r>
            <a:r>
              <a:rPr sz="3600" b="1" spc="-68" dirty="0">
                <a:solidFill>
                  <a:srgbClr val="0C4581"/>
                </a:solidFill>
                <a:latin typeface="Calibri"/>
                <a:cs typeface="Calibri"/>
              </a:rPr>
              <a:t> </a:t>
            </a:r>
            <a:r>
              <a:rPr sz="3600" b="1" dirty="0">
                <a:solidFill>
                  <a:srgbClr val="0C4581"/>
                </a:solidFill>
                <a:latin typeface="Calibri"/>
                <a:cs typeface="Calibri"/>
              </a:rPr>
              <a:t>del</a:t>
            </a:r>
            <a:r>
              <a:rPr sz="3600" b="1" spc="-53" dirty="0">
                <a:solidFill>
                  <a:srgbClr val="0C4581"/>
                </a:solidFill>
                <a:latin typeface="Calibri"/>
                <a:cs typeface="Calibri"/>
              </a:rPr>
              <a:t> </a:t>
            </a:r>
            <a:r>
              <a:rPr sz="3600" b="1" dirty="0">
                <a:solidFill>
                  <a:srgbClr val="0C4581"/>
                </a:solidFill>
                <a:latin typeface="Calibri"/>
                <a:cs typeface="Calibri"/>
              </a:rPr>
              <a:t>Ministerio</a:t>
            </a:r>
            <a:r>
              <a:rPr sz="3600" b="1" spc="-60" dirty="0">
                <a:solidFill>
                  <a:srgbClr val="0C4581"/>
                </a:solidFill>
                <a:latin typeface="Calibri"/>
                <a:cs typeface="Calibri"/>
              </a:rPr>
              <a:t> </a:t>
            </a:r>
            <a:r>
              <a:rPr sz="3600" b="1" dirty="0">
                <a:solidFill>
                  <a:srgbClr val="0C4581"/>
                </a:solidFill>
                <a:latin typeface="Calibri"/>
                <a:cs typeface="Calibri"/>
              </a:rPr>
              <a:t>de</a:t>
            </a:r>
            <a:r>
              <a:rPr sz="3600" b="1" spc="-53" dirty="0">
                <a:solidFill>
                  <a:srgbClr val="0C4581"/>
                </a:solidFill>
                <a:latin typeface="Calibri"/>
                <a:cs typeface="Calibri"/>
              </a:rPr>
              <a:t> </a:t>
            </a:r>
            <a:r>
              <a:rPr sz="3600" b="1" dirty="0">
                <a:solidFill>
                  <a:srgbClr val="0C4581"/>
                </a:solidFill>
                <a:latin typeface="Calibri"/>
                <a:cs typeface="Calibri"/>
              </a:rPr>
              <a:t>Economía</a:t>
            </a:r>
            <a:r>
              <a:rPr sz="3600" b="1" spc="-90" dirty="0">
                <a:solidFill>
                  <a:srgbClr val="0C4581"/>
                </a:solidFill>
                <a:latin typeface="Calibri"/>
                <a:cs typeface="Calibri"/>
              </a:rPr>
              <a:t> </a:t>
            </a:r>
            <a:r>
              <a:rPr sz="2700" spc="-15" dirty="0">
                <a:solidFill>
                  <a:srgbClr val="0C4581"/>
                </a:solidFill>
                <a:latin typeface="Calibri"/>
                <a:cs typeface="Calibri"/>
              </a:rPr>
              <a:t>(RMEX202400047)</a:t>
            </a:r>
            <a:r>
              <a:rPr sz="2700" b="1" spc="-15" dirty="0">
                <a:solidFill>
                  <a:srgbClr val="0C4581"/>
                </a:solidFill>
                <a:latin typeface="Calibri"/>
                <a:cs typeface="Calibri"/>
              </a:rPr>
              <a:t>, </a:t>
            </a:r>
            <a:r>
              <a:rPr sz="3600" dirty="0">
                <a:solidFill>
                  <a:srgbClr val="0C4581"/>
                </a:solidFill>
                <a:latin typeface="Calibri"/>
                <a:cs typeface="Calibri"/>
              </a:rPr>
              <a:t>participan</a:t>
            </a:r>
            <a:r>
              <a:rPr sz="3600" spc="-75" dirty="0">
                <a:solidFill>
                  <a:srgbClr val="0C4581"/>
                </a:solidFill>
                <a:latin typeface="Calibri"/>
                <a:cs typeface="Calibri"/>
              </a:rPr>
              <a:t> </a:t>
            </a:r>
            <a:r>
              <a:rPr sz="3600" dirty="0">
                <a:solidFill>
                  <a:srgbClr val="0C4581"/>
                </a:solidFill>
                <a:latin typeface="Calibri"/>
                <a:cs typeface="Calibri"/>
              </a:rPr>
              <a:t>ministerios</a:t>
            </a:r>
            <a:r>
              <a:rPr sz="3600" spc="-98" dirty="0">
                <a:solidFill>
                  <a:srgbClr val="0C4581"/>
                </a:solidFill>
                <a:latin typeface="Calibri"/>
                <a:cs typeface="Calibri"/>
              </a:rPr>
              <a:t> </a:t>
            </a:r>
            <a:r>
              <a:rPr sz="3600" dirty="0">
                <a:solidFill>
                  <a:srgbClr val="0C4581"/>
                </a:solidFill>
                <a:latin typeface="Calibri"/>
                <a:cs typeface="Calibri"/>
              </a:rPr>
              <a:t>de</a:t>
            </a:r>
            <a:r>
              <a:rPr sz="3600" spc="-68" dirty="0">
                <a:solidFill>
                  <a:srgbClr val="0C4581"/>
                </a:solidFill>
                <a:latin typeface="Calibri"/>
                <a:cs typeface="Calibri"/>
              </a:rPr>
              <a:t> </a:t>
            </a:r>
            <a:r>
              <a:rPr sz="3600" dirty="0">
                <a:solidFill>
                  <a:srgbClr val="0C4581"/>
                </a:solidFill>
                <a:latin typeface="Calibri"/>
                <a:cs typeface="Calibri"/>
              </a:rPr>
              <a:t>Economía,</a:t>
            </a:r>
            <a:r>
              <a:rPr sz="3600" spc="-90" dirty="0">
                <a:solidFill>
                  <a:srgbClr val="0C4581"/>
                </a:solidFill>
                <a:latin typeface="Calibri"/>
                <a:cs typeface="Calibri"/>
              </a:rPr>
              <a:t> </a:t>
            </a:r>
            <a:r>
              <a:rPr sz="3600" spc="-15" dirty="0">
                <a:solidFill>
                  <a:srgbClr val="0C4581"/>
                </a:solidFill>
                <a:latin typeface="Calibri"/>
                <a:cs typeface="Calibri"/>
              </a:rPr>
              <a:t>Medioambiente,</a:t>
            </a:r>
            <a:r>
              <a:rPr sz="3600" spc="-45" dirty="0">
                <a:solidFill>
                  <a:srgbClr val="0C4581"/>
                </a:solidFill>
                <a:latin typeface="Calibri"/>
                <a:cs typeface="Calibri"/>
              </a:rPr>
              <a:t> </a:t>
            </a:r>
            <a:r>
              <a:rPr sz="3600" dirty="0">
                <a:solidFill>
                  <a:srgbClr val="0C4581"/>
                </a:solidFill>
                <a:latin typeface="Calibri"/>
                <a:cs typeface="Calibri"/>
              </a:rPr>
              <a:t>Energía</a:t>
            </a:r>
            <a:r>
              <a:rPr sz="3600" spc="-75" dirty="0">
                <a:solidFill>
                  <a:srgbClr val="0C4581"/>
                </a:solidFill>
                <a:latin typeface="Calibri"/>
                <a:cs typeface="Calibri"/>
              </a:rPr>
              <a:t> </a:t>
            </a:r>
            <a:r>
              <a:rPr sz="3600" dirty="0">
                <a:solidFill>
                  <a:srgbClr val="0C4581"/>
                </a:solidFill>
                <a:latin typeface="Calibri"/>
                <a:cs typeface="Calibri"/>
              </a:rPr>
              <a:t>y</a:t>
            </a:r>
            <a:r>
              <a:rPr sz="3600" spc="-83" dirty="0">
                <a:solidFill>
                  <a:srgbClr val="0C4581"/>
                </a:solidFill>
                <a:latin typeface="Calibri"/>
                <a:cs typeface="Calibri"/>
              </a:rPr>
              <a:t> </a:t>
            </a:r>
            <a:r>
              <a:rPr sz="3600" spc="-15" dirty="0">
                <a:solidFill>
                  <a:srgbClr val="0C4581"/>
                </a:solidFill>
                <a:latin typeface="Calibri"/>
                <a:cs typeface="Calibri"/>
              </a:rPr>
              <a:t>Ciencia. </a:t>
            </a:r>
            <a:r>
              <a:rPr sz="3600" dirty="0">
                <a:solidFill>
                  <a:srgbClr val="0C4581"/>
                </a:solidFill>
                <a:latin typeface="Calibri"/>
                <a:cs typeface="Calibri"/>
              </a:rPr>
              <a:t>Posteriormente</a:t>
            </a:r>
            <a:r>
              <a:rPr sz="3600" spc="-38" dirty="0">
                <a:solidFill>
                  <a:srgbClr val="0C4581"/>
                </a:solidFill>
                <a:latin typeface="Calibri"/>
                <a:cs typeface="Calibri"/>
              </a:rPr>
              <a:t> </a:t>
            </a:r>
            <a:r>
              <a:rPr sz="3600" dirty="0">
                <a:solidFill>
                  <a:srgbClr val="0C4581"/>
                </a:solidFill>
                <a:latin typeface="Calibri"/>
                <a:cs typeface="Calibri"/>
              </a:rPr>
              <a:t>se</a:t>
            </a:r>
            <a:r>
              <a:rPr sz="3600" spc="-38" dirty="0">
                <a:solidFill>
                  <a:srgbClr val="0C4581"/>
                </a:solidFill>
                <a:latin typeface="Calibri"/>
                <a:cs typeface="Calibri"/>
              </a:rPr>
              <a:t> </a:t>
            </a:r>
            <a:r>
              <a:rPr sz="3600" dirty="0">
                <a:solidFill>
                  <a:srgbClr val="0C4581"/>
                </a:solidFill>
                <a:latin typeface="Calibri"/>
                <a:cs typeface="Calibri"/>
              </a:rPr>
              <a:t>sumaron</a:t>
            </a:r>
            <a:r>
              <a:rPr sz="3600" spc="-38" dirty="0">
                <a:solidFill>
                  <a:srgbClr val="0C4581"/>
                </a:solidFill>
                <a:latin typeface="Calibri"/>
                <a:cs typeface="Calibri"/>
              </a:rPr>
              <a:t> </a:t>
            </a:r>
            <a:r>
              <a:rPr sz="3600" dirty="0">
                <a:solidFill>
                  <a:srgbClr val="0C4581"/>
                </a:solidFill>
                <a:latin typeface="Calibri"/>
                <a:cs typeface="Calibri"/>
              </a:rPr>
              <a:t>MOP</a:t>
            </a:r>
            <a:r>
              <a:rPr sz="3600" spc="-45" dirty="0">
                <a:solidFill>
                  <a:srgbClr val="0C4581"/>
                </a:solidFill>
                <a:latin typeface="Calibri"/>
                <a:cs typeface="Calibri"/>
              </a:rPr>
              <a:t> </a:t>
            </a:r>
            <a:r>
              <a:rPr sz="3600" dirty="0">
                <a:solidFill>
                  <a:srgbClr val="0C4581"/>
                </a:solidFill>
                <a:latin typeface="Calibri"/>
                <a:cs typeface="Calibri"/>
              </a:rPr>
              <a:t>y</a:t>
            </a:r>
            <a:r>
              <a:rPr sz="3600" spc="-30" dirty="0">
                <a:solidFill>
                  <a:srgbClr val="0C4581"/>
                </a:solidFill>
                <a:latin typeface="Calibri"/>
                <a:cs typeface="Calibri"/>
              </a:rPr>
              <a:t> </a:t>
            </a:r>
            <a:r>
              <a:rPr sz="3600" spc="-15" dirty="0">
                <a:solidFill>
                  <a:srgbClr val="0C4581"/>
                </a:solidFill>
                <a:latin typeface="Calibri"/>
                <a:cs typeface="Calibri"/>
              </a:rPr>
              <a:t>Agricultura</a:t>
            </a:r>
            <a:endParaRPr sz="3600" dirty="0">
              <a:latin typeface="Calibri"/>
              <a:cs typeface="Calibri"/>
            </a:endParaRPr>
          </a:p>
          <a:p>
            <a:pPr marL="704850" marR="7620" indent="-686751">
              <a:lnSpc>
                <a:spcPct val="90100"/>
              </a:lnSpc>
              <a:spcBef>
                <a:spcPts val="1440"/>
              </a:spcBef>
              <a:buClr>
                <a:srgbClr val="FF0000"/>
              </a:buClr>
              <a:buSzPct val="83333"/>
              <a:buFont typeface="Wingdings"/>
              <a:buChar char=""/>
              <a:tabLst>
                <a:tab pos="704850" algn="l"/>
              </a:tabLst>
            </a:pPr>
            <a:r>
              <a:rPr sz="3600" b="1" dirty="0">
                <a:solidFill>
                  <a:srgbClr val="0C4581"/>
                </a:solidFill>
                <a:latin typeface="Calibri"/>
                <a:cs typeface="Calibri"/>
              </a:rPr>
              <a:t>El</a:t>
            </a:r>
            <a:r>
              <a:rPr sz="3600" b="1" spc="-60" dirty="0">
                <a:solidFill>
                  <a:srgbClr val="0C4581"/>
                </a:solidFill>
                <a:latin typeface="Calibri"/>
                <a:cs typeface="Calibri"/>
              </a:rPr>
              <a:t> </a:t>
            </a:r>
            <a:r>
              <a:rPr sz="3600" b="1" dirty="0">
                <a:solidFill>
                  <a:srgbClr val="0C4581"/>
                </a:solidFill>
                <a:latin typeface="Calibri"/>
                <a:cs typeface="Calibri"/>
              </a:rPr>
              <a:t>Consejo</a:t>
            </a:r>
            <a:r>
              <a:rPr sz="3600" b="1" spc="-53" dirty="0">
                <a:solidFill>
                  <a:srgbClr val="0C4581"/>
                </a:solidFill>
                <a:latin typeface="Calibri"/>
                <a:cs typeface="Calibri"/>
              </a:rPr>
              <a:t> </a:t>
            </a:r>
            <a:r>
              <a:rPr sz="3600" b="1" dirty="0">
                <a:solidFill>
                  <a:srgbClr val="0C4581"/>
                </a:solidFill>
                <a:latin typeface="Calibri"/>
                <a:cs typeface="Calibri"/>
              </a:rPr>
              <a:t>está</a:t>
            </a:r>
            <a:r>
              <a:rPr sz="3600" b="1" spc="-45" dirty="0">
                <a:solidFill>
                  <a:srgbClr val="0C4581"/>
                </a:solidFill>
                <a:latin typeface="Calibri"/>
                <a:cs typeface="Calibri"/>
              </a:rPr>
              <a:t> </a:t>
            </a:r>
            <a:r>
              <a:rPr sz="3600" b="1" dirty="0">
                <a:solidFill>
                  <a:srgbClr val="0C4581"/>
                </a:solidFill>
                <a:latin typeface="Calibri"/>
                <a:cs typeface="Calibri"/>
              </a:rPr>
              <a:t>conformado</a:t>
            </a:r>
            <a:r>
              <a:rPr sz="3600" b="1" spc="-60" dirty="0">
                <a:solidFill>
                  <a:srgbClr val="0C4581"/>
                </a:solidFill>
                <a:latin typeface="Calibri"/>
                <a:cs typeface="Calibri"/>
              </a:rPr>
              <a:t> </a:t>
            </a:r>
            <a:r>
              <a:rPr sz="3600" b="1" dirty="0">
                <a:solidFill>
                  <a:srgbClr val="0C4581"/>
                </a:solidFill>
                <a:latin typeface="Calibri"/>
                <a:cs typeface="Calibri"/>
              </a:rPr>
              <a:t>por</a:t>
            </a:r>
            <a:r>
              <a:rPr sz="3600" b="1" spc="-83" dirty="0">
                <a:solidFill>
                  <a:srgbClr val="0C4581"/>
                </a:solidFill>
                <a:latin typeface="Calibri"/>
                <a:cs typeface="Calibri"/>
              </a:rPr>
              <a:t> </a:t>
            </a:r>
            <a:r>
              <a:rPr sz="3600" b="1" dirty="0">
                <a:solidFill>
                  <a:srgbClr val="0C4581"/>
                </a:solidFill>
                <a:latin typeface="Calibri"/>
                <a:cs typeface="Calibri"/>
              </a:rPr>
              <a:t>19</a:t>
            </a:r>
            <a:r>
              <a:rPr sz="3600" b="1" spc="-83" dirty="0">
                <a:solidFill>
                  <a:srgbClr val="0C4581"/>
                </a:solidFill>
                <a:latin typeface="Calibri"/>
                <a:cs typeface="Calibri"/>
              </a:rPr>
              <a:t> </a:t>
            </a:r>
            <a:r>
              <a:rPr sz="3600" b="1" dirty="0">
                <a:solidFill>
                  <a:srgbClr val="0C4581"/>
                </a:solidFill>
                <a:latin typeface="Calibri"/>
                <a:cs typeface="Calibri"/>
              </a:rPr>
              <a:t>personas</a:t>
            </a:r>
            <a:r>
              <a:rPr sz="3600" b="1" spc="-45" dirty="0">
                <a:solidFill>
                  <a:srgbClr val="0C4581"/>
                </a:solidFill>
                <a:latin typeface="Calibri"/>
                <a:cs typeface="Calibri"/>
              </a:rPr>
              <a:t> </a:t>
            </a:r>
            <a:r>
              <a:rPr sz="3600" b="1" dirty="0">
                <a:solidFill>
                  <a:srgbClr val="0C4581"/>
                </a:solidFill>
                <a:latin typeface="Calibri"/>
                <a:cs typeface="Calibri"/>
              </a:rPr>
              <a:t>de</a:t>
            </a:r>
            <a:r>
              <a:rPr sz="3600" b="1" spc="-68" dirty="0">
                <a:solidFill>
                  <a:srgbClr val="0C4581"/>
                </a:solidFill>
                <a:latin typeface="Calibri"/>
                <a:cs typeface="Calibri"/>
              </a:rPr>
              <a:t> </a:t>
            </a:r>
            <a:r>
              <a:rPr sz="3600" b="1" dirty="0">
                <a:solidFill>
                  <a:srgbClr val="0C4581"/>
                </a:solidFill>
                <a:latin typeface="Calibri"/>
                <a:cs typeface="Calibri"/>
              </a:rPr>
              <a:t>connotación</a:t>
            </a:r>
            <a:r>
              <a:rPr sz="3600" b="1" spc="-60" dirty="0">
                <a:solidFill>
                  <a:srgbClr val="0C4581"/>
                </a:solidFill>
                <a:latin typeface="Calibri"/>
                <a:cs typeface="Calibri"/>
              </a:rPr>
              <a:t> </a:t>
            </a:r>
            <a:r>
              <a:rPr sz="3600" b="1" dirty="0">
                <a:solidFill>
                  <a:srgbClr val="0C4581"/>
                </a:solidFill>
                <a:latin typeface="Calibri"/>
                <a:cs typeface="Calibri"/>
              </a:rPr>
              <a:t>comunal,</a:t>
            </a:r>
            <a:r>
              <a:rPr sz="3600" b="1" spc="-68" dirty="0">
                <a:solidFill>
                  <a:srgbClr val="0C4581"/>
                </a:solidFill>
                <a:latin typeface="Calibri"/>
                <a:cs typeface="Calibri"/>
              </a:rPr>
              <a:t> </a:t>
            </a:r>
            <a:r>
              <a:rPr sz="3600" b="1" dirty="0">
                <a:solidFill>
                  <a:srgbClr val="0C4581"/>
                </a:solidFill>
                <a:latin typeface="Calibri"/>
                <a:cs typeface="Calibri"/>
              </a:rPr>
              <a:t>regional</a:t>
            </a:r>
            <a:r>
              <a:rPr sz="3600" b="1" spc="-83" dirty="0">
                <a:solidFill>
                  <a:srgbClr val="0C4581"/>
                </a:solidFill>
                <a:latin typeface="Calibri"/>
                <a:cs typeface="Calibri"/>
              </a:rPr>
              <a:t> </a:t>
            </a:r>
            <a:r>
              <a:rPr sz="3600" b="1" spc="-75" dirty="0">
                <a:solidFill>
                  <a:srgbClr val="0C4581"/>
                </a:solidFill>
                <a:latin typeface="Calibri"/>
                <a:cs typeface="Calibri"/>
              </a:rPr>
              <a:t>y </a:t>
            </a:r>
            <a:r>
              <a:rPr sz="3600" b="1" dirty="0">
                <a:solidFill>
                  <a:srgbClr val="0C4581"/>
                </a:solidFill>
                <a:latin typeface="Calibri"/>
                <a:cs typeface="Calibri"/>
              </a:rPr>
              <a:t>nacional</a:t>
            </a:r>
            <a:r>
              <a:rPr sz="3600" b="1" spc="-68" dirty="0">
                <a:solidFill>
                  <a:srgbClr val="0C4581"/>
                </a:solidFill>
                <a:latin typeface="Calibri"/>
                <a:cs typeface="Calibri"/>
              </a:rPr>
              <a:t> </a:t>
            </a:r>
            <a:r>
              <a:rPr sz="3600" dirty="0">
                <a:solidFill>
                  <a:srgbClr val="0C4581"/>
                </a:solidFill>
                <a:latin typeface="Calibri"/>
                <a:cs typeface="Calibri"/>
              </a:rPr>
              <a:t>con</a:t>
            </a:r>
            <a:r>
              <a:rPr sz="3600" spc="-68" dirty="0">
                <a:solidFill>
                  <a:srgbClr val="0C4581"/>
                </a:solidFill>
                <a:latin typeface="Calibri"/>
                <a:cs typeface="Calibri"/>
              </a:rPr>
              <a:t> </a:t>
            </a:r>
            <a:r>
              <a:rPr sz="3600" dirty="0">
                <a:solidFill>
                  <a:srgbClr val="0C4581"/>
                </a:solidFill>
                <a:latin typeface="Calibri"/>
                <a:cs typeface="Calibri"/>
              </a:rPr>
              <a:t>visiones</a:t>
            </a:r>
            <a:r>
              <a:rPr sz="3600" spc="-75" dirty="0">
                <a:solidFill>
                  <a:srgbClr val="0C4581"/>
                </a:solidFill>
                <a:latin typeface="Calibri"/>
                <a:cs typeface="Calibri"/>
              </a:rPr>
              <a:t> </a:t>
            </a:r>
            <a:r>
              <a:rPr sz="3600" b="1" dirty="0">
                <a:solidFill>
                  <a:srgbClr val="0C4581"/>
                </a:solidFill>
                <a:latin typeface="Calibri"/>
                <a:cs typeface="Calibri"/>
              </a:rPr>
              <a:t>diversas</a:t>
            </a:r>
            <a:r>
              <a:rPr sz="3600" dirty="0">
                <a:solidFill>
                  <a:srgbClr val="0C4581"/>
                </a:solidFill>
                <a:latin typeface="Calibri"/>
                <a:cs typeface="Calibri"/>
              </a:rPr>
              <a:t>,</a:t>
            </a:r>
            <a:r>
              <a:rPr sz="3600" spc="-53" dirty="0">
                <a:solidFill>
                  <a:srgbClr val="0C4581"/>
                </a:solidFill>
                <a:latin typeface="Calibri"/>
                <a:cs typeface="Calibri"/>
              </a:rPr>
              <a:t> </a:t>
            </a:r>
            <a:r>
              <a:rPr sz="3600" b="1" dirty="0">
                <a:solidFill>
                  <a:srgbClr val="0C4581"/>
                </a:solidFill>
                <a:latin typeface="Calibri"/>
                <a:cs typeface="Calibri"/>
              </a:rPr>
              <a:t>conocimiento</a:t>
            </a:r>
            <a:r>
              <a:rPr sz="3600" b="1" spc="-90" dirty="0">
                <a:solidFill>
                  <a:srgbClr val="0C4581"/>
                </a:solidFill>
                <a:latin typeface="Calibri"/>
                <a:cs typeface="Calibri"/>
              </a:rPr>
              <a:t> </a:t>
            </a:r>
            <a:r>
              <a:rPr sz="3600" dirty="0">
                <a:solidFill>
                  <a:srgbClr val="0C4581"/>
                </a:solidFill>
                <a:latin typeface="Calibri"/>
                <a:cs typeface="Calibri"/>
              </a:rPr>
              <a:t>evidente</a:t>
            </a:r>
            <a:r>
              <a:rPr sz="3600" spc="-53" dirty="0">
                <a:solidFill>
                  <a:srgbClr val="0C4581"/>
                </a:solidFill>
                <a:latin typeface="Calibri"/>
                <a:cs typeface="Calibri"/>
              </a:rPr>
              <a:t> </a:t>
            </a:r>
            <a:r>
              <a:rPr sz="3600" dirty="0">
                <a:solidFill>
                  <a:srgbClr val="0C4581"/>
                </a:solidFill>
                <a:latin typeface="Calibri"/>
                <a:cs typeface="Calibri"/>
              </a:rPr>
              <a:t>en</a:t>
            </a:r>
            <a:r>
              <a:rPr sz="3600" spc="-75" dirty="0">
                <a:solidFill>
                  <a:srgbClr val="0C4581"/>
                </a:solidFill>
                <a:latin typeface="Calibri"/>
                <a:cs typeface="Calibri"/>
              </a:rPr>
              <a:t> </a:t>
            </a:r>
            <a:r>
              <a:rPr sz="3600" dirty="0">
                <a:solidFill>
                  <a:srgbClr val="0C4581"/>
                </a:solidFill>
                <a:latin typeface="Calibri"/>
                <a:cs typeface="Calibri"/>
              </a:rPr>
              <a:t>algunas</a:t>
            </a:r>
            <a:r>
              <a:rPr sz="3600" spc="-83" dirty="0">
                <a:solidFill>
                  <a:srgbClr val="0C4581"/>
                </a:solidFill>
                <a:latin typeface="Calibri"/>
                <a:cs typeface="Calibri"/>
              </a:rPr>
              <a:t> </a:t>
            </a:r>
            <a:r>
              <a:rPr sz="3600" dirty="0">
                <a:solidFill>
                  <a:srgbClr val="0C4581"/>
                </a:solidFill>
                <a:latin typeface="Calibri"/>
                <a:cs typeface="Calibri"/>
              </a:rPr>
              <a:t>de</a:t>
            </a:r>
            <a:r>
              <a:rPr sz="3600" spc="-75" dirty="0">
                <a:solidFill>
                  <a:srgbClr val="0C4581"/>
                </a:solidFill>
                <a:latin typeface="Calibri"/>
                <a:cs typeface="Calibri"/>
              </a:rPr>
              <a:t> </a:t>
            </a:r>
            <a:r>
              <a:rPr sz="3600" dirty="0">
                <a:solidFill>
                  <a:srgbClr val="0C4581"/>
                </a:solidFill>
                <a:latin typeface="Calibri"/>
                <a:cs typeface="Calibri"/>
              </a:rPr>
              <a:t>las</a:t>
            </a:r>
            <a:r>
              <a:rPr sz="3600" spc="-60" dirty="0">
                <a:solidFill>
                  <a:srgbClr val="0C4581"/>
                </a:solidFill>
                <a:latin typeface="Calibri"/>
                <a:cs typeface="Calibri"/>
              </a:rPr>
              <a:t> </a:t>
            </a:r>
            <a:r>
              <a:rPr sz="3600" spc="-15" dirty="0">
                <a:solidFill>
                  <a:srgbClr val="0C4581"/>
                </a:solidFill>
                <a:latin typeface="Calibri"/>
                <a:cs typeface="Calibri"/>
              </a:rPr>
              <a:t>materias </a:t>
            </a:r>
            <a:r>
              <a:rPr sz="3600" dirty="0">
                <a:solidFill>
                  <a:srgbClr val="0C4581"/>
                </a:solidFill>
                <a:latin typeface="Calibri"/>
                <a:cs typeface="Calibri"/>
              </a:rPr>
              <a:t>relacionadas,</a:t>
            </a:r>
            <a:r>
              <a:rPr sz="3600" spc="-60" dirty="0">
                <a:solidFill>
                  <a:srgbClr val="0C4581"/>
                </a:solidFill>
                <a:latin typeface="Calibri"/>
                <a:cs typeface="Calibri"/>
              </a:rPr>
              <a:t> </a:t>
            </a:r>
            <a:r>
              <a:rPr sz="3600" b="1" dirty="0">
                <a:solidFill>
                  <a:srgbClr val="0C4581"/>
                </a:solidFill>
                <a:latin typeface="Calibri"/>
                <a:cs typeface="Calibri"/>
              </a:rPr>
              <a:t>interés</a:t>
            </a:r>
            <a:r>
              <a:rPr sz="3600" b="1" spc="-38" dirty="0">
                <a:solidFill>
                  <a:srgbClr val="0C4581"/>
                </a:solidFill>
                <a:latin typeface="Calibri"/>
                <a:cs typeface="Calibri"/>
              </a:rPr>
              <a:t> </a:t>
            </a:r>
            <a:r>
              <a:rPr sz="3600" b="1" dirty="0">
                <a:solidFill>
                  <a:srgbClr val="0C4581"/>
                </a:solidFill>
                <a:latin typeface="Calibri"/>
                <a:cs typeface="Calibri"/>
              </a:rPr>
              <a:t>y</a:t>
            </a:r>
            <a:r>
              <a:rPr sz="3600" b="1" spc="-53" dirty="0">
                <a:solidFill>
                  <a:srgbClr val="0C4581"/>
                </a:solidFill>
                <a:latin typeface="Calibri"/>
                <a:cs typeface="Calibri"/>
              </a:rPr>
              <a:t> </a:t>
            </a:r>
            <a:r>
              <a:rPr sz="3600" b="1" dirty="0">
                <a:solidFill>
                  <a:srgbClr val="0C4581"/>
                </a:solidFill>
                <a:latin typeface="Calibri"/>
                <a:cs typeface="Calibri"/>
              </a:rPr>
              <a:t>compromiso</a:t>
            </a:r>
            <a:r>
              <a:rPr sz="3600" b="1" spc="-83" dirty="0">
                <a:solidFill>
                  <a:srgbClr val="0C4581"/>
                </a:solidFill>
                <a:latin typeface="Calibri"/>
                <a:cs typeface="Calibri"/>
              </a:rPr>
              <a:t> </a:t>
            </a:r>
            <a:r>
              <a:rPr sz="3600" b="1" dirty="0">
                <a:solidFill>
                  <a:srgbClr val="0C4581"/>
                </a:solidFill>
                <a:latin typeface="Calibri"/>
                <a:cs typeface="Calibri"/>
              </a:rPr>
              <a:t>con</a:t>
            </a:r>
            <a:r>
              <a:rPr sz="3600" b="1" spc="-45" dirty="0">
                <a:solidFill>
                  <a:srgbClr val="0C4581"/>
                </a:solidFill>
                <a:latin typeface="Calibri"/>
                <a:cs typeface="Calibri"/>
              </a:rPr>
              <a:t> </a:t>
            </a:r>
            <a:r>
              <a:rPr sz="3600" b="1" dirty="0">
                <a:solidFill>
                  <a:srgbClr val="0C4581"/>
                </a:solidFill>
                <a:latin typeface="Calibri"/>
                <a:cs typeface="Calibri"/>
              </a:rPr>
              <a:t>la</a:t>
            </a:r>
            <a:r>
              <a:rPr sz="3600" b="1" spc="-68" dirty="0">
                <a:solidFill>
                  <a:srgbClr val="0C4581"/>
                </a:solidFill>
                <a:latin typeface="Calibri"/>
                <a:cs typeface="Calibri"/>
              </a:rPr>
              <a:t> </a:t>
            </a:r>
            <a:r>
              <a:rPr sz="3600" b="1" spc="-15" dirty="0">
                <a:solidFill>
                  <a:srgbClr val="0C4581"/>
                </a:solidFill>
                <a:latin typeface="Calibri"/>
                <a:cs typeface="Calibri"/>
              </a:rPr>
              <a:t>Carbono-</a:t>
            </a:r>
            <a:r>
              <a:rPr sz="3600" b="1" dirty="0">
                <a:solidFill>
                  <a:srgbClr val="0C4581"/>
                </a:solidFill>
                <a:latin typeface="Calibri"/>
                <a:cs typeface="Calibri"/>
              </a:rPr>
              <a:t>Neutralidad</a:t>
            </a:r>
            <a:r>
              <a:rPr sz="3600" b="1" spc="-53" dirty="0">
                <a:solidFill>
                  <a:srgbClr val="0C4581"/>
                </a:solidFill>
                <a:latin typeface="Calibri"/>
                <a:cs typeface="Calibri"/>
              </a:rPr>
              <a:t> </a:t>
            </a:r>
            <a:r>
              <a:rPr sz="3600" b="1" dirty="0">
                <a:solidFill>
                  <a:srgbClr val="0C4581"/>
                </a:solidFill>
                <a:latin typeface="Calibri"/>
                <a:cs typeface="Calibri"/>
              </a:rPr>
              <a:t>y</a:t>
            </a:r>
            <a:r>
              <a:rPr sz="3600" b="1" spc="-45" dirty="0">
                <a:solidFill>
                  <a:srgbClr val="0C4581"/>
                </a:solidFill>
                <a:latin typeface="Calibri"/>
                <a:cs typeface="Calibri"/>
              </a:rPr>
              <a:t> </a:t>
            </a:r>
            <a:r>
              <a:rPr sz="3600" b="1" dirty="0">
                <a:solidFill>
                  <a:srgbClr val="0C4581"/>
                </a:solidFill>
                <a:latin typeface="Calibri"/>
                <a:cs typeface="Calibri"/>
              </a:rPr>
              <a:t>Resiliencia</a:t>
            </a:r>
            <a:r>
              <a:rPr sz="3600" dirty="0">
                <a:solidFill>
                  <a:srgbClr val="0C4581"/>
                </a:solidFill>
                <a:latin typeface="Calibri"/>
                <a:cs typeface="Calibri"/>
              </a:rPr>
              <a:t>,</a:t>
            </a:r>
            <a:r>
              <a:rPr sz="3600" spc="-53" dirty="0">
                <a:solidFill>
                  <a:srgbClr val="0C4581"/>
                </a:solidFill>
                <a:latin typeface="Calibri"/>
                <a:cs typeface="Calibri"/>
              </a:rPr>
              <a:t> </a:t>
            </a:r>
            <a:r>
              <a:rPr sz="3600" spc="-75" dirty="0">
                <a:solidFill>
                  <a:srgbClr val="0C4581"/>
                </a:solidFill>
                <a:latin typeface="Calibri"/>
                <a:cs typeface="Calibri"/>
              </a:rPr>
              <a:t>y </a:t>
            </a:r>
            <a:r>
              <a:rPr sz="3600" dirty="0">
                <a:solidFill>
                  <a:srgbClr val="0C4581"/>
                </a:solidFill>
                <a:latin typeface="Calibri"/>
                <a:cs typeface="Calibri"/>
              </a:rPr>
              <a:t>con</a:t>
            </a:r>
            <a:r>
              <a:rPr sz="3600" spc="-53" dirty="0">
                <a:solidFill>
                  <a:srgbClr val="0C4581"/>
                </a:solidFill>
                <a:latin typeface="Calibri"/>
                <a:cs typeface="Calibri"/>
              </a:rPr>
              <a:t> </a:t>
            </a:r>
            <a:r>
              <a:rPr sz="3600" b="1" dirty="0">
                <a:solidFill>
                  <a:srgbClr val="0C4581"/>
                </a:solidFill>
                <a:latin typeface="Calibri"/>
                <a:cs typeface="Calibri"/>
              </a:rPr>
              <a:t>paridad</a:t>
            </a:r>
            <a:r>
              <a:rPr sz="3600" b="1" spc="-30" dirty="0">
                <a:solidFill>
                  <a:srgbClr val="0C4581"/>
                </a:solidFill>
                <a:latin typeface="Calibri"/>
                <a:cs typeface="Calibri"/>
              </a:rPr>
              <a:t> </a:t>
            </a:r>
            <a:r>
              <a:rPr sz="3600" b="1" dirty="0">
                <a:solidFill>
                  <a:srgbClr val="0C4581"/>
                </a:solidFill>
                <a:latin typeface="Calibri"/>
                <a:cs typeface="Calibri"/>
              </a:rPr>
              <a:t>de</a:t>
            </a:r>
            <a:r>
              <a:rPr sz="3600" b="1" spc="-30" dirty="0">
                <a:solidFill>
                  <a:srgbClr val="0C4581"/>
                </a:solidFill>
                <a:latin typeface="Calibri"/>
                <a:cs typeface="Calibri"/>
              </a:rPr>
              <a:t> </a:t>
            </a:r>
            <a:r>
              <a:rPr sz="3600" b="1" spc="-15" dirty="0">
                <a:solidFill>
                  <a:srgbClr val="0C4581"/>
                </a:solidFill>
                <a:latin typeface="Calibri"/>
                <a:cs typeface="Calibri"/>
              </a:rPr>
              <a:t>género</a:t>
            </a:r>
            <a:r>
              <a:rPr sz="3600" spc="-15" dirty="0">
                <a:solidFill>
                  <a:srgbClr val="0C4581"/>
                </a:solidFill>
                <a:latin typeface="Calibri"/>
                <a:cs typeface="Calibri"/>
              </a:rPr>
              <a:t>.</a:t>
            </a:r>
            <a:endParaRPr sz="3600" dirty="0">
              <a:latin typeface="Calibri"/>
              <a:cs typeface="Calibri"/>
            </a:endParaRPr>
          </a:p>
          <a:p>
            <a:pPr marL="704850" indent="-685800">
              <a:spcBef>
                <a:spcPts val="1065"/>
              </a:spcBef>
              <a:buClr>
                <a:srgbClr val="FF0000"/>
              </a:buClr>
              <a:buSzPct val="83333"/>
              <a:buFont typeface="Wingdings"/>
              <a:buChar char=""/>
              <a:tabLst>
                <a:tab pos="704850" algn="l"/>
              </a:tabLst>
            </a:pPr>
            <a:r>
              <a:rPr sz="3600" b="1" dirty="0">
                <a:solidFill>
                  <a:srgbClr val="0C4581"/>
                </a:solidFill>
                <a:latin typeface="Calibri"/>
                <a:cs typeface="Calibri"/>
              </a:rPr>
              <a:t>La</a:t>
            </a:r>
            <a:r>
              <a:rPr sz="3600" b="1" spc="-68" dirty="0">
                <a:solidFill>
                  <a:srgbClr val="0C4581"/>
                </a:solidFill>
                <a:latin typeface="Calibri"/>
                <a:cs typeface="Calibri"/>
              </a:rPr>
              <a:t> </a:t>
            </a:r>
            <a:r>
              <a:rPr sz="3600" b="1" dirty="0">
                <a:solidFill>
                  <a:srgbClr val="0C4581"/>
                </a:solidFill>
                <a:latin typeface="Calibri"/>
                <a:cs typeface="Calibri"/>
              </a:rPr>
              <a:t>Secretaría</a:t>
            </a:r>
            <a:r>
              <a:rPr sz="3600" b="1" spc="-38" dirty="0">
                <a:solidFill>
                  <a:srgbClr val="0C4581"/>
                </a:solidFill>
                <a:latin typeface="Calibri"/>
                <a:cs typeface="Calibri"/>
              </a:rPr>
              <a:t> </a:t>
            </a:r>
            <a:r>
              <a:rPr sz="3600" b="1" dirty="0">
                <a:solidFill>
                  <a:srgbClr val="0C4581"/>
                </a:solidFill>
                <a:latin typeface="Calibri"/>
                <a:cs typeface="Calibri"/>
              </a:rPr>
              <a:t>Técnica</a:t>
            </a:r>
            <a:r>
              <a:rPr sz="3600" b="1" spc="-68" dirty="0">
                <a:solidFill>
                  <a:srgbClr val="0C4581"/>
                </a:solidFill>
                <a:latin typeface="Calibri"/>
                <a:cs typeface="Calibri"/>
              </a:rPr>
              <a:t> </a:t>
            </a:r>
            <a:r>
              <a:rPr sz="3600" b="1" dirty="0">
                <a:solidFill>
                  <a:srgbClr val="0C4581"/>
                </a:solidFill>
                <a:latin typeface="Calibri"/>
                <a:cs typeface="Calibri"/>
              </a:rPr>
              <a:t>está</a:t>
            </a:r>
            <a:r>
              <a:rPr sz="3600" b="1" spc="-45" dirty="0">
                <a:solidFill>
                  <a:srgbClr val="0C4581"/>
                </a:solidFill>
                <a:latin typeface="Calibri"/>
                <a:cs typeface="Calibri"/>
              </a:rPr>
              <a:t> </a:t>
            </a:r>
            <a:r>
              <a:rPr sz="3600" b="1" dirty="0">
                <a:solidFill>
                  <a:srgbClr val="0C4581"/>
                </a:solidFill>
                <a:latin typeface="Calibri"/>
                <a:cs typeface="Calibri"/>
              </a:rPr>
              <a:t>conformada</a:t>
            </a:r>
            <a:r>
              <a:rPr sz="3600" b="1" spc="-53" dirty="0">
                <a:solidFill>
                  <a:srgbClr val="0C4581"/>
                </a:solidFill>
                <a:latin typeface="Calibri"/>
                <a:cs typeface="Calibri"/>
              </a:rPr>
              <a:t> </a:t>
            </a:r>
            <a:r>
              <a:rPr sz="3600" b="1" dirty="0">
                <a:solidFill>
                  <a:srgbClr val="0C4581"/>
                </a:solidFill>
                <a:latin typeface="Calibri"/>
                <a:cs typeface="Calibri"/>
              </a:rPr>
              <a:t>de</a:t>
            </a:r>
            <a:r>
              <a:rPr sz="3600" b="1" spc="-68" dirty="0">
                <a:solidFill>
                  <a:srgbClr val="0C4581"/>
                </a:solidFill>
                <a:latin typeface="Calibri"/>
                <a:cs typeface="Calibri"/>
              </a:rPr>
              <a:t> </a:t>
            </a:r>
            <a:r>
              <a:rPr sz="3600" b="1" dirty="0">
                <a:solidFill>
                  <a:srgbClr val="0C4581"/>
                </a:solidFill>
                <a:latin typeface="Calibri"/>
                <a:cs typeface="Calibri"/>
              </a:rPr>
              <a:t>la</a:t>
            </a:r>
            <a:r>
              <a:rPr sz="3600" b="1" spc="-75" dirty="0">
                <a:solidFill>
                  <a:srgbClr val="0C4581"/>
                </a:solidFill>
                <a:latin typeface="Calibri"/>
                <a:cs typeface="Calibri"/>
              </a:rPr>
              <a:t> </a:t>
            </a:r>
            <a:r>
              <a:rPr sz="3600" b="1" spc="-15" dirty="0">
                <a:solidFill>
                  <a:srgbClr val="0C4581"/>
                </a:solidFill>
                <a:latin typeface="Calibri"/>
                <a:cs typeface="Calibri"/>
              </a:rPr>
              <a:t>siguiente</a:t>
            </a:r>
            <a:r>
              <a:rPr sz="3600" b="1" spc="-68" dirty="0">
                <a:solidFill>
                  <a:srgbClr val="0C4581"/>
                </a:solidFill>
                <a:latin typeface="Calibri"/>
                <a:cs typeface="Calibri"/>
              </a:rPr>
              <a:t> </a:t>
            </a:r>
            <a:r>
              <a:rPr sz="3600" b="1" spc="-15" dirty="0">
                <a:solidFill>
                  <a:srgbClr val="0C4581"/>
                </a:solidFill>
                <a:latin typeface="Calibri"/>
                <a:cs typeface="Calibri"/>
              </a:rPr>
              <a:t>forma:</a:t>
            </a:r>
            <a:endParaRPr sz="3600" dirty="0">
              <a:latin typeface="Calibri"/>
              <a:cs typeface="Calibri"/>
            </a:endParaRPr>
          </a:p>
          <a:p>
            <a:pPr marL="1885950" lvl="1" indent="-514350">
              <a:buClr>
                <a:srgbClr val="FF0000"/>
              </a:buClr>
              <a:buSzPct val="83333"/>
              <a:buFont typeface="Arial MT"/>
              <a:buChar char="•"/>
              <a:tabLst>
                <a:tab pos="1885950" algn="l"/>
              </a:tabLst>
            </a:pPr>
            <a:r>
              <a:rPr sz="3600" dirty="0">
                <a:solidFill>
                  <a:srgbClr val="0C4581"/>
                </a:solidFill>
                <a:latin typeface="Calibri"/>
                <a:cs typeface="Calibri"/>
              </a:rPr>
              <a:t>Secretaria</a:t>
            </a:r>
            <a:r>
              <a:rPr sz="3600" spc="-68" dirty="0">
                <a:solidFill>
                  <a:srgbClr val="0C4581"/>
                </a:solidFill>
                <a:latin typeface="Calibri"/>
                <a:cs typeface="Calibri"/>
              </a:rPr>
              <a:t> </a:t>
            </a:r>
            <a:r>
              <a:rPr sz="3600" dirty="0">
                <a:solidFill>
                  <a:srgbClr val="0C4581"/>
                </a:solidFill>
                <a:latin typeface="Calibri"/>
                <a:cs typeface="Calibri"/>
              </a:rPr>
              <a:t>Técnica:</a:t>
            </a:r>
            <a:r>
              <a:rPr sz="3600" spc="-68" dirty="0">
                <a:solidFill>
                  <a:srgbClr val="0C4581"/>
                </a:solidFill>
                <a:latin typeface="Calibri"/>
                <a:cs typeface="Calibri"/>
              </a:rPr>
              <a:t> </a:t>
            </a:r>
            <a:r>
              <a:rPr sz="3600" dirty="0">
                <a:solidFill>
                  <a:srgbClr val="0C4581"/>
                </a:solidFill>
                <a:latin typeface="Calibri"/>
                <a:cs typeface="Calibri"/>
              </a:rPr>
              <a:t>Sra.</a:t>
            </a:r>
            <a:r>
              <a:rPr sz="3600" spc="-75" dirty="0">
                <a:solidFill>
                  <a:srgbClr val="0C4581"/>
                </a:solidFill>
                <a:latin typeface="Calibri"/>
                <a:cs typeface="Calibri"/>
              </a:rPr>
              <a:t> </a:t>
            </a:r>
            <a:r>
              <a:rPr sz="3600" dirty="0">
                <a:solidFill>
                  <a:srgbClr val="0C4581"/>
                </a:solidFill>
                <a:latin typeface="Calibri"/>
                <a:cs typeface="Calibri"/>
              </a:rPr>
              <a:t>Marina</a:t>
            </a:r>
            <a:r>
              <a:rPr sz="3600" spc="-75" dirty="0">
                <a:solidFill>
                  <a:srgbClr val="0C4581"/>
                </a:solidFill>
                <a:latin typeface="Calibri"/>
                <a:cs typeface="Calibri"/>
              </a:rPr>
              <a:t> </a:t>
            </a:r>
            <a:r>
              <a:rPr sz="3600" spc="-15" dirty="0">
                <a:solidFill>
                  <a:srgbClr val="0C4581"/>
                </a:solidFill>
                <a:latin typeface="Calibri"/>
                <a:cs typeface="Calibri"/>
              </a:rPr>
              <a:t>Hermosilla</a:t>
            </a:r>
            <a:endParaRPr sz="3600" dirty="0">
              <a:latin typeface="Calibri"/>
              <a:cs typeface="Calibri"/>
            </a:endParaRPr>
          </a:p>
          <a:p>
            <a:pPr marL="1885950" lvl="1" indent="-514350">
              <a:buClr>
                <a:srgbClr val="FF0000"/>
              </a:buClr>
              <a:buSzPct val="83333"/>
              <a:buFont typeface="Arial MT"/>
              <a:buChar char="•"/>
              <a:tabLst>
                <a:tab pos="1885950" algn="l"/>
              </a:tabLst>
            </a:pPr>
            <a:r>
              <a:rPr sz="3600" dirty="0">
                <a:solidFill>
                  <a:srgbClr val="0C4581"/>
                </a:solidFill>
                <a:latin typeface="Calibri"/>
                <a:cs typeface="Calibri"/>
              </a:rPr>
              <a:t>Miembros</a:t>
            </a:r>
            <a:r>
              <a:rPr sz="3600" spc="-75" dirty="0">
                <a:solidFill>
                  <a:srgbClr val="0C4581"/>
                </a:solidFill>
                <a:latin typeface="Calibri"/>
                <a:cs typeface="Calibri"/>
              </a:rPr>
              <a:t> </a:t>
            </a:r>
            <a:r>
              <a:rPr sz="3600" dirty="0">
                <a:solidFill>
                  <a:srgbClr val="0C4581"/>
                </a:solidFill>
                <a:latin typeface="Calibri"/>
                <a:cs typeface="Calibri"/>
              </a:rPr>
              <a:t>de</a:t>
            </a:r>
            <a:r>
              <a:rPr sz="3600" spc="-68" dirty="0">
                <a:solidFill>
                  <a:srgbClr val="0C4581"/>
                </a:solidFill>
                <a:latin typeface="Calibri"/>
                <a:cs typeface="Calibri"/>
              </a:rPr>
              <a:t> </a:t>
            </a:r>
            <a:r>
              <a:rPr sz="3600" dirty="0">
                <a:solidFill>
                  <a:srgbClr val="0C4581"/>
                </a:solidFill>
                <a:latin typeface="Calibri"/>
                <a:cs typeface="Calibri"/>
              </a:rPr>
              <a:t>los</a:t>
            </a:r>
            <a:r>
              <a:rPr sz="3600" spc="-75" dirty="0">
                <a:solidFill>
                  <a:srgbClr val="0C4581"/>
                </a:solidFill>
                <a:latin typeface="Calibri"/>
                <a:cs typeface="Calibri"/>
              </a:rPr>
              <a:t> </a:t>
            </a:r>
            <a:r>
              <a:rPr sz="3600" dirty="0">
                <a:solidFill>
                  <a:srgbClr val="0C4581"/>
                </a:solidFill>
                <a:latin typeface="Calibri"/>
                <a:cs typeface="Calibri"/>
              </a:rPr>
              <a:t>ministerios</a:t>
            </a:r>
            <a:r>
              <a:rPr sz="3600" spc="-75" dirty="0">
                <a:solidFill>
                  <a:srgbClr val="0C4581"/>
                </a:solidFill>
                <a:latin typeface="Calibri"/>
                <a:cs typeface="Calibri"/>
              </a:rPr>
              <a:t> </a:t>
            </a:r>
            <a:r>
              <a:rPr sz="3600" dirty="0">
                <a:solidFill>
                  <a:srgbClr val="0C4581"/>
                </a:solidFill>
                <a:latin typeface="Calibri"/>
                <a:cs typeface="Calibri"/>
              </a:rPr>
              <a:t>involucrados</a:t>
            </a:r>
            <a:r>
              <a:rPr sz="3600" spc="-75" dirty="0">
                <a:solidFill>
                  <a:srgbClr val="0C4581"/>
                </a:solidFill>
                <a:latin typeface="Calibri"/>
                <a:cs typeface="Calibri"/>
              </a:rPr>
              <a:t> </a:t>
            </a:r>
            <a:r>
              <a:rPr sz="3600" dirty="0">
                <a:solidFill>
                  <a:srgbClr val="0C4581"/>
                </a:solidFill>
                <a:latin typeface="Calibri"/>
                <a:cs typeface="Calibri"/>
              </a:rPr>
              <a:t>y</a:t>
            </a:r>
            <a:r>
              <a:rPr sz="3600" spc="-53" dirty="0">
                <a:solidFill>
                  <a:srgbClr val="0C4581"/>
                </a:solidFill>
                <a:latin typeface="Calibri"/>
                <a:cs typeface="Calibri"/>
              </a:rPr>
              <a:t> </a:t>
            </a:r>
            <a:r>
              <a:rPr sz="3600" dirty="0">
                <a:solidFill>
                  <a:srgbClr val="0C4581"/>
                </a:solidFill>
                <a:latin typeface="Calibri"/>
                <a:cs typeface="Calibri"/>
              </a:rPr>
              <a:t>Agencia</a:t>
            </a:r>
            <a:r>
              <a:rPr sz="3600" spc="-60" dirty="0">
                <a:solidFill>
                  <a:srgbClr val="0C4581"/>
                </a:solidFill>
                <a:latin typeface="Calibri"/>
                <a:cs typeface="Calibri"/>
              </a:rPr>
              <a:t> </a:t>
            </a:r>
            <a:r>
              <a:rPr sz="3600" dirty="0">
                <a:solidFill>
                  <a:srgbClr val="0C4581"/>
                </a:solidFill>
                <a:latin typeface="Calibri"/>
                <a:cs typeface="Calibri"/>
              </a:rPr>
              <a:t>de</a:t>
            </a:r>
            <a:r>
              <a:rPr sz="3600" spc="-53" dirty="0">
                <a:solidFill>
                  <a:srgbClr val="0C4581"/>
                </a:solidFill>
                <a:latin typeface="Calibri"/>
                <a:cs typeface="Calibri"/>
              </a:rPr>
              <a:t> </a:t>
            </a:r>
            <a:r>
              <a:rPr sz="3600" dirty="0">
                <a:solidFill>
                  <a:srgbClr val="0C4581"/>
                </a:solidFill>
                <a:latin typeface="Calibri"/>
                <a:cs typeface="Calibri"/>
              </a:rPr>
              <a:t>Sustentabilidad</a:t>
            </a:r>
            <a:r>
              <a:rPr sz="3600" spc="-45" dirty="0">
                <a:solidFill>
                  <a:srgbClr val="0C4581"/>
                </a:solidFill>
                <a:latin typeface="Calibri"/>
                <a:cs typeface="Calibri"/>
              </a:rPr>
              <a:t> </a:t>
            </a:r>
            <a:r>
              <a:rPr sz="3600" spc="-75" dirty="0">
                <a:solidFill>
                  <a:srgbClr val="0C4581"/>
                </a:solidFill>
                <a:latin typeface="Calibri"/>
                <a:cs typeface="Calibri"/>
              </a:rPr>
              <a:t>y</a:t>
            </a:r>
            <a:endParaRPr sz="3600" dirty="0">
              <a:latin typeface="Calibri"/>
              <a:cs typeface="Calibri"/>
            </a:endParaRPr>
          </a:p>
          <a:p>
            <a:pPr marL="1885950"/>
            <a:r>
              <a:rPr sz="3600" dirty="0">
                <a:solidFill>
                  <a:srgbClr val="0C4581"/>
                </a:solidFill>
                <a:latin typeface="Calibri"/>
                <a:cs typeface="Calibri"/>
              </a:rPr>
              <a:t>Cambio</a:t>
            </a:r>
            <a:r>
              <a:rPr sz="3600" spc="-60" dirty="0">
                <a:solidFill>
                  <a:srgbClr val="0C4581"/>
                </a:solidFill>
                <a:latin typeface="Calibri"/>
                <a:cs typeface="Calibri"/>
              </a:rPr>
              <a:t> </a:t>
            </a:r>
            <a:r>
              <a:rPr sz="3600" dirty="0">
                <a:solidFill>
                  <a:srgbClr val="0C4581"/>
                </a:solidFill>
                <a:latin typeface="Calibri"/>
                <a:cs typeface="Calibri"/>
              </a:rPr>
              <a:t>Climático</a:t>
            </a:r>
            <a:r>
              <a:rPr sz="3600" spc="-60" dirty="0">
                <a:solidFill>
                  <a:srgbClr val="0C4581"/>
                </a:solidFill>
                <a:latin typeface="Calibri"/>
                <a:cs typeface="Calibri"/>
              </a:rPr>
              <a:t> </a:t>
            </a:r>
            <a:r>
              <a:rPr sz="3600" spc="-15" dirty="0">
                <a:solidFill>
                  <a:srgbClr val="0C4581"/>
                </a:solidFill>
                <a:latin typeface="Calibri"/>
                <a:cs typeface="Calibri"/>
              </a:rPr>
              <a:t>(ASCC)</a:t>
            </a:r>
            <a:endParaRPr sz="3600" dirty="0">
              <a:latin typeface="Calibri"/>
              <a:cs typeface="Calibri"/>
            </a:endParaRPr>
          </a:p>
          <a:p>
            <a:pPr marL="1885950" lvl="1" indent="-514350">
              <a:buClr>
                <a:srgbClr val="FF0000"/>
              </a:buClr>
              <a:buSzPct val="83333"/>
              <a:buFont typeface="Arial MT"/>
              <a:buChar char="•"/>
              <a:tabLst>
                <a:tab pos="1885950" algn="l"/>
              </a:tabLst>
            </a:pPr>
            <a:r>
              <a:rPr sz="3600" dirty="0">
                <a:solidFill>
                  <a:srgbClr val="0C4581"/>
                </a:solidFill>
                <a:latin typeface="Calibri"/>
                <a:cs typeface="Calibri"/>
              </a:rPr>
              <a:t>Especialista</a:t>
            </a:r>
            <a:r>
              <a:rPr sz="3600" spc="-68" dirty="0">
                <a:solidFill>
                  <a:srgbClr val="0C4581"/>
                </a:solidFill>
                <a:latin typeface="Calibri"/>
                <a:cs typeface="Calibri"/>
              </a:rPr>
              <a:t> </a:t>
            </a:r>
            <a:r>
              <a:rPr sz="3600" dirty="0">
                <a:solidFill>
                  <a:srgbClr val="0C4581"/>
                </a:solidFill>
                <a:latin typeface="Calibri"/>
                <a:cs typeface="Calibri"/>
              </a:rPr>
              <a:t>metodológico:</a:t>
            </a:r>
            <a:r>
              <a:rPr sz="3600" spc="-113" dirty="0">
                <a:solidFill>
                  <a:srgbClr val="0C4581"/>
                </a:solidFill>
                <a:latin typeface="Calibri"/>
                <a:cs typeface="Calibri"/>
              </a:rPr>
              <a:t> </a:t>
            </a:r>
            <a:r>
              <a:rPr sz="3600" dirty="0">
                <a:solidFill>
                  <a:srgbClr val="0C4581"/>
                </a:solidFill>
                <a:latin typeface="Calibri"/>
                <a:cs typeface="Calibri"/>
              </a:rPr>
              <a:t>Sr.</a:t>
            </a:r>
            <a:r>
              <a:rPr sz="3600" spc="-68" dirty="0">
                <a:solidFill>
                  <a:srgbClr val="0C4581"/>
                </a:solidFill>
                <a:latin typeface="Calibri"/>
                <a:cs typeface="Calibri"/>
              </a:rPr>
              <a:t> </a:t>
            </a:r>
            <a:r>
              <a:rPr sz="3600" dirty="0">
                <a:solidFill>
                  <a:srgbClr val="0C4581"/>
                </a:solidFill>
                <a:latin typeface="Calibri"/>
                <a:cs typeface="Calibri"/>
              </a:rPr>
              <a:t>Javier</a:t>
            </a:r>
            <a:r>
              <a:rPr sz="3600" spc="-83" dirty="0">
                <a:solidFill>
                  <a:srgbClr val="0C4581"/>
                </a:solidFill>
                <a:latin typeface="Calibri"/>
                <a:cs typeface="Calibri"/>
              </a:rPr>
              <a:t> </a:t>
            </a:r>
            <a:r>
              <a:rPr sz="3600" spc="-15" dirty="0">
                <a:solidFill>
                  <a:srgbClr val="0C4581"/>
                </a:solidFill>
                <a:latin typeface="Calibri"/>
                <a:cs typeface="Calibri"/>
              </a:rPr>
              <a:t>Zulueta</a:t>
            </a:r>
            <a:endParaRPr sz="3600" dirty="0">
              <a:latin typeface="Calibri"/>
              <a:cs typeface="Calibri"/>
            </a:endParaRPr>
          </a:p>
          <a:p>
            <a:pPr marL="687705" marR="1559241" indent="-515303">
              <a:spcBef>
                <a:spcPts val="900"/>
              </a:spcBef>
              <a:buClr>
                <a:srgbClr val="FF0000"/>
              </a:buClr>
              <a:buSzPct val="83333"/>
              <a:buFont typeface="Wingdings"/>
              <a:buChar char=""/>
              <a:tabLst>
                <a:tab pos="687705" algn="l"/>
              </a:tabLst>
            </a:pPr>
            <a:r>
              <a:rPr sz="3600" b="1" dirty="0">
                <a:solidFill>
                  <a:srgbClr val="0C4581"/>
                </a:solidFill>
                <a:latin typeface="Calibri"/>
                <a:cs typeface="Calibri"/>
              </a:rPr>
              <a:t>Se</a:t>
            </a:r>
            <a:r>
              <a:rPr sz="3600" b="1" spc="-53" dirty="0">
                <a:solidFill>
                  <a:srgbClr val="0C4581"/>
                </a:solidFill>
                <a:latin typeface="Calibri"/>
                <a:cs typeface="Calibri"/>
              </a:rPr>
              <a:t> </a:t>
            </a:r>
            <a:r>
              <a:rPr sz="3600" b="1" dirty="0">
                <a:solidFill>
                  <a:srgbClr val="0C4581"/>
                </a:solidFill>
                <a:latin typeface="Calibri"/>
                <a:cs typeface="Calibri"/>
              </a:rPr>
              <a:t>creó</a:t>
            </a:r>
            <a:r>
              <a:rPr sz="3600" b="1" spc="-38" dirty="0">
                <a:solidFill>
                  <a:srgbClr val="0C4581"/>
                </a:solidFill>
                <a:latin typeface="Calibri"/>
                <a:cs typeface="Calibri"/>
              </a:rPr>
              <a:t> </a:t>
            </a:r>
            <a:r>
              <a:rPr sz="3600" b="1" dirty="0">
                <a:solidFill>
                  <a:srgbClr val="0C4581"/>
                </a:solidFill>
                <a:latin typeface="Calibri"/>
                <a:cs typeface="Calibri"/>
              </a:rPr>
              <a:t>un</a:t>
            </a:r>
            <a:r>
              <a:rPr sz="3600" b="1" spc="-68" dirty="0">
                <a:solidFill>
                  <a:srgbClr val="0C4581"/>
                </a:solidFill>
                <a:latin typeface="Calibri"/>
                <a:cs typeface="Calibri"/>
              </a:rPr>
              <a:t> </a:t>
            </a:r>
            <a:r>
              <a:rPr sz="3600" b="1" dirty="0">
                <a:solidFill>
                  <a:srgbClr val="0C4581"/>
                </a:solidFill>
                <a:latin typeface="Calibri"/>
                <a:cs typeface="Calibri"/>
              </a:rPr>
              <a:t>mecanismo</a:t>
            </a:r>
            <a:r>
              <a:rPr sz="3600" b="1" spc="-38" dirty="0">
                <a:solidFill>
                  <a:srgbClr val="0C4581"/>
                </a:solidFill>
                <a:latin typeface="Calibri"/>
                <a:cs typeface="Calibri"/>
              </a:rPr>
              <a:t> </a:t>
            </a:r>
            <a:r>
              <a:rPr sz="3600" b="1" dirty="0">
                <a:solidFill>
                  <a:srgbClr val="0C4581"/>
                </a:solidFill>
                <a:latin typeface="Calibri"/>
                <a:cs typeface="Calibri"/>
              </a:rPr>
              <a:t>para</a:t>
            </a:r>
            <a:r>
              <a:rPr sz="3600" b="1" spc="-45" dirty="0">
                <a:solidFill>
                  <a:srgbClr val="0C4581"/>
                </a:solidFill>
                <a:latin typeface="Calibri"/>
                <a:cs typeface="Calibri"/>
              </a:rPr>
              <a:t> </a:t>
            </a:r>
            <a:r>
              <a:rPr sz="3600" b="1" dirty="0">
                <a:solidFill>
                  <a:srgbClr val="0C4581"/>
                </a:solidFill>
                <a:latin typeface="Calibri"/>
                <a:cs typeface="Calibri"/>
              </a:rPr>
              <a:t>la</a:t>
            </a:r>
            <a:r>
              <a:rPr sz="3600" b="1" spc="-38" dirty="0">
                <a:solidFill>
                  <a:srgbClr val="0C4581"/>
                </a:solidFill>
                <a:latin typeface="Calibri"/>
                <a:cs typeface="Calibri"/>
              </a:rPr>
              <a:t> </a:t>
            </a:r>
            <a:r>
              <a:rPr sz="3600" b="1" dirty="0">
                <a:solidFill>
                  <a:srgbClr val="0C4581"/>
                </a:solidFill>
                <a:latin typeface="Calibri"/>
                <a:cs typeface="Calibri"/>
              </a:rPr>
              <a:t>recepción</a:t>
            </a:r>
            <a:r>
              <a:rPr sz="3600" b="1" spc="-45" dirty="0">
                <a:solidFill>
                  <a:srgbClr val="0C4581"/>
                </a:solidFill>
                <a:latin typeface="Calibri"/>
                <a:cs typeface="Calibri"/>
              </a:rPr>
              <a:t> </a:t>
            </a:r>
            <a:r>
              <a:rPr sz="3600" b="1" dirty="0">
                <a:solidFill>
                  <a:srgbClr val="0C4581"/>
                </a:solidFill>
                <a:latin typeface="Calibri"/>
                <a:cs typeface="Calibri"/>
              </a:rPr>
              <a:t>de</a:t>
            </a:r>
            <a:r>
              <a:rPr sz="3600" b="1" spc="-60" dirty="0">
                <a:solidFill>
                  <a:srgbClr val="0C4581"/>
                </a:solidFill>
                <a:latin typeface="Calibri"/>
                <a:cs typeface="Calibri"/>
              </a:rPr>
              <a:t> </a:t>
            </a:r>
            <a:r>
              <a:rPr sz="3600" b="1" dirty="0">
                <a:solidFill>
                  <a:srgbClr val="0C4581"/>
                </a:solidFill>
                <a:latin typeface="Calibri"/>
                <a:cs typeface="Calibri"/>
              </a:rPr>
              <a:t>comentarios</a:t>
            </a:r>
            <a:r>
              <a:rPr sz="3600" b="1" spc="-38" dirty="0">
                <a:solidFill>
                  <a:srgbClr val="0C4581"/>
                </a:solidFill>
                <a:latin typeface="Calibri"/>
                <a:cs typeface="Calibri"/>
              </a:rPr>
              <a:t> </a:t>
            </a:r>
            <a:r>
              <a:rPr sz="3600" b="1" dirty="0">
                <a:solidFill>
                  <a:srgbClr val="0C4581"/>
                </a:solidFill>
                <a:latin typeface="Calibri"/>
                <a:cs typeface="Calibri"/>
              </a:rPr>
              <a:t>de</a:t>
            </a:r>
            <a:r>
              <a:rPr sz="3600" b="1" spc="-53" dirty="0">
                <a:solidFill>
                  <a:srgbClr val="0C4581"/>
                </a:solidFill>
                <a:latin typeface="Calibri"/>
                <a:cs typeface="Calibri"/>
              </a:rPr>
              <a:t> </a:t>
            </a:r>
            <a:r>
              <a:rPr sz="3600" b="1" dirty="0">
                <a:solidFill>
                  <a:srgbClr val="0C4581"/>
                </a:solidFill>
                <a:latin typeface="Calibri"/>
                <a:cs typeface="Calibri"/>
              </a:rPr>
              <a:t>terceros</a:t>
            </a:r>
            <a:r>
              <a:rPr sz="3600" b="1" spc="-38" dirty="0">
                <a:solidFill>
                  <a:srgbClr val="0C4581"/>
                </a:solidFill>
                <a:latin typeface="Calibri"/>
                <a:cs typeface="Calibri"/>
              </a:rPr>
              <a:t> </a:t>
            </a:r>
            <a:r>
              <a:rPr sz="3600" b="1" dirty="0">
                <a:solidFill>
                  <a:srgbClr val="0C4581"/>
                </a:solidFill>
                <a:latin typeface="Calibri"/>
                <a:cs typeface="Calibri"/>
              </a:rPr>
              <a:t>y</a:t>
            </a:r>
            <a:r>
              <a:rPr sz="3600" b="1" spc="-45" dirty="0">
                <a:solidFill>
                  <a:srgbClr val="0C4581"/>
                </a:solidFill>
                <a:latin typeface="Calibri"/>
                <a:cs typeface="Calibri"/>
              </a:rPr>
              <a:t> </a:t>
            </a:r>
            <a:r>
              <a:rPr sz="3600" b="1" spc="-38" dirty="0">
                <a:solidFill>
                  <a:srgbClr val="0C4581"/>
                </a:solidFill>
                <a:latin typeface="Calibri"/>
                <a:cs typeface="Calibri"/>
              </a:rPr>
              <a:t>se </a:t>
            </a:r>
            <a:r>
              <a:rPr sz="3600" b="1" dirty="0">
                <a:solidFill>
                  <a:srgbClr val="0C4581"/>
                </a:solidFill>
                <a:latin typeface="Calibri"/>
                <a:cs typeface="Calibri"/>
              </a:rPr>
              <a:t>informará</a:t>
            </a:r>
            <a:r>
              <a:rPr sz="3600" b="1" spc="-68" dirty="0">
                <a:solidFill>
                  <a:srgbClr val="0C4581"/>
                </a:solidFill>
                <a:latin typeface="Calibri"/>
                <a:cs typeface="Calibri"/>
              </a:rPr>
              <a:t> </a:t>
            </a:r>
            <a:r>
              <a:rPr sz="3600" b="1" dirty="0">
                <a:solidFill>
                  <a:srgbClr val="0C4581"/>
                </a:solidFill>
                <a:latin typeface="Calibri"/>
                <a:cs typeface="Calibri"/>
              </a:rPr>
              <a:t>a</a:t>
            </a:r>
            <a:r>
              <a:rPr sz="3600" b="1" spc="-75" dirty="0">
                <a:solidFill>
                  <a:srgbClr val="0C4581"/>
                </a:solidFill>
                <a:latin typeface="Calibri"/>
                <a:cs typeface="Calibri"/>
              </a:rPr>
              <a:t> </a:t>
            </a:r>
            <a:r>
              <a:rPr sz="3600" b="1" dirty="0">
                <a:solidFill>
                  <a:srgbClr val="0C4581"/>
                </a:solidFill>
                <a:latin typeface="Calibri"/>
                <a:cs typeface="Calibri"/>
              </a:rPr>
              <a:t>los</a:t>
            </a:r>
            <a:r>
              <a:rPr sz="3600" b="1" spc="-53" dirty="0">
                <a:solidFill>
                  <a:srgbClr val="0C4581"/>
                </a:solidFill>
                <a:latin typeface="Calibri"/>
                <a:cs typeface="Calibri"/>
              </a:rPr>
              <a:t> </a:t>
            </a:r>
            <a:r>
              <a:rPr sz="3600" b="1" dirty="0">
                <a:solidFill>
                  <a:srgbClr val="0C4581"/>
                </a:solidFill>
                <a:latin typeface="Calibri"/>
                <a:cs typeface="Calibri"/>
              </a:rPr>
              <a:t>interesados</a:t>
            </a:r>
            <a:r>
              <a:rPr sz="3600" b="1" spc="-60" dirty="0">
                <a:solidFill>
                  <a:srgbClr val="0C4581"/>
                </a:solidFill>
                <a:latin typeface="Calibri"/>
                <a:cs typeface="Calibri"/>
              </a:rPr>
              <a:t> </a:t>
            </a:r>
            <a:r>
              <a:rPr sz="3600" b="1" dirty="0">
                <a:solidFill>
                  <a:srgbClr val="0C4581"/>
                </a:solidFill>
                <a:latin typeface="Calibri"/>
                <a:cs typeface="Calibri"/>
              </a:rPr>
              <a:t>a</a:t>
            </a:r>
            <a:r>
              <a:rPr sz="3600" b="1" spc="-53" dirty="0">
                <a:solidFill>
                  <a:srgbClr val="0C4581"/>
                </a:solidFill>
                <a:latin typeface="Calibri"/>
                <a:cs typeface="Calibri"/>
              </a:rPr>
              <a:t> </a:t>
            </a:r>
            <a:r>
              <a:rPr sz="3600" b="1" dirty="0">
                <a:solidFill>
                  <a:srgbClr val="0C4581"/>
                </a:solidFill>
                <a:latin typeface="Calibri"/>
                <a:cs typeface="Calibri"/>
              </a:rPr>
              <a:t>mediados</a:t>
            </a:r>
            <a:r>
              <a:rPr sz="3600" b="1" spc="-53" dirty="0">
                <a:solidFill>
                  <a:srgbClr val="0C4581"/>
                </a:solidFill>
                <a:latin typeface="Calibri"/>
                <a:cs typeface="Calibri"/>
              </a:rPr>
              <a:t> </a:t>
            </a:r>
            <a:r>
              <a:rPr sz="3600" b="1" dirty="0">
                <a:solidFill>
                  <a:srgbClr val="0C4581"/>
                </a:solidFill>
                <a:latin typeface="Calibri"/>
                <a:cs typeface="Calibri"/>
              </a:rPr>
              <a:t>y</a:t>
            </a:r>
            <a:r>
              <a:rPr sz="3600" b="1" spc="-83" dirty="0">
                <a:solidFill>
                  <a:srgbClr val="0C4581"/>
                </a:solidFill>
                <a:latin typeface="Calibri"/>
                <a:cs typeface="Calibri"/>
              </a:rPr>
              <a:t> </a:t>
            </a:r>
            <a:r>
              <a:rPr sz="3600" b="1" dirty="0">
                <a:solidFill>
                  <a:srgbClr val="0C4581"/>
                </a:solidFill>
                <a:latin typeface="Calibri"/>
                <a:cs typeface="Calibri"/>
              </a:rPr>
              <a:t>al</a:t>
            </a:r>
            <a:r>
              <a:rPr sz="3600" b="1" spc="-68" dirty="0">
                <a:solidFill>
                  <a:srgbClr val="0C4581"/>
                </a:solidFill>
                <a:latin typeface="Calibri"/>
                <a:cs typeface="Calibri"/>
              </a:rPr>
              <a:t> </a:t>
            </a:r>
            <a:r>
              <a:rPr sz="3600" b="1" dirty="0">
                <a:solidFill>
                  <a:srgbClr val="0C4581"/>
                </a:solidFill>
                <a:latin typeface="Calibri"/>
                <a:cs typeface="Calibri"/>
              </a:rPr>
              <a:t>final</a:t>
            </a:r>
            <a:r>
              <a:rPr sz="3600" b="1" spc="-60" dirty="0">
                <a:solidFill>
                  <a:srgbClr val="0C4581"/>
                </a:solidFill>
                <a:latin typeface="Calibri"/>
                <a:cs typeface="Calibri"/>
              </a:rPr>
              <a:t> </a:t>
            </a:r>
            <a:r>
              <a:rPr sz="3600" b="1" dirty="0">
                <a:solidFill>
                  <a:srgbClr val="0C4581"/>
                </a:solidFill>
                <a:latin typeface="Calibri"/>
                <a:cs typeface="Calibri"/>
              </a:rPr>
              <a:t>del</a:t>
            </a:r>
            <a:r>
              <a:rPr sz="3600" b="1" spc="-60" dirty="0">
                <a:solidFill>
                  <a:srgbClr val="0C4581"/>
                </a:solidFill>
                <a:latin typeface="Calibri"/>
                <a:cs typeface="Calibri"/>
              </a:rPr>
              <a:t> </a:t>
            </a:r>
            <a:r>
              <a:rPr sz="3600" b="1" spc="-15" dirty="0">
                <a:solidFill>
                  <a:srgbClr val="0C4581"/>
                </a:solidFill>
                <a:latin typeface="Calibri"/>
                <a:cs typeface="Calibri"/>
              </a:rPr>
              <a:t>proceso</a:t>
            </a:r>
            <a:endParaRPr sz="3600" dirty="0">
              <a:latin typeface="Calibri"/>
              <a:cs typeface="Calibri"/>
            </a:endParaRPr>
          </a:p>
        </p:txBody>
      </p:sp>
      <p:pic>
        <p:nvPicPr>
          <p:cNvPr id="4" name="object 4"/>
          <p:cNvPicPr/>
          <p:nvPr/>
        </p:nvPicPr>
        <p:blipFill>
          <a:blip r:embed="rId2" cstate="print"/>
          <a:stretch>
            <a:fillRect/>
          </a:stretch>
        </p:blipFill>
        <p:spPr>
          <a:xfrm>
            <a:off x="1" y="1"/>
            <a:ext cx="18287999" cy="291464"/>
          </a:xfrm>
          <a:prstGeom prst="rect">
            <a:avLst/>
          </a:prstGeom>
        </p:spPr>
      </p:pic>
      <p:sp>
        <p:nvSpPr>
          <p:cNvPr id="5" name="object 5"/>
          <p:cNvSpPr txBox="1">
            <a:spLocks noGrp="1"/>
          </p:cNvSpPr>
          <p:nvPr>
            <p:ph type="ftr" sz="quarter" idx="5"/>
          </p:nvPr>
        </p:nvSpPr>
        <p:spPr>
          <a:xfrm>
            <a:off x="9326880" y="14350365"/>
            <a:ext cx="8778240" cy="574196"/>
          </a:xfrm>
          <a:prstGeom prst="rect">
            <a:avLst/>
          </a:prstGeom>
        </p:spPr>
        <p:txBody>
          <a:bodyPr vert="horz" wrap="square" lIns="0" tIns="20003" rIns="0" bIns="0" rtlCol="0">
            <a:spAutoFit/>
          </a:bodyPr>
          <a:lstStyle/>
          <a:p>
            <a:pPr marL="19050">
              <a:spcBef>
                <a:spcPts val="158"/>
              </a:spcBef>
            </a:pPr>
            <a:r>
              <a:rPr dirty="0"/>
              <a:t>Comité</a:t>
            </a:r>
            <a:r>
              <a:rPr spc="-68" dirty="0"/>
              <a:t> </a:t>
            </a:r>
            <a:r>
              <a:rPr dirty="0"/>
              <a:t>de</a:t>
            </a:r>
            <a:r>
              <a:rPr spc="-53" dirty="0"/>
              <a:t> </a:t>
            </a:r>
            <a:r>
              <a:rPr spc="-15" dirty="0"/>
              <a:t>Carbono-</a:t>
            </a:r>
            <a:r>
              <a:rPr dirty="0"/>
              <a:t>Neutralidad</a:t>
            </a:r>
            <a:r>
              <a:rPr spc="-90" dirty="0"/>
              <a:t> </a:t>
            </a:r>
            <a:r>
              <a:rPr dirty="0"/>
              <a:t>y</a:t>
            </a:r>
            <a:r>
              <a:rPr spc="-60" dirty="0"/>
              <a:t> </a:t>
            </a:r>
            <a:r>
              <a:rPr dirty="0"/>
              <a:t>Resiliencia:</a:t>
            </a:r>
            <a:r>
              <a:rPr spc="-60" dirty="0"/>
              <a:t> </a:t>
            </a:r>
            <a:r>
              <a:rPr b="0" dirty="0">
                <a:latin typeface="Verdana"/>
                <a:cs typeface="Verdana"/>
              </a:rPr>
              <a:t>una</a:t>
            </a:r>
            <a:r>
              <a:rPr spc="-23" dirty="0">
                <a:latin typeface="Verdana"/>
                <a:cs typeface="Verdana"/>
              </a:rPr>
              <a:t> </a:t>
            </a:r>
            <a:r>
              <a:rPr b="0" dirty="0">
                <a:latin typeface="Verdana"/>
                <a:cs typeface="Verdana"/>
              </a:rPr>
              <a:t>ventana</a:t>
            </a:r>
            <a:r>
              <a:rPr spc="-30" dirty="0">
                <a:latin typeface="Verdana"/>
                <a:cs typeface="Verdana"/>
              </a:rPr>
              <a:t> </a:t>
            </a:r>
            <a:r>
              <a:rPr b="0" dirty="0">
                <a:latin typeface="Verdana"/>
                <a:cs typeface="Verdana"/>
              </a:rPr>
              <a:t>de</a:t>
            </a:r>
            <a:r>
              <a:rPr spc="-30" dirty="0">
                <a:latin typeface="Verdana"/>
                <a:cs typeface="Verdana"/>
              </a:rPr>
              <a:t> </a:t>
            </a:r>
            <a:r>
              <a:rPr b="0" dirty="0">
                <a:latin typeface="Verdana"/>
                <a:cs typeface="Verdana"/>
              </a:rPr>
              <a:t>oportunidades</a:t>
            </a:r>
            <a:r>
              <a:rPr spc="15" dirty="0">
                <a:latin typeface="Verdana"/>
                <a:cs typeface="Verdana"/>
              </a:rPr>
              <a:t> </a:t>
            </a:r>
            <a:r>
              <a:rPr b="0" dirty="0">
                <a:latin typeface="Verdana"/>
                <a:cs typeface="Verdana"/>
              </a:rPr>
              <a:t>para</a:t>
            </a:r>
            <a:r>
              <a:rPr spc="-45" dirty="0">
                <a:latin typeface="Verdana"/>
                <a:cs typeface="Verdana"/>
              </a:rPr>
              <a:t> </a:t>
            </a:r>
            <a:r>
              <a:rPr spc="-15" dirty="0">
                <a:latin typeface="Verdana"/>
                <a:cs typeface="Verdana"/>
              </a:rPr>
              <a:t>Chile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95397"/>
            <a:ext cx="19163072" cy="1608516"/>
          </a:xfrm>
          <a:prstGeom prst="rect">
            <a:avLst/>
          </a:prstGeom>
        </p:spPr>
        <p:txBody>
          <a:bodyPr vert="horz" wrap="square" lIns="0" tIns="861440" rIns="0" bIns="0" rtlCol="0">
            <a:spAutoFit/>
          </a:bodyPr>
          <a:lstStyle/>
          <a:p>
            <a:pPr marL="604838">
              <a:spcBef>
                <a:spcPts val="150"/>
              </a:spcBef>
            </a:pPr>
            <a:r>
              <a:rPr sz="4800" kern="1200" dirty="0">
                <a:solidFill>
                  <a:srgbClr val="0C4581"/>
                </a:solidFill>
                <a:latin typeface="Calibri"/>
                <a:ea typeface="+mn-ea"/>
                <a:cs typeface="Calibri"/>
              </a:rPr>
              <a:t>Participación y comunicación</a:t>
            </a:r>
          </a:p>
        </p:txBody>
      </p:sp>
      <p:sp>
        <p:nvSpPr>
          <p:cNvPr id="3" name="object 3"/>
          <p:cNvSpPr txBox="1"/>
          <p:nvPr/>
        </p:nvSpPr>
        <p:spPr>
          <a:xfrm>
            <a:off x="838200" y="1608517"/>
            <a:ext cx="13969364" cy="8498480"/>
          </a:xfrm>
          <a:prstGeom prst="rect">
            <a:avLst/>
          </a:prstGeom>
        </p:spPr>
        <p:txBody>
          <a:bodyPr vert="horz" wrap="square" lIns="0" tIns="19050" rIns="0" bIns="0" rtlCol="0">
            <a:spAutoFit/>
          </a:bodyPr>
          <a:lstStyle/>
          <a:p>
            <a:pPr marL="532448" indent="-513398">
              <a:spcBef>
                <a:spcPts val="150"/>
              </a:spcBef>
              <a:buClr>
                <a:srgbClr val="FF0000"/>
              </a:buClr>
              <a:buSzPct val="95000"/>
              <a:buFont typeface="Wingdings"/>
              <a:buChar char=""/>
              <a:tabLst>
                <a:tab pos="532448" algn="l"/>
              </a:tabLst>
            </a:pPr>
            <a:r>
              <a:rPr sz="3400" dirty="0">
                <a:solidFill>
                  <a:srgbClr val="0A4581"/>
                </a:solidFill>
                <a:latin typeface="Arial MT"/>
                <a:cs typeface="Arial MT"/>
              </a:rPr>
              <a:t>Se</a:t>
            </a:r>
            <a:r>
              <a:rPr sz="3400" spc="-83" dirty="0">
                <a:solidFill>
                  <a:srgbClr val="0A4581"/>
                </a:solidFill>
                <a:latin typeface="Arial MT"/>
                <a:cs typeface="Arial MT"/>
              </a:rPr>
              <a:t> </a:t>
            </a:r>
            <a:r>
              <a:rPr sz="3400" dirty="0">
                <a:solidFill>
                  <a:srgbClr val="0A4581"/>
                </a:solidFill>
                <a:latin typeface="Arial MT"/>
                <a:cs typeface="Arial MT"/>
              </a:rPr>
              <a:t>puso</a:t>
            </a:r>
            <a:r>
              <a:rPr sz="3400" spc="-98" dirty="0">
                <a:solidFill>
                  <a:srgbClr val="0A4581"/>
                </a:solidFill>
                <a:latin typeface="Arial MT"/>
                <a:cs typeface="Arial MT"/>
              </a:rPr>
              <a:t> </a:t>
            </a:r>
            <a:r>
              <a:rPr sz="3400" dirty="0">
                <a:solidFill>
                  <a:srgbClr val="0A4581"/>
                </a:solidFill>
                <a:latin typeface="Arial MT"/>
                <a:cs typeface="Arial MT"/>
              </a:rPr>
              <a:t>a</a:t>
            </a:r>
            <a:r>
              <a:rPr sz="3400" spc="-83" dirty="0">
                <a:solidFill>
                  <a:srgbClr val="0A4581"/>
                </a:solidFill>
                <a:latin typeface="Arial MT"/>
                <a:cs typeface="Arial MT"/>
              </a:rPr>
              <a:t> </a:t>
            </a:r>
            <a:r>
              <a:rPr sz="3400" dirty="0">
                <a:solidFill>
                  <a:srgbClr val="0A4581"/>
                </a:solidFill>
                <a:latin typeface="Arial MT"/>
                <a:cs typeface="Arial MT"/>
              </a:rPr>
              <a:t>disposición</a:t>
            </a:r>
            <a:r>
              <a:rPr sz="3400" spc="-38" dirty="0">
                <a:solidFill>
                  <a:srgbClr val="0A4581"/>
                </a:solidFill>
                <a:latin typeface="Arial MT"/>
                <a:cs typeface="Arial MT"/>
              </a:rPr>
              <a:t> </a:t>
            </a:r>
            <a:r>
              <a:rPr sz="3400" dirty="0">
                <a:solidFill>
                  <a:srgbClr val="0A4581"/>
                </a:solidFill>
                <a:latin typeface="Arial MT"/>
                <a:cs typeface="Arial MT"/>
              </a:rPr>
              <a:t>una</a:t>
            </a:r>
            <a:r>
              <a:rPr sz="3400" spc="-98" dirty="0">
                <a:solidFill>
                  <a:srgbClr val="0A4581"/>
                </a:solidFill>
                <a:latin typeface="Arial MT"/>
                <a:cs typeface="Arial MT"/>
              </a:rPr>
              <a:t> </a:t>
            </a:r>
            <a:r>
              <a:rPr sz="3400" dirty="0">
                <a:solidFill>
                  <a:srgbClr val="0A4581"/>
                </a:solidFill>
                <a:latin typeface="Arial MT"/>
                <a:cs typeface="Arial MT"/>
              </a:rPr>
              <a:t>sección</a:t>
            </a:r>
            <a:r>
              <a:rPr sz="3400" spc="-75" dirty="0">
                <a:solidFill>
                  <a:srgbClr val="0A4581"/>
                </a:solidFill>
                <a:latin typeface="Arial MT"/>
                <a:cs typeface="Arial MT"/>
              </a:rPr>
              <a:t> </a:t>
            </a:r>
            <a:r>
              <a:rPr sz="3400" dirty="0">
                <a:solidFill>
                  <a:srgbClr val="0A4581"/>
                </a:solidFill>
                <a:latin typeface="Arial MT"/>
                <a:cs typeface="Arial MT"/>
              </a:rPr>
              <a:t>en</a:t>
            </a:r>
            <a:r>
              <a:rPr sz="3400" spc="-90" dirty="0">
                <a:solidFill>
                  <a:srgbClr val="0A4581"/>
                </a:solidFill>
                <a:latin typeface="Arial MT"/>
                <a:cs typeface="Arial MT"/>
              </a:rPr>
              <a:t> </a:t>
            </a:r>
            <a:r>
              <a:rPr sz="3400" dirty="0">
                <a:solidFill>
                  <a:srgbClr val="0A4581"/>
                </a:solidFill>
                <a:latin typeface="Arial MT"/>
                <a:cs typeface="Arial MT"/>
              </a:rPr>
              <a:t>la</a:t>
            </a:r>
            <a:r>
              <a:rPr sz="3400" spc="-75" dirty="0">
                <a:solidFill>
                  <a:srgbClr val="0A4581"/>
                </a:solidFill>
                <a:latin typeface="Arial MT"/>
                <a:cs typeface="Arial MT"/>
              </a:rPr>
              <a:t> </a:t>
            </a:r>
            <a:r>
              <a:rPr sz="3400" dirty="0">
                <a:solidFill>
                  <a:srgbClr val="0A4581"/>
                </a:solidFill>
                <a:latin typeface="Arial MT"/>
                <a:cs typeface="Arial MT"/>
              </a:rPr>
              <a:t>página</a:t>
            </a:r>
            <a:r>
              <a:rPr sz="3400" spc="-68" dirty="0">
                <a:solidFill>
                  <a:srgbClr val="0A4581"/>
                </a:solidFill>
                <a:latin typeface="Arial MT"/>
                <a:cs typeface="Arial MT"/>
              </a:rPr>
              <a:t> </a:t>
            </a:r>
            <a:r>
              <a:rPr sz="3400" dirty="0">
                <a:solidFill>
                  <a:srgbClr val="0A4581"/>
                </a:solidFill>
                <a:latin typeface="Arial MT"/>
                <a:cs typeface="Arial MT"/>
              </a:rPr>
              <a:t>web</a:t>
            </a:r>
            <a:r>
              <a:rPr sz="3400" spc="-98" dirty="0">
                <a:solidFill>
                  <a:srgbClr val="0A4581"/>
                </a:solidFill>
                <a:latin typeface="Arial MT"/>
                <a:cs typeface="Arial MT"/>
              </a:rPr>
              <a:t> </a:t>
            </a:r>
            <a:r>
              <a:rPr sz="3400" dirty="0">
                <a:solidFill>
                  <a:srgbClr val="0A4581"/>
                </a:solidFill>
                <a:latin typeface="Arial MT"/>
                <a:cs typeface="Arial MT"/>
              </a:rPr>
              <a:t>de</a:t>
            </a:r>
            <a:r>
              <a:rPr sz="3400" spc="-83" dirty="0">
                <a:solidFill>
                  <a:srgbClr val="0A4581"/>
                </a:solidFill>
                <a:latin typeface="Arial MT"/>
                <a:cs typeface="Arial MT"/>
              </a:rPr>
              <a:t> </a:t>
            </a:r>
            <a:r>
              <a:rPr sz="3400" dirty="0">
                <a:solidFill>
                  <a:srgbClr val="0A4581"/>
                </a:solidFill>
                <a:latin typeface="Arial MT"/>
                <a:cs typeface="Arial MT"/>
              </a:rPr>
              <a:t>la</a:t>
            </a:r>
            <a:r>
              <a:rPr sz="3400" spc="-75" dirty="0">
                <a:solidFill>
                  <a:srgbClr val="0A4581"/>
                </a:solidFill>
                <a:latin typeface="Arial MT"/>
                <a:cs typeface="Arial MT"/>
              </a:rPr>
              <a:t> </a:t>
            </a:r>
            <a:r>
              <a:rPr sz="3400" dirty="0">
                <a:solidFill>
                  <a:srgbClr val="0A4581"/>
                </a:solidFill>
                <a:latin typeface="Arial MT"/>
                <a:cs typeface="Arial MT"/>
              </a:rPr>
              <a:t>ASCC</a:t>
            </a:r>
            <a:r>
              <a:rPr sz="3400" spc="-53" dirty="0">
                <a:solidFill>
                  <a:srgbClr val="0A4581"/>
                </a:solidFill>
                <a:latin typeface="Arial MT"/>
                <a:cs typeface="Arial MT"/>
              </a:rPr>
              <a:t> </a:t>
            </a:r>
            <a:r>
              <a:rPr sz="3400" dirty="0">
                <a:solidFill>
                  <a:srgbClr val="0A4581"/>
                </a:solidFill>
                <a:latin typeface="Arial MT"/>
                <a:cs typeface="Arial MT"/>
              </a:rPr>
              <a:t>donde</a:t>
            </a:r>
            <a:r>
              <a:rPr sz="3400" spc="-75" dirty="0">
                <a:solidFill>
                  <a:srgbClr val="0A4581"/>
                </a:solidFill>
                <a:latin typeface="Arial MT"/>
                <a:cs typeface="Arial MT"/>
              </a:rPr>
              <a:t> </a:t>
            </a:r>
            <a:r>
              <a:rPr sz="3400" dirty="0">
                <a:solidFill>
                  <a:srgbClr val="0A4581"/>
                </a:solidFill>
                <a:latin typeface="Arial MT"/>
                <a:cs typeface="Arial MT"/>
              </a:rPr>
              <a:t>las</a:t>
            </a:r>
            <a:r>
              <a:rPr sz="3400" spc="-83" dirty="0">
                <a:solidFill>
                  <a:srgbClr val="0A4581"/>
                </a:solidFill>
                <a:latin typeface="Arial MT"/>
                <a:cs typeface="Arial MT"/>
              </a:rPr>
              <a:t> </a:t>
            </a:r>
            <a:r>
              <a:rPr sz="3400" spc="-75" dirty="0">
                <a:solidFill>
                  <a:srgbClr val="0A4581"/>
                </a:solidFill>
                <a:latin typeface="Arial MT"/>
                <a:cs typeface="Arial MT"/>
              </a:rPr>
              <a:t>y</a:t>
            </a:r>
            <a:r>
              <a:rPr lang="es-ES" sz="3400" spc="-75" dirty="0">
                <a:latin typeface="Arial MT"/>
                <a:cs typeface="Arial MT"/>
              </a:rPr>
              <a:t> </a:t>
            </a:r>
            <a:r>
              <a:rPr sz="3400" dirty="0" err="1">
                <a:solidFill>
                  <a:srgbClr val="0A4581"/>
                </a:solidFill>
                <a:latin typeface="Arial MT"/>
                <a:cs typeface="Arial MT"/>
              </a:rPr>
              <a:t>los</a:t>
            </a:r>
            <a:r>
              <a:rPr sz="3400" spc="-68" dirty="0">
                <a:solidFill>
                  <a:srgbClr val="0A4581"/>
                </a:solidFill>
                <a:latin typeface="Arial MT"/>
                <a:cs typeface="Arial MT"/>
              </a:rPr>
              <a:t> </a:t>
            </a:r>
            <a:r>
              <a:rPr sz="3400" dirty="0">
                <a:solidFill>
                  <a:srgbClr val="0A4581"/>
                </a:solidFill>
                <a:latin typeface="Arial MT"/>
                <a:cs typeface="Arial MT"/>
              </a:rPr>
              <a:t>interesados</a:t>
            </a:r>
            <a:r>
              <a:rPr sz="3400" spc="-60" dirty="0">
                <a:solidFill>
                  <a:srgbClr val="0A4581"/>
                </a:solidFill>
                <a:latin typeface="Arial MT"/>
                <a:cs typeface="Arial MT"/>
              </a:rPr>
              <a:t> </a:t>
            </a:r>
            <a:r>
              <a:rPr sz="3400" dirty="0">
                <a:solidFill>
                  <a:srgbClr val="0A4581"/>
                </a:solidFill>
                <a:latin typeface="Arial MT"/>
                <a:cs typeface="Arial MT"/>
              </a:rPr>
              <a:t>pueden</a:t>
            </a:r>
            <a:r>
              <a:rPr sz="3400" spc="-60" dirty="0">
                <a:solidFill>
                  <a:srgbClr val="0A4581"/>
                </a:solidFill>
                <a:latin typeface="Arial MT"/>
                <a:cs typeface="Arial MT"/>
              </a:rPr>
              <a:t> </a:t>
            </a:r>
            <a:r>
              <a:rPr sz="3400" b="1" dirty="0">
                <a:solidFill>
                  <a:srgbClr val="0A4581"/>
                </a:solidFill>
                <a:latin typeface="Arial"/>
                <a:cs typeface="Arial"/>
              </a:rPr>
              <a:t>inscribirse</a:t>
            </a:r>
            <a:r>
              <a:rPr sz="3400" b="1" spc="-98" dirty="0">
                <a:solidFill>
                  <a:srgbClr val="0A4581"/>
                </a:solidFill>
                <a:latin typeface="Arial"/>
                <a:cs typeface="Arial"/>
              </a:rPr>
              <a:t> </a:t>
            </a:r>
            <a:r>
              <a:rPr sz="3400" dirty="0">
                <a:solidFill>
                  <a:srgbClr val="0A4581"/>
                </a:solidFill>
                <a:latin typeface="Arial MT"/>
                <a:cs typeface="Arial MT"/>
              </a:rPr>
              <a:t>para</a:t>
            </a:r>
            <a:r>
              <a:rPr sz="3400" spc="-75" dirty="0">
                <a:solidFill>
                  <a:srgbClr val="0A4581"/>
                </a:solidFill>
                <a:latin typeface="Arial MT"/>
                <a:cs typeface="Arial MT"/>
              </a:rPr>
              <a:t> </a:t>
            </a:r>
            <a:r>
              <a:rPr sz="3400" dirty="0" err="1">
                <a:solidFill>
                  <a:srgbClr val="0A4581"/>
                </a:solidFill>
                <a:latin typeface="Arial MT"/>
                <a:cs typeface="Arial MT"/>
              </a:rPr>
              <a:t>recibir</a:t>
            </a:r>
            <a:r>
              <a:rPr sz="3400" spc="-60" dirty="0">
                <a:solidFill>
                  <a:srgbClr val="0A4581"/>
                </a:solidFill>
                <a:latin typeface="Arial MT"/>
                <a:cs typeface="Arial MT"/>
              </a:rPr>
              <a:t> </a:t>
            </a:r>
            <a:r>
              <a:rPr sz="3400" spc="-15" dirty="0" err="1">
                <a:solidFill>
                  <a:srgbClr val="0A4581"/>
                </a:solidFill>
                <a:latin typeface="Arial MT"/>
                <a:cs typeface="Arial MT"/>
              </a:rPr>
              <a:t>información</a:t>
            </a:r>
            <a:r>
              <a:rPr lang="es-ES" sz="3400" spc="-15" dirty="0">
                <a:solidFill>
                  <a:srgbClr val="0A4581"/>
                </a:solidFill>
                <a:latin typeface="Arial MT"/>
                <a:cs typeface="Arial MT"/>
              </a:rPr>
              <a:t>.</a:t>
            </a:r>
            <a:endParaRPr sz="3400" dirty="0">
              <a:latin typeface="Arial MT"/>
              <a:cs typeface="Arial MT"/>
            </a:endParaRPr>
          </a:p>
          <a:p>
            <a:pPr marL="533400" marR="600075" indent="-514350">
              <a:spcBef>
                <a:spcPts val="1800"/>
              </a:spcBef>
              <a:buClr>
                <a:srgbClr val="FF0000"/>
              </a:buClr>
              <a:buSzPct val="95000"/>
              <a:buFont typeface="Wingdings"/>
              <a:buChar char=""/>
              <a:tabLst>
                <a:tab pos="533400" algn="l"/>
              </a:tabLst>
            </a:pPr>
            <a:r>
              <a:rPr sz="3400" dirty="0">
                <a:solidFill>
                  <a:srgbClr val="0A4581"/>
                </a:solidFill>
                <a:latin typeface="Arial MT"/>
                <a:cs typeface="Arial MT"/>
              </a:rPr>
              <a:t>En</a:t>
            </a:r>
            <a:r>
              <a:rPr sz="3400" spc="-90" dirty="0">
                <a:solidFill>
                  <a:srgbClr val="0A4581"/>
                </a:solidFill>
                <a:latin typeface="Arial MT"/>
                <a:cs typeface="Arial MT"/>
              </a:rPr>
              <a:t> </a:t>
            </a:r>
            <a:r>
              <a:rPr sz="3400" dirty="0">
                <a:solidFill>
                  <a:srgbClr val="0A4581"/>
                </a:solidFill>
                <a:latin typeface="Arial MT"/>
                <a:cs typeface="Arial MT"/>
              </a:rPr>
              <a:t>el</a:t>
            </a:r>
            <a:r>
              <a:rPr sz="3400" spc="-68" dirty="0">
                <a:solidFill>
                  <a:srgbClr val="0A4581"/>
                </a:solidFill>
                <a:latin typeface="Arial MT"/>
                <a:cs typeface="Arial MT"/>
              </a:rPr>
              <a:t> </a:t>
            </a:r>
            <a:r>
              <a:rPr sz="3400" dirty="0">
                <a:solidFill>
                  <a:srgbClr val="0A4581"/>
                </a:solidFill>
                <a:latin typeface="Arial MT"/>
                <a:cs typeface="Arial MT"/>
              </a:rPr>
              <a:t>mismo</a:t>
            </a:r>
            <a:r>
              <a:rPr sz="3400" spc="-90" dirty="0">
                <a:solidFill>
                  <a:srgbClr val="0A4581"/>
                </a:solidFill>
                <a:latin typeface="Arial MT"/>
                <a:cs typeface="Arial MT"/>
              </a:rPr>
              <a:t> </a:t>
            </a:r>
            <a:r>
              <a:rPr sz="3400" dirty="0">
                <a:solidFill>
                  <a:srgbClr val="0A4581"/>
                </a:solidFill>
                <a:latin typeface="Arial MT"/>
                <a:cs typeface="Arial MT"/>
              </a:rPr>
              <a:t>lugar,</a:t>
            </a:r>
            <a:r>
              <a:rPr sz="3400" spc="-68" dirty="0">
                <a:solidFill>
                  <a:srgbClr val="0A4581"/>
                </a:solidFill>
                <a:latin typeface="Arial MT"/>
                <a:cs typeface="Arial MT"/>
              </a:rPr>
              <a:t> </a:t>
            </a:r>
            <a:r>
              <a:rPr sz="3400" dirty="0">
                <a:solidFill>
                  <a:srgbClr val="0A4581"/>
                </a:solidFill>
                <a:latin typeface="Arial MT"/>
                <a:cs typeface="Arial MT"/>
              </a:rPr>
              <a:t>las</a:t>
            </a:r>
            <a:r>
              <a:rPr sz="3400" spc="-83" dirty="0">
                <a:solidFill>
                  <a:srgbClr val="0A4581"/>
                </a:solidFill>
                <a:latin typeface="Arial MT"/>
                <a:cs typeface="Arial MT"/>
              </a:rPr>
              <a:t> </a:t>
            </a:r>
            <a:r>
              <a:rPr sz="3400" dirty="0">
                <a:solidFill>
                  <a:srgbClr val="0A4581"/>
                </a:solidFill>
                <a:latin typeface="Arial MT"/>
                <a:cs typeface="Arial MT"/>
              </a:rPr>
              <a:t>y</a:t>
            </a:r>
            <a:r>
              <a:rPr sz="3400" spc="-90" dirty="0">
                <a:solidFill>
                  <a:srgbClr val="0A4581"/>
                </a:solidFill>
                <a:latin typeface="Arial MT"/>
                <a:cs typeface="Arial MT"/>
              </a:rPr>
              <a:t> </a:t>
            </a:r>
            <a:r>
              <a:rPr sz="3400" dirty="0">
                <a:solidFill>
                  <a:srgbClr val="0A4581"/>
                </a:solidFill>
                <a:latin typeface="Arial MT"/>
                <a:cs typeface="Arial MT"/>
              </a:rPr>
              <a:t>los</a:t>
            </a:r>
            <a:r>
              <a:rPr sz="3400" spc="-68" dirty="0">
                <a:solidFill>
                  <a:srgbClr val="0A4581"/>
                </a:solidFill>
                <a:latin typeface="Arial MT"/>
                <a:cs typeface="Arial MT"/>
              </a:rPr>
              <a:t> </a:t>
            </a:r>
            <a:r>
              <a:rPr sz="3400" dirty="0">
                <a:solidFill>
                  <a:srgbClr val="0A4581"/>
                </a:solidFill>
                <a:latin typeface="Arial MT"/>
                <a:cs typeface="Arial MT"/>
              </a:rPr>
              <a:t>interesados</a:t>
            </a:r>
            <a:r>
              <a:rPr sz="3400" spc="-68" dirty="0">
                <a:solidFill>
                  <a:srgbClr val="0A4581"/>
                </a:solidFill>
                <a:latin typeface="Arial MT"/>
                <a:cs typeface="Arial MT"/>
              </a:rPr>
              <a:t> </a:t>
            </a:r>
            <a:r>
              <a:rPr sz="3400" dirty="0">
                <a:solidFill>
                  <a:srgbClr val="0A4581"/>
                </a:solidFill>
                <a:latin typeface="Arial MT"/>
                <a:cs typeface="Arial MT"/>
              </a:rPr>
              <a:t>pueden</a:t>
            </a:r>
            <a:r>
              <a:rPr sz="3400" spc="-53" dirty="0">
                <a:solidFill>
                  <a:srgbClr val="0A4581"/>
                </a:solidFill>
                <a:latin typeface="Arial MT"/>
                <a:cs typeface="Arial MT"/>
              </a:rPr>
              <a:t> </a:t>
            </a:r>
            <a:r>
              <a:rPr sz="3400" b="1" dirty="0">
                <a:solidFill>
                  <a:srgbClr val="0A4581"/>
                </a:solidFill>
                <a:latin typeface="Arial"/>
                <a:cs typeface="Arial"/>
              </a:rPr>
              <a:t>subir</a:t>
            </a:r>
            <a:r>
              <a:rPr sz="3400" b="1" spc="-75" dirty="0">
                <a:solidFill>
                  <a:srgbClr val="0A4581"/>
                </a:solidFill>
                <a:latin typeface="Arial"/>
                <a:cs typeface="Arial"/>
              </a:rPr>
              <a:t> </a:t>
            </a:r>
            <a:r>
              <a:rPr sz="3400" b="1" spc="-15" dirty="0">
                <a:solidFill>
                  <a:srgbClr val="0A4581"/>
                </a:solidFill>
                <a:latin typeface="Arial"/>
                <a:cs typeface="Arial"/>
              </a:rPr>
              <a:t>consultas, </a:t>
            </a:r>
            <a:r>
              <a:rPr sz="3400" b="1" dirty="0">
                <a:solidFill>
                  <a:srgbClr val="0A4581"/>
                </a:solidFill>
                <a:latin typeface="Arial"/>
                <a:cs typeface="Arial"/>
              </a:rPr>
              <a:t>opiniones,</a:t>
            </a:r>
            <a:r>
              <a:rPr sz="3400" b="1" spc="-45" dirty="0">
                <a:solidFill>
                  <a:srgbClr val="0A4581"/>
                </a:solidFill>
                <a:latin typeface="Arial"/>
                <a:cs typeface="Arial"/>
              </a:rPr>
              <a:t> </a:t>
            </a:r>
            <a:r>
              <a:rPr sz="3400" b="1" dirty="0">
                <a:solidFill>
                  <a:srgbClr val="0A4581"/>
                </a:solidFill>
                <a:latin typeface="Arial"/>
                <a:cs typeface="Arial"/>
              </a:rPr>
              <a:t>e</a:t>
            </a:r>
            <a:r>
              <a:rPr sz="3400" b="1" spc="-45" dirty="0">
                <a:solidFill>
                  <a:srgbClr val="0A4581"/>
                </a:solidFill>
                <a:latin typeface="Arial"/>
                <a:cs typeface="Arial"/>
              </a:rPr>
              <a:t> </a:t>
            </a:r>
            <a:r>
              <a:rPr sz="3400" b="1" dirty="0">
                <a:solidFill>
                  <a:srgbClr val="0A4581"/>
                </a:solidFill>
                <a:latin typeface="Arial"/>
                <a:cs typeface="Arial"/>
              </a:rPr>
              <a:t>información</a:t>
            </a:r>
            <a:r>
              <a:rPr sz="3400" b="1" spc="-60" dirty="0">
                <a:solidFill>
                  <a:srgbClr val="0A4581"/>
                </a:solidFill>
                <a:latin typeface="Arial"/>
                <a:cs typeface="Arial"/>
              </a:rPr>
              <a:t> </a:t>
            </a:r>
            <a:r>
              <a:rPr sz="3400" b="1" dirty="0">
                <a:solidFill>
                  <a:srgbClr val="0A4581"/>
                </a:solidFill>
                <a:latin typeface="Arial"/>
                <a:cs typeface="Arial"/>
              </a:rPr>
              <a:t>mediante</a:t>
            </a:r>
            <a:r>
              <a:rPr sz="3400" b="1" spc="-45" dirty="0">
                <a:solidFill>
                  <a:srgbClr val="0A4581"/>
                </a:solidFill>
                <a:latin typeface="Arial"/>
                <a:cs typeface="Arial"/>
              </a:rPr>
              <a:t> </a:t>
            </a:r>
            <a:r>
              <a:rPr sz="3400" b="1" dirty="0">
                <a:solidFill>
                  <a:srgbClr val="0A4581"/>
                </a:solidFill>
                <a:latin typeface="Arial"/>
                <a:cs typeface="Arial"/>
              </a:rPr>
              <a:t>un</a:t>
            </a:r>
            <a:r>
              <a:rPr sz="3400" b="1" spc="-30" dirty="0">
                <a:solidFill>
                  <a:srgbClr val="0A4581"/>
                </a:solidFill>
                <a:latin typeface="Arial"/>
                <a:cs typeface="Arial"/>
              </a:rPr>
              <a:t> </a:t>
            </a:r>
            <a:r>
              <a:rPr sz="3400" b="1" dirty="0">
                <a:solidFill>
                  <a:srgbClr val="0A4581"/>
                </a:solidFill>
                <a:latin typeface="Arial"/>
                <a:cs typeface="Arial"/>
              </a:rPr>
              <a:t>formulario</a:t>
            </a:r>
            <a:r>
              <a:rPr sz="3400" b="1" spc="-90" dirty="0">
                <a:solidFill>
                  <a:srgbClr val="0A4581"/>
                </a:solidFill>
                <a:latin typeface="Arial"/>
                <a:cs typeface="Arial"/>
              </a:rPr>
              <a:t> </a:t>
            </a:r>
            <a:r>
              <a:rPr sz="3400" b="1" dirty="0">
                <a:solidFill>
                  <a:srgbClr val="0A4581"/>
                </a:solidFill>
                <a:latin typeface="Arial"/>
                <a:cs typeface="Arial"/>
              </a:rPr>
              <a:t>habilitado</a:t>
            </a:r>
            <a:r>
              <a:rPr sz="3400" b="1" spc="-68" dirty="0">
                <a:solidFill>
                  <a:srgbClr val="0A4581"/>
                </a:solidFill>
                <a:latin typeface="Arial"/>
                <a:cs typeface="Arial"/>
              </a:rPr>
              <a:t> </a:t>
            </a:r>
            <a:r>
              <a:rPr sz="3400" b="1" dirty="0">
                <a:solidFill>
                  <a:srgbClr val="0A4581"/>
                </a:solidFill>
                <a:latin typeface="Arial"/>
                <a:cs typeface="Arial"/>
              </a:rPr>
              <a:t>al</a:t>
            </a:r>
            <a:r>
              <a:rPr sz="3400" b="1" spc="-53" dirty="0">
                <a:solidFill>
                  <a:srgbClr val="0A4581"/>
                </a:solidFill>
                <a:latin typeface="Arial"/>
                <a:cs typeface="Arial"/>
              </a:rPr>
              <a:t> </a:t>
            </a:r>
            <a:r>
              <a:rPr sz="3400" b="1" spc="-15" dirty="0" err="1">
                <a:solidFill>
                  <a:srgbClr val="0A4581"/>
                </a:solidFill>
                <a:latin typeface="Arial"/>
                <a:cs typeface="Arial"/>
              </a:rPr>
              <a:t>efecto</a:t>
            </a:r>
            <a:r>
              <a:rPr lang="es-ES" sz="3400" b="1" spc="-15" dirty="0">
                <a:solidFill>
                  <a:srgbClr val="0A4581"/>
                </a:solidFill>
                <a:latin typeface="Arial"/>
                <a:cs typeface="Arial"/>
              </a:rPr>
              <a:t>.</a:t>
            </a:r>
            <a:endParaRPr sz="3400" dirty="0">
              <a:latin typeface="Arial"/>
              <a:cs typeface="Arial"/>
            </a:endParaRPr>
          </a:p>
          <a:p>
            <a:pPr marL="533400" marR="738188" indent="-514350">
              <a:spcBef>
                <a:spcPts val="1800"/>
              </a:spcBef>
              <a:buClr>
                <a:srgbClr val="FF0000"/>
              </a:buClr>
              <a:buSzPct val="95000"/>
              <a:buFont typeface="Wingdings"/>
              <a:buChar char=""/>
              <a:tabLst>
                <a:tab pos="533400" algn="l"/>
              </a:tabLst>
            </a:pPr>
            <a:r>
              <a:rPr sz="3400" dirty="0">
                <a:solidFill>
                  <a:srgbClr val="0A4581"/>
                </a:solidFill>
                <a:latin typeface="Arial MT"/>
                <a:cs typeface="Arial MT"/>
              </a:rPr>
              <a:t>Las</a:t>
            </a:r>
            <a:r>
              <a:rPr sz="3400" spc="-45" dirty="0">
                <a:solidFill>
                  <a:srgbClr val="0A4581"/>
                </a:solidFill>
                <a:latin typeface="Arial MT"/>
                <a:cs typeface="Arial MT"/>
              </a:rPr>
              <a:t> </a:t>
            </a:r>
            <a:r>
              <a:rPr sz="3400" dirty="0">
                <a:solidFill>
                  <a:srgbClr val="0A4581"/>
                </a:solidFill>
                <a:latin typeface="Arial MT"/>
                <a:cs typeface="Arial MT"/>
              </a:rPr>
              <a:t>y</a:t>
            </a:r>
            <a:r>
              <a:rPr sz="3400" spc="-45" dirty="0">
                <a:solidFill>
                  <a:srgbClr val="0A4581"/>
                </a:solidFill>
                <a:latin typeface="Arial MT"/>
                <a:cs typeface="Arial MT"/>
              </a:rPr>
              <a:t> </a:t>
            </a:r>
            <a:r>
              <a:rPr sz="3400" dirty="0">
                <a:solidFill>
                  <a:srgbClr val="0A4581"/>
                </a:solidFill>
                <a:latin typeface="Arial MT"/>
                <a:cs typeface="Arial MT"/>
              </a:rPr>
              <a:t>los</a:t>
            </a:r>
            <a:r>
              <a:rPr sz="3400" spc="-53" dirty="0">
                <a:solidFill>
                  <a:srgbClr val="0A4581"/>
                </a:solidFill>
                <a:latin typeface="Arial MT"/>
                <a:cs typeface="Arial MT"/>
              </a:rPr>
              <a:t> </a:t>
            </a:r>
            <a:r>
              <a:rPr sz="3400" spc="-15" dirty="0">
                <a:solidFill>
                  <a:srgbClr val="0A4581"/>
                </a:solidFill>
                <a:latin typeface="Arial MT"/>
                <a:cs typeface="Arial MT"/>
              </a:rPr>
              <a:t>comisionados </a:t>
            </a:r>
            <a:r>
              <a:rPr sz="3400" dirty="0">
                <a:solidFill>
                  <a:srgbClr val="0A4581"/>
                </a:solidFill>
                <a:latin typeface="Arial MT"/>
                <a:cs typeface="Arial MT"/>
              </a:rPr>
              <a:t>entregaron</a:t>
            </a:r>
            <a:r>
              <a:rPr sz="3400" spc="-75" dirty="0">
                <a:solidFill>
                  <a:srgbClr val="0A4581"/>
                </a:solidFill>
                <a:latin typeface="Arial MT"/>
                <a:cs typeface="Arial MT"/>
              </a:rPr>
              <a:t> </a:t>
            </a:r>
            <a:r>
              <a:rPr sz="3400" dirty="0">
                <a:solidFill>
                  <a:srgbClr val="0A4581"/>
                </a:solidFill>
                <a:latin typeface="Arial MT"/>
                <a:cs typeface="Arial MT"/>
              </a:rPr>
              <a:t>listado</a:t>
            </a:r>
            <a:r>
              <a:rPr sz="3400" spc="-30" dirty="0">
                <a:solidFill>
                  <a:srgbClr val="0A4581"/>
                </a:solidFill>
                <a:latin typeface="Arial MT"/>
                <a:cs typeface="Arial MT"/>
              </a:rPr>
              <a:t> </a:t>
            </a:r>
            <a:r>
              <a:rPr sz="3400" dirty="0">
                <a:solidFill>
                  <a:srgbClr val="0A4581"/>
                </a:solidFill>
                <a:latin typeface="Arial MT"/>
                <a:cs typeface="Arial MT"/>
              </a:rPr>
              <a:t>de</a:t>
            </a:r>
            <a:r>
              <a:rPr sz="3400" spc="-53" dirty="0">
                <a:solidFill>
                  <a:srgbClr val="0A4581"/>
                </a:solidFill>
                <a:latin typeface="Arial MT"/>
                <a:cs typeface="Arial MT"/>
              </a:rPr>
              <a:t> </a:t>
            </a:r>
            <a:r>
              <a:rPr sz="3400" dirty="0">
                <a:solidFill>
                  <a:srgbClr val="0A4581"/>
                </a:solidFill>
                <a:latin typeface="Arial MT"/>
                <a:cs typeface="Arial MT"/>
              </a:rPr>
              <a:t>personas</a:t>
            </a:r>
            <a:r>
              <a:rPr sz="3400" spc="-45" dirty="0">
                <a:solidFill>
                  <a:srgbClr val="0A4581"/>
                </a:solidFill>
                <a:latin typeface="Arial MT"/>
                <a:cs typeface="Arial MT"/>
              </a:rPr>
              <a:t> </a:t>
            </a:r>
            <a:r>
              <a:rPr sz="3400" dirty="0">
                <a:solidFill>
                  <a:srgbClr val="0A4581"/>
                </a:solidFill>
                <a:latin typeface="Arial MT"/>
                <a:cs typeface="Arial MT"/>
              </a:rPr>
              <a:t>y</a:t>
            </a:r>
            <a:r>
              <a:rPr sz="3400" spc="-60" dirty="0">
                <a:solidFill>
                  <a:srgbClr val="0A4581"/>
                </a:solidFill>
                <a:latin typeface="Arial MT"/>
                <a:cs typeface="Arial MT"/>
              </a:rPr>
              <a:t> </a:t>
            </a:r>
            <a:r>
              <a:rPr sz="3400" spc="-15" dirty="0">
                <a:solidFill>
                  <a:srgbClr val="0A4581"/>
                </a:solidFill>
                <a:latin typeface="Arial MT"/>
                <a:cs typeface="Arial MT"/>
              </a:rPr>
              <a:t>organizaciones </a:t>
            </a:r>
            <a:r>
              <a:rPr sz="3400" dirty="0">
                <a:solidFill>
                  <a:srgbClr val="0A4581"/>
                </a:solidFill>
                <a:latin typeface="Arial MT"/>
                <a:cs typeface="Arial MT"/>
              </a:rPr>
              <a:t>para</a:t>
            </a:r>
            <a:r>
              <a:rPr sz="3400" spc="-45" dirty="0">
                <a:solidFill>
                  <a:srgbClr val="0A4581"/>
                </a:solidFill>
                <a:latin typeface="Arial MT"/>
                <a:cs typeface="Arial MT"/>
              </a:rPr>
              <a:t> </a:t>
            </a:r>
            <a:r>
              <a:rPr sz="3400" dirty="0" err="1">
                <a:solidFill>
                  <a:srgbClr val="0A4581"/>
                </a:solidFill>
                <a:latin typeface="Arial MT"/>
                <a:cs typeface="Arial MT"/>
              </a:rPr>
              <a:t>mantener</a:t>
            </a:r>
            <a:r>
              <a:rPr sz="3400" spc="-30" dirty="0">
                <a:solidFill>
                  <a:srgbClr val="0A4581"/>
                </a:solidFill>
                <a:latin typeface="Arial MT"/>
                <a:cs typeface="Arial MT"/>
              </a:rPr>
              <a:t> </a:t>
            </a:r>
            <a:r>
              <a:rPr sz="3400" spc="-15" dirty="0" err="1">
                <a:solidFill>
                  <a:srgbClr val="0A4581"/>
                </a:solidFill>
                <a:latin typeface="Arial MT"/>
                <a:cs typeface="Arial MT"/>
              </a:rPr>
              <a:t>informados</a:t>
            </a:r>
            <a:r>
              <a:rPr lang="es-ES" sz="3400" spc="-15" dirty="0">
                <a:solidFill>
                  <a:srgbClr val="0A4581"/>
                </a:solidFill>
                <a:latin typeface="Arial MT"/>
                <a:cs typeface="Arial MT"/>
              </a:rPr>
              <a:t>.</a:t>
            </a:r>
            <a:endParaRPr sz="3400" dirty="0">
              <a:latin typeface="Arial MT"/>
              <a:cs typeface="Arial MT"/>
            </a:endParaRPr>
          </a:p>
          <a:p>
            <a:pPr marL="533400" marR="416243" indent="-514350">
              <a:spcBef>
                <a:spcPts val="1808"/>
              </a:spcBef>
              <a:buClr>
                <a:srgbClr val="FF0000"/>
              </a:buClr>
              <a:buSzPct val="95000"/>
              <a:buFont typeface="Wingdings"/>
              <a:buChar char=""/>
              <a:tabLst>
                <a:tab pos="533400" algn="l"/>
              </a:tabLst>
            </a:pPr>
            <a:r>
              <a:rPr sz="3400" dirty="0">
                <a:solidFill>
                  <a:srgbClr val="0A4581"/>
                </a:solidFill>
                <a:latin typeface="Arial MT"/>
                <a:cs typeface="Arial MT"/>
              </a:rPr>
              <a:t>Las</a:t>
            </a:r>
            <a:r>
              <a:rPr sz="3400" spc="-90" dirty="0">
                <a:solidFill>
                  <a:srgbClr val="0A4581"/>
                </a:solidFill>
                <a:latin typeface="Arial MT"/>
                <a:cs typeface="Arial MT"/>
              </a:rPr>
              <a:t> </a:t>
            </a:r>
            <a:r>
              <a:rPr sz="3400" dirty="0">
                <a:solidFill>
                  <a:srgbClr val="0A4581"/>
                </a:solidFill>
                <a:latin typeface="Arial MT"/>
                <a:cs typeface="Arial MT"/>
              </a:rPr>
              <a:t>opiniones</a:t>
            </a:r>
            <a:r>
              <a:rPr sz="3400" spc="-53" dirty="0">
                <a:solidFill>
                  <a:srgbClr val="0A4581"/>
                </a:solidFill>
                <a:latin typeface="Arial MT"/>
                <a:cs typeface="Arial MT"/>
              </a:rPr>
              <a:t> </a:t>
            </a:r>
            <a:r>
              <a:rPr sz="3400" dirty="0">
                <a:solidFill>
                  <a:srgbClr val="0A4581"/>
                </a:solidFill>
                <a:latin typeface="Arial MT"/>
                <a:cs typeface="Arial MT"/>
              </a:rPr>
              <a:t>recibidas</a:t>
            </a:r>
            <a:r>
              <a:rPr sz="3400" spc="-83" dirty="0">
                <a:solidFill>
                  <a:srgbClr val="0A4581"/>
                </a:solidFill>
                <a:latin typeface="Arial MT"/>
                <a:cs typeface="Arial MT"/>
              </a:rPr>
              <a:t> </a:t>
            </a:r>
            <a:r>
              <a:rPr sz="3400" dirty="0">
                <a:solidFill>
                  <a:srgbClr val="0A4581"/>
                </a:solidFill>
                <a:latin typeface="Arial MT"/>
                <a:cs typeface="Arial MT"/>
              </a:rPr>
              <a:t>serán</a:t>
            </a:r>
            <a:r>
              <a:rPr sz="3400" spc="-98" dirty="0">
                <a:solidFill>
                  <a:srgbClr val="0A4581"/>
                </a:solidFill>
                <a:latin typeface="Arial MT"/>
                <a:cs typeface="Arial MT"/>
              </a:rPr>
              <a:t> </a:t>
            </a:r>
            <a:r>
              <a:rPr sz="3400" dirty="0">
                <a:solidFill>
                  <a:srgbClr val="0A4581"/>
                </a:solidFill>
                <a:latin typeface="Arial MT"/>
                <a:cs typeface="Arial MT"/>
              </a:rPr>
              <a:t>incorporadas</a:t>
            </a:r>
            <a:r>
              <a:rPr sz="3400" spc="-75" dirty="0">
                <a:solidFill>
                  <a:srgbClr val="0A4581"/>
                </a:solidFill>
                <a:latin typeface="Arial MT"/>
                <a:cs typeface="Arial MT"/>
              </a:rPr>
              <a:t> </a:t>
            </a:r>
            <a:r>
              <a:rPr sz="3400" dirty="0">
                <a:solidFill>
                  <a:srgbClr val="0A4581"/>
                </a:solidFill>
                <a:latin typeface="Arial MT"/>
                <a:cs typeface="Arial MT"/>
              </a:rPr>
              <a:t>en</a:t>
            </a:r>
            <a:r>
              <a:rPr sz="3400" spc="-98" dirty="0">
                <a:solidFill>
                  <a:srgbClr val="0A4581"/>
                </a:solidFill>
                <a:latin typeface="Arial MT"/>
                <a:cs typeface="Arial MT"/>
              </a:rPr>
              <a:t> </a:t>
            </a:r>
            <a:r>
              <a:rPr sz="3400" dirty="0">
                <a:solidFill>
                  <a:srgbClr val="0A4581"/>
                </a:solidFill>
                <a:latin typeface="Arial MT"/>
                <a:cs typeface="Arial MT"/>
              </a:rPr>
              <a:t>el</a:t>
            </a:r>
            <a:r>
              <a:rPr sz="3400" spc="-98" dirty="0">
                <a:solidFill>
                  <a:srgbClr val="0A4581"/>
                </a:solidFill>
                <a:latin typeface="Arial MT"/>
                <a:cs typeface="Arial MT"/>
              </a:rPr>
              <a:t> </a:t>
            </a:r>
            <a:r>
              <a:rPr sz="3400" dirty="0">
                <a:solidFill>
                  <a:srgbClr val="0A4581"/>
                </a:solidFill>
                <a:latin typeface="Arial MT"/>
                <a:cs typeface="Arial MT"/>
              </a:rPr>
              <a:t>documento</a:t>
            </a:r>
            <a:r>
              <a:rPr sz="3400" spc="-83" dirty="0">
                <a:solidFill>
                  <a:srgbClr val="0A4581"/>
                </a:solidFill>
                <a:latin typeface="Arial MT"/>
                <a:cs typeface="Arial MT"/>
              </a:rPr>
              <a:t> </a:t>
            </a:r>
            <a:r>
              <a:rPr sz="3400" dirty="0">
                <a:solidFill>
                  <a:srgbClr val="0A4581"/>
                </a:solidFill>
                <a:latin typeface="Arial MT"/>
                <a:cs typeface="Arial MT"/>
              </a:rPr>
              <a:t>definitivo,</a:t>
            </a:r>
            <a:r>
              <a:rPr sz="3400" spc="-83" dirty="0">
                <a:solidFill>
                  <a:srgbClr val="0A4581"/>
                </a:solidFill>
                <a:latin typeface="Arial MT"/>
                <a:cs typeface="Arial MT"/>
              </a:rPr>
              <a:t> </a:t>
            </a:r>
            <a:r>
              <a:rPr sz="3400" spc="-38" dirty="0">
                <a:solidFill>
                  <a:srgbClr val="0A4581"/>
                </a:solidFill>
                <a:latin typeface="Arial MT"/>
                <a:cs typeface="Arial MT"/>
              </a:rPr>
              <a:t>sin </a:t>
            </a:r>
            <a:r>
              <a:rPr sz="3400" dirty="0">
                <a:solidFill>
                  <a:srgbClr val="0A4581"/>
                </a:solidFill>
                <a:latin typeface="Arial MT"/>
                <a:cs typeface="Arial MT"/>
              </a:rPr>
              <a:t>especificar</a:t>
            </a:r>
            <a:r>
              <a:rPr sz="3400" spc="-90" dirty="0">
                <a:solidFill>
                  <a:srgbClr val="0A4581"/>
                </a:solidFill>
                <a:latin typeface="Arial MT"/>
                <a:cs typeface="Arial MT"/>
              </a:rPr>
              <a:t> </a:t>
            </a:r>
            <a:r>
              <a:rPr sz="3400" dirty="0">
                <a:solidFill>
                  <a:srgbClr val="0A4581"/>
                </a:solidFill>
                <a:latin typeface="Arial MT"/>
                <a:cs typeface="Arial MT"/>
              </a:rPr>
              <a:t>la</a:t>
            </a:r>
            <a:r>
              <a:rPr sz="3400" spc="-83" dirty="0">
                <a:solidFill>
                  <a:srgbClr val="0A4581"/>
                </a:solidFill>
                <a:latin typeface="Arial MT"/>
                <a:cs typeface="Arial MT"/>
              </a:rPr>
              <a:t> </a:t>
            </a:r>
            <a:r>
              <a:rPr sz="3400" spc="-15" dirty="0" err="1">
                <a:solidFill>
                  <a:srgbClr val="0A4581"/>
                </a:solidFill>
                <a:latin typeface="Arial MT"/>
                <a:cs typeface="Arial MT"/>
              </a:rPr>
              <a:t>fuente</a:t>
            </a:r>
            <a:r>
              <a:rPr lang="es-ES" sz="3400" spc="-15" dirty="0">
                <a:solidFill>
                  <a:srgbClr val="0A4581"/>
                </a:solidFill>
                <a:latin typeface="Arial MT"/>
                <a:cs typeface="Arial MT"/>
              </a:rPr>
              <a:t>.</a:t>
            </a:r>
            <a:endParaRPr sz="3400" dirty="0">
              <a:latin typeface="Arial MT"/>
              <a:cs typeface="Arial MT"/>
            </a:endParaRPr>
          </a:p>
          <a:p>
            <a:pPr marL="533400" marR="1285875" indent="-514350">
              <a:spcBef>
                <a:spcPts val="1793"/>
              </a:spcBef>
              <a:buClr>
                <a:srgbClr val="FF0000"/>
              </a:buClr>
              <a:buSzPct val="95000"/>
              <a:buFont typeface="Wingdings"/>
              <a:buChar char=""/>
              <a:tabLst>
                <a:tab pos="533400" algn="l"/>
              </a:tabLst>
            </a:pPr>
            <a:r>
              <a:rPr sz="3400" dirty="0">
                <a:solidFill>
                  <a:srgbClr val="0A4581"/>
                </a:solidFill>
                <a:latin typeface="Arial MT"/>
                <a:cs typeface="Arial MT"/>
              </a:rPr>
              <a:t>Se</a:t>
            </a:r>
            <a:r>
              <a:rPr sz="3400" spc="-98" dirty="0">
                <a:solidFill>
                  <a:srgbClr val="0A4581"/>
                </a:solidFill>
                <a:latin typeface="Arial MT"/>
                <a:cs typeface="Arial MT"/>
              </a:rPr>
              <a:t> </a:t>
            </a:r>
            <a:r>
              <a:rPr sz="3400" dirty="0">
                <a:solidFill>
                  <a:srgbClr val="0A4581"/>
                </a:solidFill>
                <a:latin typeface="Arial MT"/>
                <a:cs typeface="Arial MT"/>
              </a:rPr>
              <a:t>invitó</a:t>
            </a:r>
            <a:r>
              <a:rPr sz="3400" spc="-68" dirty="0">
                <a:solidFill>
                  <a:srgbClr val="0A4581"/>
                </a:solidFill>
                <a:latin typeface="Arial MT"/>
                <a:cs typeface="Arial MT"/>
              </a:rPr>
              <a:t> </a:t>
            </a:r>
            <a:r>
              <a:rPr sz="3400" dirty="0">
                <a:solidFill>
                  <a:srgbClr val="0A4581"/>
                </a:solidFill>
                <a:latin typeface="Arial MT"/>
                <a:cs typeface="Arial MT"/>
              </a:rPr>
              <a:t>a</a:t>
            </a:r>
            <a:r>
              <a:rPr sz="3400" spc="-83" dirty="0">
                <a:solidFill>
                  <a:srgbClr val="0A4581"/>
                </a:solidFill>
                <a:latin typeface="Arial MT"/>
                <a:cs typeface="Arial MT"/>
              </a:rPr>
              <a:t> </a:t>
            </a:r>
            <a:r>
              <a:rPr sz="3400" b="1" dirty="0">
                <a:solidFill>
                  <a:srgbClr val="0A4581"/>
                </a:solidFill>
                <a:latin typeface="Arial"/>
                <a:cs typeface="Arial"/>
              </a:rPr>
              <a:t>centros</a:t>
            </a:r>
            <a:r>
              <a:rPr sz="3400" b="1" spc="-90" dirty="0">
                <a:solidFill>
                  <a:srgbClr val="0A4581"/>
                </a:solidFill>
                <a:latin typeface="Arial"/>
                <a:cs typeface="Arial"/>
              </a:rPr>
              <a:t> </a:t>
            </a:r>
            <a:r>
              <a:rPr sz="3400" b="1" dirty="0">
                <a:solidFill>
                  <a:srgbClr val="0A4581"/>
                </a:solidFill>
                <a:latin typeface="Arial"/>
                <a:cs typeface="Arial"/>
              </a:rPr>
              <a:t>de</a:t>
            </a:r>
            <a:r>
              <a:rPr sz="3400" b="1" spc="-75" dirty="0">
                <a:solidFill>
                  <a:srgbClr val="0A4581"/>
                </a:solidFill>
                <a:latin typeface="Arial"/>
                <a:cs typeface="Arial"/>
              </a:rPr>
              <a:t> </a:t>
            </a:r>
            <a:r>
              <a:rPr sz="3400" b="1" dirty="0">
                <a:solidFill>
                  <a:srgbClr val="0A4581"/>
                </a:solidFill>
                <a:latin typeface="Arial"/>
                <a:cs typeface="Arial"/>
              </a:rPr>
              <a:t>estudio</a:t>
            </a:r>
            <a:r>
              <a:rPr sz="3400" b="1" spc="-90" dirty="0">
                <a:solidFill>
                  <a:srgbClr val="0A4581"/>
                </a:solidFill>
                <a:latin typeface="Arial"/>
                <a:cs typeface="Arial"/>
              </a:rPr>
              <a:t> </a:t>
            </a:r>
            <a:r>
              <a:rPr sz="3400" b="1" dirty="0">
                <a:solidFill>
                  <a:srgbClr val="0A4581"/>
                </a:solidFill>
                <a:latin typeface="Arial"/>
                <a:cs typeface="Arial"/>
              </a:rPr>
              <a:t>y</a:t>
            </a:r>
            <a:r>
              <a:rPr sz="3400" b="1" spc="-83" dirty="0">
                <a:solidFill>
                  <a:srgbClr val="0A4581"/>
                </a:solidFill>
                <a:latin typeface="Arial"/>
                <a:cs typeface="Arial"/>
              </a:rPr>
              <a:t> </a:t>
            </a:r>
            <a:r>
              <a:rPr sz="3400" b="1" dirty="0">
                <a:solidFill>
                  <a:srgbClr val="0A4581"/>
                </a:solidFill>
                <a:latin typeface="Arial"/>
                <a:cs typeface="Arial"/>
              </a:rPr>
              <a:t>organismos</a:t>
            </a:r>
            <a:r>
              <a:rPr sz="3400" b="1" spc="-90" dirty="0">
                <a:solidFill>
                  <a:srgbClr val="0A4581"/>
                </a:solidFill>
                <a:latin typeface="Arial"/>
                <a:cs typeface="Arial"/>
              </a:rPr>
              <a:t> </a:t>
            </a:r>
            <a:r>
              <a:rPr sz="3400" b="1" dirty="0">
                <a:solidFill>
                  <a:srgbClr val="0A4581"/>
                </a:solidFill>
                <a:latin typeface="Arial"/>
                <a:cs typeface="Arial"/>
              </a:rPr>
              <a:t>especializados</a:t>
            </a:r>
            <a:r>
              <a:rPr sz="3400" b="1" spc="-68" dirty="0">
                <a:solidFill>
                  <a:srgbClr val="0A4581"/>
                </a:solidFill>
                <a:latin typeface="Arial"/>
                <a:cs typeface="Arial"/>
              </a:rPr>
              <a:t> </a:t>
            </a:r>
            <a:r>
              <a:rPr sz="3400" dirty="0">
                <a:solidFill>
                  <a:srgbClr val="0A4581"/>
                </a:solidFill>
                <a:latin typeface="Arial MT"/>
                <a:cs typeface="Arial MT"/>
              </a:rPr>
              <a:t>a</a:t>
            </a:r>
            <a:r>
              <a:rPr sz="3400" spc="-90" dirty="0">
                <a:solidFill>
                  <a:srgbClr val="0A4581"/>
                </a:solidFill>
                <a:latin typeface="Arial MT"/>
                <a:cs typeface="Arial MT"/>
              </a:rPr>
              <a:t> </a:t>
            </a:r>
            <a:r>
              <a:rPr sz="3400" spc="-38" dirty="0">
                <a:solidFill>
                  <a:srgbClr val="0A4581"/>
                </a:solidFill>
                <a:latin typeface="Arial MT"/>
                <a:cs typeface="Arial MT"/>
              </a:rPr>
              <a:t>que </a:t>
            </a:r>
            <a:r>
              <a:rPr sz="3400" dirty="0">
                <a:solidFill>
                  <a:srgbClr val="0A4581"/>
                </a:solidFill>
                <a:latin typeface="Arial MT"/>
                <a:cs typeface="Arial MT"/>
              </a:rPr>
              <a:t>opinaran</a:t>
            </a:r>
            <a:r>
              <a:rPr sz="3400" spc="-53" dirty="0">
                <a:solidFill>
                  <a:srgbClr val="0A4581"/>
                </a:solidFill>
                <a:latin typeface="Arial MT"/>
                <a:cs typeface="Arial MT"/>
              </a:rPr>
              <a:t> </a:t>
            </a:r>
            <a:r>
              <a:rPr sz="3400" dirty="0">
                <a:solidFill>
                  <a:srgbClr val="0A4581"/>
                </a:solidFill>
                <a:latin typeface="Arial MT"/>
                <a:cs typeface="Arial MT"/>
              </a:rPr>
              <a:t>sobre</a:t>
            </a:r>
            <a:r>
              <a:rPr sz="3400" spc="-75" dirty="0">
                <a:solidFill>
                  <a:srgbClr val="0A4581"/>
                </a:solidFill>
                <a:latin typeface="Arial MT"/>
                <a:cs typeface="Arial MT"/>
              </a:rPr>
              <a:t> </a:t>
            </a:r>
            <a:r>
              <a:rPr sz="3400" dirty="0" err="1">
                <a:solidFill>
                  <a:srgbClr val="0A4581"/>
                </a:solidFill>
                <a:latin typeface="Arial MT"/>
                <a:cs typeface="Arial MT"/>
              </a:rPr>
              <a:t>los</a:t>
            </a:r>
            <a:r>
              <a:rPr sz="3400" spc="-60" dirty="0">
                <a:solidFill>
                  <a:srgbClr val="0A4581"/>
                </a:solidFill>
                <a:latin typeface="Arial MT"/>
                <a:cs typeface="Arial MT"/>
              </a:rPr>
              <a:t> </a:t>
            </a:r>
            <a:r>
              <a:rPr sz="3400" spc="-15" dirty="0" err="1">
                <a:solidFill>
                  <a:srgbClr val="0A4581"/>
                </a:solidFill>
                <a:latin typeface="Arial MT"/>
                <a:cs typeface="Arial MT"/>
              </a:rPr>
              <a:t>avances</a:t>
            </a:r>
            <a:r>
              <a:rPr lang="es-ES" sz="3400" spc="-15" dirty="0">
                <a:solidFill>
                  <a:srgbClr val="0A4581"/>
                </a:solidFill>
                <a:latin typeface="Arial MT"/>
                <a:cs typeface="Arial MT"/>
              </a:rPr>
              <a:t>.</a:t>
            </a:r>
            <a:endParaRPr sz="3400" dirty="0">
              <a:latin typeface="Arial MT"/>
              <a:cs typeface="Arial MT"/>
            </a:endParaRPr>
          </a:p>
          <a:p>
            <a:pPr marL="533400" marR="315278" indent="-514350">
              <a:spcBef>
                <a:spcPts val="1808"/>
              </a:spcBef>
              <a:buClr>
                <a:srgbClr val="FF0000"/>
              </a:buClr>
              <a:buSzPct val="95000"/>
              <a:buFont typeface="Wingdings"/>
              <a:buChar char=""/>
              <a:tabLst>
                <a:tab pos="533400" algn="l"/>
              </a:tabLst>
            </a:pPr>
            <a:r>
              <a:rPr sz="3400" dirty="0">
                <a:solidFill>
                  <a:srgbClr val="0A4581"/>
                </a:solidFill>
                <a:latin typeface="Arial MT"/>
                <a:cs typeface="Arial MT"/>
              </a:rPr>
              <a:t>Se</a:t>
            </a:r>
            <a:r>
              <a:rPr sz="3400" spc="-90" dirty="0">
                <a:solidFill>
                  <a:srgbClr val="0A4581"/>
                </a:solidFill>
                <a:latin typeface="Arial MT"/>
                <a:cs typeface="Arial MT"/>
              </a:rPr>
              <a:t> </a:t>
            </a:r>
            <a:r>
              <a:rPr sz="3400" dirty="0">
                <a:solidFill>
                  <a:srgbClr val="0A4581"/>
                </a:solidFill>
                <a:latin typeface="Arial MT"/>
                <a:cs typeface="Arial MT"/>
              </a:rPr>
              <a:t>realizarán</a:t>
            </a:r>
            <a:r>
              <a:rPr sz="3400" spc="-60" dirty="0">
                <a:solidFill>
                  <a:srgbClr val="0A4581"/>
                </a:solidFill>
                <a:latin typeface="Arial MT"/>
                <a:cs typeface="Arial MT"/>
              </a:rPr>
              <a:t> </a:t>
            </a:r>
            <a:r>
              <a:rPr sz="3400" b="1" dirty="0">
                <a:solidFill>
                  <a:srgbClr val="0A4581"/>
                </a:solidFill>
                <a:latin typeface="Arial"/>
                <a:cs typeface="Arial"/>
              </a:rPr>
              <a:t>dos</a:t>
            </a:r>
            <a:r>
              <a:rPr sz="3400" b="1" spc="-68" dirty="0">
                <a:solidFill>
                  <a:srgbClr val="0A4581"/>
                </a:solidFill>
                <a:latin typeface="Arial"/>
                <a:cs typeface="Arial"/>
              </a:rPr>
              <a:t> </a:t>
            </a:r>
            <a:r>
              <a:rPr sz="3400" b="1" spc="-15" dirty="0">
                <a:solidFill>
                  <a:srgbClr val="0A4581"/>
                </a:solidFill>
                <a:latin typeface="Arial"/>
                <a:cs typeface="Arial"/>
              </a:rPr>
              <a:t>reuniones</a:t>
            </a:r>
            <a:r>
              <a:rPr sz="3400" b="1" spc="-75" dirty="0">
                <a:solidFill>
                  <a:srgbClr val="0A4581"/>
                </a:solidFill>
                <a:latin typeface="Arial"/>
                <a:cs typeface="Arial"/>
              </a:rPr>
              <a:t> </a:t>
            </a:r>
            <a:r>
              <a:rPr sz="3400" b="1" dirty="0">
                <a:solidFill>
                  <a:srgbClr val="0A4581"/>
                </a:solidFill>
                <a:latin typeface="Arial"/>
                <a:cs typeface="Arial"/>
              </a:rPr>
              <a:t>virtuales</a:t>
            </a:r>
            <a:r>
              <a:rPr sz="3400" b="1" spc="-83" dirty="0">
                <a:solidFill>
                  <a:srgbClr val="0A4581"/>
                </a:solidFill>
                <a:latin typeface="Arial"/>
                <a:cs typeface="Arial"/>
              </a:rPr>
              <a:t> </a:t>
            </a:r>
            <a:r>
              <a:rPr sz="3400" dirty="0">
                <a:solidFill>
                  <a:srgbClr val="0A4581"/>
                </a:solidFill>
                <a:latin typeface="Arial MT"/>
                <a:cs typeface="Arial MT"/>
              </a:rPr>
              <a:t>para</a:t>
            </a:r>
            <a:r>
              <a:rPr sz="3400" spc="-90" dirty="0">
                <a:solidFill>
                  <a:srgbClr val="0A4581"/>
                </a:solidFill>
                <a:latin typeface="Arial MT"/>
                <a:cs typeface="Arial MT"/>
              </a:rPr>
              <a:t> </a:t>
            </a:r>
            <a:r>
              <a:rPr sz="3400" dirty="0">
                <a:solidFill>
                  <a:srgbClr val="0A4581"/>
                </a:solidFill>
                <a:latin typeface="Arial MT"/>
                <a:cs typeface="Arial MT"/>
              </a:rPr>
              <a:t>entregar</a:t>
            </a:r>
            <a:r>
              <a:rPr sz="3400" spc="-105" dirty="0">
                <a:solidFill>
                  <a:srgbClr val="0A4581"/>
                </a:solidFill>
                <a:latin typeface="Arial MT"/>
                <a:cs typeface="Arial MT"/>
              </a:rPr>
              <a:t> </a:t>
            </a:r>
            <a:r>
              <a:rPr sz="3400" dirty="0">
                <a:solidFill>
                  <a:srgbClr val="0A4581"/>
                </a:solidFill>
                <a:latin typeface="Arial MT"/>
                <a:cs typeface="Arial MT"/>
              </a:rPr>
              <a:t>información</a:t>
            </a:r>
            <a:r>
              <a:rPr sz="3400" spc="-75" dirty="0">
                <a:solidFill>
                  <a:srgbClr val="0A4581"/>
                </a:solidFill>
                <a:latin typeface="Arial MT"/>
                <a:cs typeface="Arial MT"/>
              </a:rPr>
              <a:t> </a:t>
            </a:r>
            <a:r>
              <a:rPr sz="3400" dirty="0">
                <a:solidFill>
                  <a:srgbClr val="0A4581"/>
                </a:solidFill>
                <a:latin typeface="Arial MT"/>
                <a:cs typeface="Arial MT"/>
              </a:rPr>
              <a:t>a</a:t>
            </a:r>
            <a:r>
              <a:rPr sz="3400" spc="-83" dirty="0">
                <a:solidFill>
                  <a:srgbClr val="0A4581"/>
                </a:solidFill>
                <a:latin typeface="Arial MT"/>
                <a:cs typeface="Arial MT"/>
              </a:rPr>
              <a:t> </a:t>
            </a:r>
            <a:r>
              <a:rPr sz="3400" spc="-15" dirty="0">
                <a:solidFill>
                  <a:srgbClr val="0A4581"/>
                </a:solidFill>
                <a:latin typeface="Arial MT"/>
                <a:cs typeface="Arial MT"/>
              </a:rPr>
              <a:t>grupos </a:t>
            </a:r>
            <a:r>
              <a:rPr sz="3400" dirty="0">
                <a:solidFill>
                  <a:srgbClr val="0A4581"/>
                </a:solidFill>
                <a:latin typeface="Arial MT"/>
                <a:cs typeface="Arial MT"/>
              </a:rPr>
              <a:t>de</a:t>
            </a:r>
            <a:r>
              <a:rPr sz="3400" spc="-23" dirty="0">
                <a:solidFill>
                  <a:srgbClr val="0A4581"/>
                </a:solidFill>
                <a:latin typeface="Arial MT"/>
                <a:cs typeface="Arial MT"/>
              </a:rPr>
              <a:t> </a:t>
            </a:r>
            <a:r>
              <a:rPr sz="3400" dirty="0">
                <a:solidFill>
                  <a:srgbClr val="0A4581"/>
                </a:solidFill>
                <a:latin typeface="Arial MT"/>
                <a:cs typeface="Arial MT"/>
              </a:rPr>
              <a:t>interés,</a:t>
            </a:r>
            <a:r>
              <a:rPr sz="3400" spc="-45" dirty="0">
                <a:solidFill>
                  <a:srgbClr val="0A4581"/>
                </a:solidFill>
                <a:latin typeface="Arial MT"/>
                <a:cs typeface="Arial MT"/>
              </a:rPr>
              <a:t> </a:t>
            </a:r>
            <a:r>
              <a:rPr sz="3400" dirty="0">
                <a:solidFill>
                  <a:srgbClr val="0A4581"/>
                </a:solidFill>
                <a:latin typeface="Arial MT"/>
                <a:cs typeface="Arial MT"/>
              </a:rPr>
              <a:t>esta</a:t>
            </a:r>
            <a:r>
              <a:rPr sz="3400" spc="-45" dirty="0">
                <a:solidFill>
                  <a:srgbClr val="0A4581"/>
                </a:solidFill>
                <a:latin typeface="Arial MT"/>
                <a:cs typeface="Arial MT"/>
              </a:rPr>
              <a:t> </a:t>
            </a:r>
            <a:r>
              <a:rPr sz="3400" dirty="0">
                <a:solidFill>
                  <a:srgbClr val="0A4581"/>
                </a:solidFill>
                <a:latin typeface="Arial MT"/>
                <a:cs typeface="Arial MT"/>
              </a:rPr>
              <a:t>es</a:t>
            </a:r>
            <a:r>
              <a:rPr sz="3400" spc="-30" dirty="0">
                <a:solidFill>
                  <a:srgbClr val="0A4581"/>
                </a:solidFill>
                <a:latin typeface="Arial MT"/>
                <a:cs typeface="Arial MT"/>
              </a:rPr>
              <a:t> </a:t>
            </a:r>
            <a:r>
              <a:rPr sz="3400" dirty="0">
                <a:solidFill>
                  <a:srgbClr val="0A4581"/>
                </a:solidFill>
                <a:latin typeface="Arial MT"/>
                <a:cs typeface="Arial MT"/>
              </a:rPr>
              <a:t>la</a:t>
            </a:r>
            <a:r>
              <a:rPr sz="3400" spc="-15" dirty="0">
                <a:solidFill>
                  <a:srgbClr val="0A4581"/>
                </a:solidFill>
                <a:latin typeface="Arial MT"/>
                <a:cs typeface="Arial MT"/>
              </a:rPr>
              <a:t> </a:t>
            </a:r>
            <a:r>
              <a:rPr sz="3400" spc="-15" dirty="0" err="1">
                <a:solidFill>
                  <a:srgbClr val="0A4581"/>
                </a:solidFill>
                <a:latin typeface="Arial MT"/>
                <a:cs typeface="Arial MT"/>
              </a:rPr>
              <a:t>primera</a:t>
            </a:r>
            <a:r>
              <a:rPr lang="es-ES" sz="3400" spc="-15" dirty="0">
                <a:solidFill>
                  <a:srgbClr val="0A4581"/>
                </a:solidFill>
                <a:latin typeface="Arial MT"/>
                <a:cs typeface="Arial MT"/>
              </a:rPr>
              <a:t>.</a:t>
            </a:r>
            <a:endParaRPr sz="3400" dirty="0">
              <a:latin typeface="Arial MT"/>
              <a:cs typeface="Arial MT"/>
            </a:endParaRPr>
          </a:p>
        </p:txBody>
      </p:sp>
      <p:pic>
        <p:nvPicPr>
          <p:cNvPr id="4" name="object 4"/>
          <p:cNvPicPr/>
          <p:nvPr/>
        </p:nvPicPr>
        <p:blipFill>
          <a:blip r:embed="rId2" cstate="print"/>
          <a:stretch>
            <a:fillRect/>
          </a:stretch>
        </p:blipFill>
        <p:spPr>
          <a:xfrm>
            <a:off x="1" y="1"/>
            <a:ext cx="18287999" cy="291464"/>
          </a:xfrm>
          <a:prstGeom prst="rect">
            <a:avLst/>
          </a:prstGeom>
        </p:spPr>
      </p:pic>
      <p:pic>
        <p:nvPicPr>
          <p:cNvPr id="5" name="object 5"/>
          <p:cNvPicPr/>
          <p:nvPr/>
        </p:nvPicPr>
        <p:blipFill>
          <a:blip r:embed="rId3" cstate="print"/>
          <a:stretch>
            <a:fillRect/>
          </a:stretch>
        </p:blipFill>
        <p:spPr>
          <a:xfrm>
            <a:off x="15036164" y="1964054"/>
            <a:ext cx="3051810" cy="3051809"/>
          </a:xfrm>
          <a:prstGeom prst="rect">
            <a:avLst/>
          </a:prstGeom>
        </p:spPr>
      </p:pic>
      <p:sp>
        <p:nvSpPr>
          <p:cNvPr id="6" name="object 6"/>
          <p:cNvSpPr txBox="1">
            <a:spLocks noGrp="1"/>
          </p:cNvSpPr>
          <p:nvPr>
            <p:ph type="ftr" sz="quarter" idx="5"/>
          </p:nvPr>
        </p:nvSpPr>
        <p:spPr>
          <a:xfrm>
            <a:off x="9326880" y="14350365"/>
            <a:ext cx="8778240" cy="574196"/>
          </a:xfrm>
          <a:prstGeom prst="rect">
            <a:avLst/>
          </a:prstGeom>
        </p:spPr>
        <p:txBody>
          <a:bodyPr vert="horz" wrap="square" lIns="0" tIns="20003" rIns="0" bIns="0" rtlCol="0">
            <a:spAutoFit/>
          </a:bodyPr>
          <a:lstStyle/>
          <a:p>
            <a:pPr marL="19050">
              <a:spcBef>
                <a:spcPts val="158"/>
              </a:spcBef>
            </a:pPr>
            <a:r>
              <a:rPr dirty="0"/>
              <a:t>Comité</a:t>
            </a:r>
            <a:r>
              <a:rPr spc="-68" dirty="0"/>
              <a:t> </a:t>
            </a:r>
            <a:r>
              <a:rPr dirty="0"/>
              <a:t>de</a:t>
            </a:r>
            <a:r>
              <a:rPr spc="-53" dirty="0"/>
              <a:t> </a:t>
            </a:r>
            <a:r>
              <a:rPr spc="-15" dirty="0"/>
              <a:t>Carbono-</a:t>
            </a:r>
            <a:r>
              <a:rPr dirty="0"/>
              <a:t>Neutralidad</a:t>
            </a:r>
            <a:r>
              <a:rPr spc="-90" dirty="0"/>
              <a:t> </a:t>
            </a:r>
            <a:r>
              <a:rPr dirty="0"/>
              <a:t>y</a:t>
            </a:r>
            <a:r>
              <a:rPr spc="-60" dirty="0"/>
              <a:t> </a:t>
            </a:r>
            <a:r>
              <a:rPr dirty="0"/>
              <a:t>Resiliencia:</a:t>
            </a:r>
            <a:r>
              <a:rPr spc="-60" dirty="0"/>
              <a:t> </a:t>
            </a:r>
            <a:r>
              <a:rPr b="0" dirty="0">
                <a:latin typeface="Verdana"/>
                <a:cs typeface="Verdana"/>
              </a:rPr>
              <a:t>una</a:t>
            </a:r>
            <a:r>
              <a:rPr spc="-23" dirty="0">
                <a:latin typeface="Verdana"/>
                <a:cs typeface="Verdana"/>
              </a:rPr>
              <a:t> </a:t>
            </a:r>
            <a:r>
              <a:rPr b="0" dirty="0">
                <a:latin typeface="Verdana"/>
                <a:cs typeface="Verdana"/>
              </a:rPr>
              <a:t>ventana</a:t>
            </a:r>
            <a:r>
              <a:rPr spc="-30" dirty="0">
                <a:latin typeface="Verdana"/>
                <a:cs typeface="Verdana"/>
              </a:rPr>
              <a:t> </a:t>
            </a:r>
            <a:r>
              <a:rPr b="0" dirty="0">
                <a:latin typeface="Verdana"/>
                <a:cs typeface="Verdana"/>
              </a:rPr>
              <a:t>de</a:t>
            </a:r>
            <a:r>
              <a:rPr spc="-30" dirty="0">
                <a:latin typeface="Verdana"/>
                <a:cs typeface="Verdana"/>
              </a:rPr>
              <a:t> </a:t>
            </a:r>
            <a:r>
              <a:rPr b="0" dirty="0">
                <a:latin typeface="Verdana"/>
                <a:cs typeface="Verdana"/>
              </a:rPr>
              <a:t>oportunidades</a:t>
            </a:r>
            <a:r>
              <a:rPr spc="15" dirty="0">
                <a:latin typeface="Verdana"/>
                <a:cs typeface="Verdana"/>
              </a:rPr>
              <a:t> </a:t>
            </a:r>
            <a:r>
              <a:rPr b="0" dirty="0">
                <a:latin typeface="Verdana"/>
                <a:cs typeface="Verdana"/>
              </a:rPr>
              <a:t>para</a:t>
            </a:r>
            <a:r>
              <a:rPr spc="-45" dirty="0">
                <a:latin typeface="Verdana"/>
                <a:cs typeface="Verdana"/>
              </a:rPr>
              <a:t> </a:t>
            </a:r>
            <a:r>
              <a:rPr spc="-15" dirty="0">
                <a:latin typeface="Verdana"/>
                <a:cs typeface="Verdana"/>
              </a:rPr>
              <a:t>Chile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sz="half" idx="2"/>
          </p:nvPr>
        </p:nvSpPr>
        <p:spPr>
          <a:xfrm>
            <a:off x="1371600" y="3549016"/>
            <a:ext cx="8090916" cy="5273560"/>
          </a:xfrm>
          <a:prstGeom prst="rect">
            <a:avLst/>
          </a:prstGeom>
        </p:spPr>
        <p:txBody>
          <a:bodyPr vert="horz" wrap="square" lIns="0" tIns="246698" rIns="0" bIns="0" rtlCol="0">
            <a:spAutoFit/>
          </a:bodyPr>
          <a:lstStyle/>
          <a:p>
            <a:pPr marL="19050">
              <a:spcBef>
                <a:spcPts val="1943"/>
              </a:spcBef>
            </a:pPr>
            <a:r>
              <a:rPr sz="2400" spc="-15" dirty="0"/>
              <a:t>Comité:</a:t>
            </a:r>
          </a:p>
          <a:p>
            <a:pPr marL="532448" indent="-513398">
              <a:spcBef>
                <a:spcPts val="1800"/>
              </a:spcBef>
              <a:buClr>
                <a:srgbClr val="FF0000"/>
              </a:buClr>
              <a:buSzPct val="90000"/>
              <a:buFont typeface="Wingdings"/>
              <a:buChar char=""/>
              <a:tabLst>
                <a:tab pos="532448" algn="l"/>
              </a:tabLst>
            </a:pPr>
            <a:r>
              <a:rPr sz="2400" b="0" dirty="0">
                <a:latin typeface="Arial MT"/>
                <a:cs typeface="Arial MT"/>
              </a:rPr>
              <a:t>Reuniones</a:t>
            </a:r>
            <a:r>
              <a:rPr sz="2400" spc="-23" dirty="0">
                <a:latin typeface="Arial MT"/>
                <a:cs typeface="Arial MT"/>
              </a:rPr>
              <a:t> </a:t>
            </a:r>
            <a:r>
              <a:rPr sz="2400" b="0" dirty="0">
                <a:latin typeface="Arial MT"/>
                <a:cs typeface="Arial MT"/>
              </a:rPr>
              <a:t>cada</a:t>
            </a:r>
            <a:r>
              <a:rPr sz="2400" spc="-75" dirty="0">
                <a:latin typeface="Arial MT"/>
                <a:cs typeface="Arial MT"/>
              </a:rPr>
              <a:t> </a:t>
            </a:r>
            <a:r>
              <a:rPr sz="2400" b="0" dirty="0">
                <a:latin typeface="Arial MT"/>
                <a:cs typeface="Arial MT"/>
              </a:rPr>
              <a:t>3</a:t>
            </a:r>
            <a:r>
              <a:rPr sz="2400" spc="-68" dirty="0">
                <a:latin typeface="Arial MT"/>
                <a:cs typeface="Arial MT"/>
              </a:rPr>
              <a:t> </a:t>
            </a:r>
            <a:r>
              <a:rPr sz="2400" spc="-15" dirty="0">
                <a:latin typeface="Arial MT"/>
                <a:cs typeface="Arial MT"/>
              </a:rPr>
              <a:t>semanas</a:t>
            </a:r>
          </a:p>
          <a:p>
            <a:pPr marL="532448" indent="-513398">
              <a:spcBef>
                <a:spcPts val="1808"/>
              </a:spcBef>
              <a:buClr>
                <a:srgbClr val="FF0000"/>
              </a:buClr>
              <a:buSzPct val="90000"/>
              <a:buFont typeface="Wingdings"/>
              <a:buChar char=""/>
              <a:tabLst>
                <a:tab pos="532448" algn="l"/>
              </a:tabLst>
            </a:pPr>
            <a:r>
              <a:rPr sz="2400" b="0" dirty="0">
                <a:latin typeface="Arial MT"/>
                <a:cs typeface="Arial MT"/>
              </a:rPr>
              <a:t>Grupos</a:t>
            </a:r>
            <a:r>
              <a:rPr sz="2400" spc="-53" dirty="0">
                <a:latin typeface="Arial MT"/>
                <a:cs typeface="Arial MT"/>
              </a:rPr>
              <a:t> </a:t>
            </a:r>
            <a:r>
              <a:rPr sz="2400" b="0" dirty="0">
                <a:latin typeface="Arial MT"/>
                <a:cs typeface="Arial MT"/>
              </a:rPr>
              <a:t>temáticos</a:t>
            </a:r>
            <a:r>
              <a:rPr sz="2400" spc="-68" dirty="0">
                <a:latin typeface="Arial MT"/>
                <a:cs typeface="Arial MT"/>
              </a:rPr>
              <a:t> </a:t>
            </a:r>
            <a:r>
              <a:rPr sz="2400" b="0" dirty="0">
                <a:latin typeface="Arial MT"/>
                <a:cs typeface="Arial MT"/>
              </a:rPr>
              <a:t>y</a:t>
            </a:r>
            <a:r>
              <a:rPr sz="2400" spc="-45" dirty="0">
                <a:latin typeface="Arial MT"/>
                <a:cs typeface="Arial MT"/>
              </a:rPr>
              <a:t> </a:t>
            </a:r>
            <a:r>
              <a:rPr sz="2400" b="0" dirty="0">
                <a:latin typeface="Arial MT"/>
                <a:cs typeface="Arial MT"/>
              </a:rPr>
              <a:t>grupos</a:t>
            </a:r>
            <a:r>
              <a:rPr sz="2400" spc="-38" dirty="0">
                <a:latin typeface="Arial MT"/>
                <a:cs typeface="Arial MT"/>
              </a:rPr>
              <a:t> </a:t>
            </a:r>
            <a:r>
              <a:rPr sz="2400" spc="-15" dirty="0">
                <a:latin typeface="Arial MT"/>
                <a:cs typeface="Arial MT"/>
              </a:rPr>
              <a:t>espejo</a:t>
            </a:r>
          </a:p>
          <a:p>
            <a:pPr>
              <a:lnSpc>
                <a:spcPct val="100000"/>
              </a:lnSpc>
              <a:buClr>
                <a:srgbClr val="FF0000"/>
              </a:buClr>
              <a:buFont typeface="Wingdings"/>
              <a:buChar char=""/>
            </a:pPr>
            <a:endParaRPr sz="2400" spc="-15" dirty="0">
              <a:latin typeface="Arial MT"/>
              <a:cs typeface="Arial MT"/>
            </a:endParaRPr>
          </a:p>
          <a:p>
            <a:pPr>
              <a:spcBef>
                <a:spcPts val="293"/>
              </a:spcBef>
              <a:buClr>
                <a:srgbClr val="FF0000"/>
              </a:buClr>
              <a:buFont typeface="Wingdings"/>
              <a:buChar char=""/>
            </a:pPr>
            <a:endParaRPr sz="2400" spc="-15" dirty="0">
              <a:latin typeface="Arial MT"/>
              <a:cs typeface="Arial MT"/>
            </a:endParaRPr>
          </a:p>
          <a:p>
            <a:pPr marL="19050">
              <a:spcBef>
                <a:spcPts val="8"/>
              </a:spcBef>
            </a:pPr>
            <a:r>
              <a:rPr sz="2400" dirty="0"/>
              <a:t>Secretaría</a:t>
            </a:r>
            <a:r>
              <a:rPr sz="2400" spc="-113" dirty="0"/>
              <a:t> </a:t>
            </a:r>
            <a:r>
              <a:rPr sz="2400" spc="-15" dirty="0"/>
              <a:t>Técnica:</a:t>
            </a:r>
          </a:p>
          <a:p>
            <a:pPr marL="533400" marR="200025" indent="-514350">
              <a:lnSpc>
                <a:spcPct val="150000"/>
              </a:lnSpc>
              <a:buClr>
                <a:srgbClr val="FF0000"/>
              </a:buClr>
              <a:buSzPct val="90000"/>
              <a:buFont typeface="Wingdings"/>
              <a:buChar char=""/>
              <a:tabLst>
                <a:tab pos="533400" algn="l"/>
              </a:tabLst>
            </a:pPr>
            <a:r>
              <a:rPr sz="2400" b="0" dirty="0">
                <a:latin typeface="Arial MT"/>
                <a:cs typeface="Arial MT"/>
              </a:rPr>
              <a:t>Apoyo</a:t>
            </a:r>
            <a:r>
              <a:rPr sz="2400" spc="-75" dirty="0">
                <a:latin typeface="Arial MT"/>
                <a:cs typeface="Arial MT"/>
              </a:rPr>
              <a:t> </a:t>
            </a:r>
            <a:r>
              <a:rPr sz="2400" b="0" dirty="0">
                <a:latin typeface="Arial MT"/>
                <a:cs typeface="Arial MT"/>
              </a:rPr>
              <a:t>en</a:t>
            </a:r>
            <a:r>
              <a:rPr sz="2400" spc="-90" dirty="0">
                <a:latin typeface="Arial MT"/>
                <a:cs typeface="Arial MT"/>
              </a:rPr>
              <a:t> </a:t>
            </a:r>
            <a:r>
              <a:rPr sz="2400" b="0" dirty="0">
                <a:latin typeface="Arial MT"/>
                <a:cs typeface="Arial MT"/>
              </a:rPr>
              <a:t>la</a:t>
            </a:r>
            <a:r>
              <a:rPr sz="2400" spc="-83" dirty="0">
                <a:latin typeface="Arial MT"/>
                <a:cs typeface="Arial MT"/>
              </a:rPr>
              <a:t> </a:t>
            </a:r>
            <a:r>
              <a:rPr sz="2400" b="0" dirty="0">
                <a:latin typeface="Arial MT"/>
                <a:cs typeface="Arial MT"/>
              </a:rPr>
              <a:t>coordinación</a:t>
            </a:r>
            <a:r>
              <a:rPr sz="2400" spc="-53" dirty="0">
                <a:latin typeface="Arial MT"/>
                <a:cs typeface="Arial MT"/>
              </a:rPr>
              <a:t> </a:t>
            </a:r>
            <a:r>
              <a:rPr sz="2400" spc="-15" dirty="0">
                <a:latin typeface="Arial MT"/>
                <a:cs typeface="Arial MT"/>
              </a:rPr>
              <a:t>general, </a:t>
            </a:r>
            <a:r>
              <a:rPr sz="2400" b="0" dirty="0">
                <a:latin typeface="Arial MT"/>
                <a:cs typeface="Arial MT"/>
              </a:rPr>
              <a:t>facilitación,</a:t>
            </a:r>
            <a:r>
              <a:rPr sz="2400" spc="-45" dirty="0">
                <a:latin typeface="Arial MT"/>
                <a:cs typeface="Arial MT"/>
              </a:rPr>
              <a:t> </a:t>
            </a:r>
            <a:r>
              <a:rPr sz="2400" b="0" dirty="0">
                <a:latin typeface="Arial MT"/>
                <a:cs typeface="Arial MT"/>
              </a:rPr>
              <a:t>soporte</a:t>
            </a:r>
            <a:r>
              <a:rPr sz="2400" spc="-83" dirty="0">
                <a:latin typeface="Arial MT"/>
                <a:cs typeface="Arial MT"/>
              </a:rPr>
              <a:t> </a:t>
            </a:r>
            <a:r>
              <a:rPr sz="2400" b="0" dirty="0">
                <a:latin typeface="Arial MT"/>
                <a:cs typeface="Arial MT"/>
              </a:rPr>
              <a:t>técnico</a:t>
            </a:r>
            <a:r>
              <a:rPr sz="2400" spc="-53" dirty="0">
                <a:latin typeface="Arial MT"/>
                <a:cs typeface="Arial MT"/>
              </a:rPr>
              <a:t> </a:t>
            </a:r>
            <a:r>
              <a:rPr sz="2400" b="0" dirty="0">
                <a:latin typeface="Arial MT"/>
                <a:cs typeface="Arial MT"/>
              </a:rPr>
              <a:t>y</a:t>
            </a:r>
            <a:r>
              <a:rPr sz="2400" spc="-68" dirty="0">
                <a:latin typeface="Arial MT"/>
                <a:cs typeface="Arial MT"/>
              </a:rPr>
              <a:t> </a:t>
            </a:r>
            <a:r>
              <a:rPr sz="2400" spc="-15" dirty="0">
                <a:latin typeface="Arial MT"/>
                <a:cs typeface="Arial MT"/>
              </a:rPr>
              <a:t>redacción </a:t>
            </a:r>
            <a:r>
              <a:rPr sz="2400" b="0" dirty="0">
                <a:latin typeface="Arial MT"/>
                <a:cs typeface="Arial MT"/>
              </a:rPr>
              <a:t>de</a:t>
            </a:r>
            <a:r>
              <a:rPr sz="2400" spc="-45" dirty="0">
                <a:latin typeface="Arial MT"/>
                <a:cs typeface="Arial MT"/>
              </a:rPr>
              <a:t> </a:t>
            </a:r>
            <a:r>
              <a:rPr sz="2400" spc="-15" dirty="0">
                <a:latin typeface="Arial MT"/>
                <a:cs typeface="Arial MT"/>
              </a:rPr>
              <a:t>documentos</a:t>
            </a:r>
          </a:p>
          <a:p>
            <a:pPr marL="532448" indent="-513398">
              <a:spcBef>
                <a:spcPts val="1800"/>
              </a:spcBef>
              <a:buClr>
                <a:srgbClr val="FF0000"/>
              </a:buClr>
              <a:buSzPct val="90000"/>
              <a:buFont typeface="Wingdings"/>
              <a:buChar char=""/>
              <a:tabLst>
                <a:tab pos="532448" algn="l"/>
              </a:tabLst>
            </a:pPr>
            <a:r>
              <a:rPr sz="2400" b="0" dirty="0">
                <a:latin typeface="Arial MT"/>
                <a:cs typeface="Arial MT"/>
              </a:rPr>
              <a:t>Los</a:t>
            </a:r>
            <a:r>
              <a:rPr sz="2400" spc="-68" dirty="0">
                <a:latin typeface="Arial MT"/>
                <a:cs typeface="Arial MT"/>
              </a:rPr>
              <a:t> </a:t>
            </a:r>
            <a:r>
              <a:rPr sz="2400" spc="-15" dirty="0">
                <a:latin typeface="Arial MT"/>
                <a:cs typeface="Arial MT"/>
              </a:rPr>
              <a:t>ministerios</a:t>
            </a:r>
            <a:r>
              <a:rPr sz="2400" spc="-60" dirty="0">
                <a:latin typeface="Arial MT"/>
                <a:cs typeface="Arial MT"/>
              </a:rPr>
              <a:t> </a:t>
            </a:r>
            <a:r>
              <a:rPr sz="2400" b="0" dirty="0">
                <a:latin typeface="Arial MT"/>
                <a:cs typeface="Arial MT"/>
              </a:rPr>
              <a:t>apoyan</a:t>
            </a:r>
            <a:r>
              <a:rPr sz="2400" spc="-60" dirty="0">
                <a:latin typeface="Arial MT"/>
                <a:cs typeface="Arial MT"/>
              </a:rPr>
              <a:t> </a:t>
            </a:r>
            <a:r>
              <a:rPr sz="2400" b="0" dirty="0">
                <a:latin typeface="Arial MT"/>
                <a:cs typeface="Arial MT"/>
              </a:rPr>
              <a:t>en</a:t>
            </a:r>
            <a:r>
              <a:rPr sz="2400" spc="-60" dirty="0">
                <a:latin typeface="Arial MT"/>
                <a:cs typeface="Arial MT"/>
              </a:rPr>
              <a:t> </a:t>
            </a:r>
            <a:r>
              <a:rPr sz="2400" b="0" dirty="0">
                <a:latin typeface="Arial MT"/>
                <a:cs typeface="Arial MT"/>
              </a:rPr>
              <a:t>la</a:t>
            </a:r>
            <a:r>
              <a:rPr sz="2400" spc="-75" dirty="0">
                <a:latin typeface="Arial MT"/>
                <a:cs typeface="Arial MT"/>
              </a:rPr>
              <a:t> </a:t>
            </a:r>
            <a:r>
              <a:rPr sz="2400" spc="-15" dirty="0">
                <a:latin typeface="Arial MT"/>
                <a:cs typeface="Arial MT"/>
              </a:rPr>
              <a:t>generación</a:t>
            </a:r>
          </a:p>
          <a:p>
            <a:pPr marL="533400">
              <a:spcBef>
                <a:spcPts val="1800"/>
              </a:spcBef>
            </a:pPr>
            <a:r>
              <a:rPr sz="2400" b="0" dirty="0">
                <a:latin typeface="Arial MT"/>
                <a:cs typeface="Arial MT"/>
              </a:rPr>
              <a:t>del</a:t>
            </a:r>
            <a:r>
              <a:rPr sz="2400" spc="-38" dirty="0">
                <a:latin typeface="Arial MT"/>
                <a:cs typeface="Arial MT"/>
              </a:rPr>
              <a:t> </a:t>
            </a:r>
            <a:r>
              <a:rPr sz="2400" b="0" dirty="0">
                <a:latin typeface="Arial MT"/>
                <a:cs typeface="Arial MT"/>
              </a:rPr>
              <a:t>material</a:t>
            </a:r>
            <a:r>
              <a:rPr sz="2400" spc="-60" dirty="0">
                <a:latin typeface="Arial MT"/>
                <a:cs typeface="Arial MT"/>
              </a:rPr>
              <a:t> </a:t>
            </a:r>
            <a:r>
              <a:rPr sz="2400" b="0" dirty="0">
                <a:latin typeface="Arial MT"/>
                <a:cs typeface="Arial MT"/>
              </a:rPr>
              <a:t>técnico</a:t>
            </a:r>
            <a:r>
              <a:rPr sz="2400" spc="-38" dirty="0">
                <a:latin typeface="Arial MT"/>
                <a:cs typeface="Arial MT"/>
              </a:rPr>
              <a:t> </a:t>
            </a:r>
            <a:r>
              <a:rPr sz="2400" b="0" dirty="0">
                <a:latin typeface="Arial MT"/>
                <a:cs typeface="Arial MT"/>
              </a:rPr>
              <a:t>que</a:t>
            </a:r>
            <a:r>
              <a:rPr sz="2400" spc="-53" dirty="0">
                <a:latin typeface="Arial MT"/>
                <a:cs typeface="Arial MT"/>
              </a:rPr>
              <a:t> </a:t>
            </a:r>
            <a:r>
              <a:rPr sz="2400" b="0" dirty="0">
                <a:latin typeface="Arial MT"/>
                <a:cs typeface="Arial MT"/>
              </a:rPr>
              <a:t>se</a:t>
            </a:r>
            <a:r>
              <a:rPr sz="2400" spc="-38" dirty="0">
                <a:latin typeface="Arial MT"/>
                <a:cs typeface="Arial MT"/>
              </a:rPr>
              <a:t> </a:t>
            </a:r>
            <a:r>
              <a:rPr sz="2400" b="0" dirty="0">
                <a:latin typeface="Arial MT"/>
                <a:cs typeface="Arial MT"/>
              </a:rPr>
              <a:t>le</a:t>
            </a:r>
            <a:r>
              <a:rPr sz="2400" spc="-53" dirty="0">
                <a:latin typeface="Arial MT"/>
                <a:cs typeface="Arial MT"/>
              </a:rPr>
              <a:t> </a:t>
            </a:r>
            <a:r>
              <a:rPr sz="2400" spc="-15" dirty="0">
                <a:latin typeface="Arial MT"/>
                <a:cs typeface="Arial MT"/>
              </a:rPr>
              <a:t>solicite</a:t>
            </a:r>
          </a:p>
        </p:txBody>
      </p:sp>
      <p:sp>
        <p:nvSpPr>
          <p:cNvPr id="3" name="object 3"/>
          <p:cNvSpPr txBox="1">
            <a:spLocks noGrp="1"/>
          </p:cNvSpPr>
          <p:nvPr>
            <p:ph type="title"/>
          </p:nvPr>
        </p:nvSpPr>
        <p:spPr>
          <a:xfrm>
            <a:off x="914400" y="569858"/>
            <a:ext cx="19163072" cy="1367104"/>
          </a:xfrm>
          <a:prstGeom prst="rect">
            <a:avLst/>
          </a:prstGeom>
        </p:spPr>
        <p:txBody>
          <a:bodyPr vert="horz" wrap="square" lIns="0" tIns="713802" rIns="0" bIns="0" rtlCol="0">
            <a:spAutoFit/>
          </a:bodyPr>
          <a:lstStyle/>
          <a:p>
            <a:pPr marL="530543">
              <a:spcBef>
                <a:spcPts val="150"/>
              </a:spcBef>
            </a:pPr>
            <a:r>
              <a:rPr sz="4200" dirty="0"/>
              <a:t>Metodología</a:t>
            </a:r>
            <a:r>
              <a:rPr sz="4200" spc="-60" dirty="0"/>
              <a:t> </a:t>
            </a:r>
            <a:r>
              <a:rPr sz="4200" dirty="0"/>
              <a:t>de</a:t>
            </a:r>
            <a:r>
              <a:rPr sz="4200" spc="-75" dirty="0"/>
              <a:t> </a:t>
            </a:r>
            <a:r>
              <a:rPr sz="4200" dirty="0"/>
              <a:t>trabajo</a:t>
            </a:r>
            <a:r>
              <a:rPr sz="4200" spc="-75" dirty="0"/>
              <a:t> </a:t>
            </a:r>
            <a:r>
              <a:rPr sz="3000" b="0" spc="-38" dirty="0">
                <a:latin typeface="Verdana"/>
                <a:cs typeface="Verdana"/>
              </a:rPr>
              <a:t>1/4</a:t>
            </a:r>
            <a:endParaRPr sz="3000" dirty="0">
              <a:latin typeface="Verdana"/>
              <a:cs typeface="Verdana"/>
            </a:endParaRPr>
          </a:p>
        </p:txBody>
      </p:sp>
      <p:pic>
        <p:nvPicPr>
          <p:cNvPr id="4" name="object 4"/>
          <p:cNvPicPr/>
          <p:nvPr/>
        </p:nvPicPr>
        <p:blipFill>
          <a:blip r:embed="rId2" cstate="print"/>
          <a:stretch>
            <a:fillRect/>
          </a:stretch>
        </p:blipFill>
        <p:spPr>
          <a:xfrm>
            <a:off x="1" y="1"/>
            <a:ext cx="18287999" cy="291464"/>
          </a:xfrm>
          <a:prstGeom prst="rect">
            <a:avLst/>
          </a:prstGeom>
        </p:spPr>
      </p:pic>
      <p:sp>
        <p:nvSpPr>
          <p:cNvPr id="5" name="object 5"/>
          <p:cNvSpPr/>
          <p:nvPr/>
        </p:nvSpPr>
        <p:spPr>
          <a:xfrm>
            <a:off x="9334500" y="1912617"/>
            <a:ext cx="8682990" cy="8374380"/>
          </a:xfrm>
          <a:custGeom>
            <a:avLst/>
            <a:gdLst/>
            <a:ahLst/>
            <a:cxnLst/>
            <a:rect l="l" t="t" r="r" b="b"/>
            <a:pathLst>
              <a:path w="5788659" h="5582920">
                <a:moveTo>
                  <a:pt x="5788659" y="0"/>
                </a:moveTo>
                <a:lnTo>
                  <a:pt x="0" y="0"/>
                </a:lnTo>
                <a:lnTo>
                  <a:pt x="0" y="5582919"/>
                </a:lnTo>
                <a:lnTo>
                  <a:pt x="5788659" y="5582919"/>
                </a:lnTo>
                <a:lnTo>
                  <a:pt x="5788659" y="0"/>
                </a:lnTo>
                <a:close/>
              </a:path>
            </a:pathLst>
          </a:custGeom>
          <a:solidFill>
            <a:srgbClr val="FFFFFF"/>
          </a:solidFill>
        </p:spPr>
        <p:txBody>
          <a:bodyPr wrap="square" lIns="0" tIns="0" rIns="0" bIns="0" rtlCol="0"/>
          <a:lstStyle/>
          <a:p>
            <a:endParaRPr sz="2700"/>
          </a:p>
        </p:txBody>
      </p:sp>
      <p:sp>
        <p:nvSpPr>
          <p:cNvPr id="6" name="object 6"/>
          <p:cNvSpPr txBox="1"/>
          <p:nvPr/>
        </p:nvSpPr>
        <p:spPr>
          <a:xfrm>
            <a:off x="9462516" y="2018612"/>
            <a:ext cx="8418195" cy="7016344"/>
          </a:xfrm>
          <a:prstGeom prst="rect">
            <a:avLst/>
          </a:prstGeom>
        </p:spPr>
        <p:txBody>
          <a:bodyPr vert="horz" wrap="square" lIns="0" tIns="181928" rIns="0" bIns="0" rtlCol="0">
            <a:spAutoFit/>
          </a:bodyPr>
          <a:lstStyle/>
          <a:p>
            <a:pPr marL="19050">
              <a:spcBef>
                <a:spcPts val="1433"/>
              </a:spcBef>
            </a:pPr>
            <a:r>
              <a:rPr sz="2700" b="1" dirty="0">
                <a:solidFill>
                  <a:srgbClr val="0A4581"/>
                </a:solidFill>
                <a:latin typeface="Arial"/>
                <a:cs typeface="Arial"/>
              </a:rPr>
              <a:t>Acuerdos</a:t>
            </a:r>
            <a:r>
              <a:rPr sz="2700" b="1" spc="-30" dirty="0">
                <a:solidFill>
                  <a:srgbClr val="0A4581"/>
                </a:solidFill>
                <a:latin typeface="Arial"/>
                <a:cs typeface="Arial"/>
              </a:rPr>
              <a:t> </a:t>
            </a:r>
            <a:r>
              <a:rPr sz="2700" b="1" dirty="0">
                <a:solidFill>
                  <a:srgbClr val="0A4581"/>
                </a:solidFill>
                <a:latin typeface="Arial"/>
                <a:cs typeface="Arial"/>
              </a:rPr>
              <a:t>para</a:t>
            </a:r>
            <a:r>
              <a:rPr sz="2700" b="1" spc="-23" dirty="0">
                <a:solidFill>
                  <a:srgbClr val="0A4581"/>
                </a:solidFill>
                <a:latin typeface="Arial"/>
                <a:cs typeface="Arial"/>
              </a:rPr>
              <a:t> </a:t>
            </a:r>
            <a:r>
              <a:rPr sz="2700" b="1" dirty="0">
                <a:solidFill>
                  <a:srgbClr val="0A4581"/>
                </a:solidFill>
                <a:latin typeface="Arial"/>
                <a:cs typeface="Arial"/>
              </a:rPr>
              <a:t>el</a:t>
            </a:r>
            <a:r>
              <a:rPr sz="2700" b="1" spc="-30" dirty="0">
                <a:solidFill>
                  <a:srgbClr val="0A4581"/>
                </a:solidFill>
                <a:latin typeface="Arial"/>
                <a:cs typeface="Arial"/>
              </a:rPr>
              <a:t> </a:t>
            </a:r>
            <a:r>
              <a:rPr sz="2700" b="1" spc="-15" dirty="0">
                <a:solidFill>
                  <a:srgbClr val="0A4581"/>
                </a:solidFill>
                <a:latin typeface="Arial"/>
                <a:cs typeface="Arial"/>
              </a:rPr>
              <a:t>diálogo</a:t>
            </a:r>
            <a:endParaRPr sz="2700" dirty="0">
              <a:latin typeface="Arial"/>
              <a:cs typeface="Arial"/>
            </a:endParaRPr>
          </a:p>
          <a:p>
            <a:pPr marL="532448" indent="-513398">
              <a:spcBef>
                <a:spcPts val="1815"/>
              </a:spcBef>
              <a:buClr>
                <a:srgbClr val="FF0000"/>
              </a:buClr>
              <a:buSzPct val="118750"/>
              <a:buFont typeface="Wingdings"/>
              <a:buChar char=""/>
              <a:tabLst>
                <a:tab pos="532448" algn="l"/>
              </a:tabLst>
            </a:pPr>
            <a:r>
              <a:rPr sz="2400" dirty="0">
                <a:solidFill>
                  <a:srgbClr val="0A4581"/>
                </a:solidFill>
                <a:latin typeface="Arial MT"/>
                <a:cs typeface="Arial MT"/>
              </a:rPr>
              <a:t>Los</a:t>
            </a:r>
            <a:r>
              <a:rPr sz="2400" spc="-38" dirty="0">
                <a:solidFill>
                  <a:srgbClr val="0A4581"/>
                </a:solidFill>
                <a:latin typeface="Arial MT"/>
                <a:cs typeface="Arial MT"/>
              </a:rPr>
              <a:t> </a:t>
            </a:r>
            <a:r>
              <a:rPr sz="2400" b="1" dirty="0">
                <a:solidFill>
                  <a:srgbClr val="0A4581"/>
                </a:solidFill>
                <a:latin typeface="Arial MT"/>
                <a:cs typeface="Arial MT"/>
              </a:rPr>
              <a:t>acuerdos</a:t>
            </a:r>
            <a:r>
              <a:rPr sz="2400" spc="-53" dirty="0">
                <a:solidFill>
                  <a:srgbClr val="0A4581"/>
                </a:solidFill>
                <a:latin typeface="Arial MT"/>
                <a:cs typeface="Arial MT"/>
              </a:rPr>
              <a:t> </a:t>
            </a:r>
            <a:r>
              <a:rPr sz="2400" dirty="0">
                <a:solidFill>
                  <a:srgbClr val="0A4581"/>
                </a:solidFill>
                <a:latin typeface="Arial MT"/>
                <a:cs typeface="Arial MT"/>
              </a:rPr>
              <a:t>se</a:t>
            </a:r>
            <a:r>
              <a:rPr sz="2400" spc="-38" dirty="0">
                <a:solidFill>
                  <a:srgbClr val="0A4581"/>
                </a:solidFill>
                <a:latin typeface="Arial MT"/>
                <a:cs typeface="Arial MT"/>
              </a:rPr>
              <a:t> </a:t>
            </a:r>
            <a:r>
              <a:rPr sz="2400" dirty="0">
                <a:solidFill>
                  <a:srgbClr val="0A4581"/>
                </a:solidFill>
                <a:latin typeface="Arial MT"/>
                <a:cs typeface="Arial MT"/>
              </a:rPr>
              <a:t>alcanzan</a:t>
            </a:r>
            <a:r>
              <a:rPr sz="2400" spc="-68" dirty="0">
                <a:solidFill>
                  <a:srgbClr val="0A4581"/>
                </a:solidFill>
                <a:latin typeface="Arial MT"/>
                <a:cs typeface="Arial MT"/>
              </a:rPr>
              <a:t> </a:t>
            </a:r>
            <a:r>
              <a:rPr sz="2400" dirty="0">
                <a:solidFill>
                  <a:srgbClr val="0A4581"/>
                </a:solidFill>
                <a:latin typeface="Arial MT"/>
                <a:cs typeface="Arial MT"/>
              </a:rPr>
              <a:t>preferentemente</a:t>
            </a:r>
            <a:r>
              <a:rPr sz="2400" spc="8" dirty="0">
                <a:solidFill>
                  <a:srgbClr val="0A4581"/>
                </a:solidFill>
                <a:latin typeface="Arial MT"/>
                <a:cs typeface="Arial MT"/>
              </a:rPr>
              <a:t> </a:t>
            </a:r>
            <a:r>
              <a:rPr sz="2400" dirty="0">
                <a:solidFill>
                  <a:srgbClr val="0A4581"/>
                </a:solidFill>
                <a:latin typeface="Arial MT"/>
                <a:cs typeface="Arial MT"/>
              </a:rPr>
              <a:t>por</a:t>
            </a:r>
            <a:r>
              <a:rPr sz="2400" spc="-53" dirty="0">
                <a:solidFill>
                  <a:srgbClr val="0A4581"/>
                </a:solidFill>
                <a:latin typeface="Arial MT"/>
                <a:cs typeface="Arial MT"/>
              </a:rPr>
              <a:t> </a:t>
            </a:r>
            <a:r>
              <a:rPr sz="2400" b="1" spc="-15" dirty="0">
                <a:solidFill>
                  <a:srgbClr val="0A4581"/>
                </a:solidFill>
                <a:latin typeface="Arial MT"/>
                <a:cs typeface="Arial MT"/>
              </a:rPr>
              <a:t>consenso</a:t>
            </a:r>
            <a:r>
              <a:rPr sz="2400" spc="-15" dirty="0">
                <a:solidFill>
                  <a:srgbClr val="0A4581"/>
                </a:solidFill>
                <a:latin typeface="Arial MT"/>
                <a:cs typeface="Arial MT"/>
              </a:rPr>
              <a:t>.</a:t>
            </a:r>
            <a:endParaRPr sz="2400" dirty="0">
              <a:latin typeface="Arial MT"/>
              <a:cs typeface="Arial MT"/>
            </a:endParaRPr>
          </a:p>
          <a:p>
            <a:pPr marL="533400" marR="364806" indent="-514350">
              <a:spcBef>
                <a:spcPts val="1800"/>
              </a:spcBef>
              <a:buClr>
                <a:srgbClr val="FF0000"/>
              </a:buClr>
              <a:buSzPct val="118750"/>
              <a:buFont typeface="Wingdings"/>
              <a:buChar char=""/>
              <a:tabLst>
                <a:tab pos="533400" algn="l"/>
              </a:tabLst>
            </a:pPr>
            <a:r>
              <a:rPr sz="2400" dirty="0">
                <a:solidFill>
                  <a:srgbClr val="0A4581"/>
                </a:solidFill>
                <a:latin typeface="Arial MT"/>
                <a:cs typeface="Arial MT"/>
              </a:rPr>
              <a:t>Los</a:t>
            </a:r>
            <a:r>
              <a:rPr sz="2400" spc="-23" dirty="0">
                <a:solidFill>
                  <a:srgbClr val="0A4581"/>
                </a:solidFill>
                <a:latin typeface="Arial MT"/>
                <a:cs typeface="Arial MT"/>
              </a:rPr>
              <a:t> </a:t>
            </a:r>
            <a:r>
              <a:rPr sz="2400" b="1" dirty="0">
                <a:solidFill>
                  <a:srgbClr val="0A4581"/>
                </a:solidFill>
                <a:latin typeface="Arial MT"/>
                <a:cs typeface="Arial MT"/>
              </a:rPr>
              <a:t>acuerdos</a:t>
            </a:r>
            <a:r>
              <a:rPr sz="2400" b="1" spc="-38" dirty="0">
                <a:solidFill>
                  <a:srgbClr val="0A4581"/>
                </a:solidFill>
                <a:latin typeface="Arial MT"/>
                <a:cs typeface="Arial MT"/>
              </a:rPr>
              <a:t> </a:t>
            </a:r>
            <a:r>
              <a:rPr sz="2400" b="1" dirty="0">
                <a:solidFill>
                  <a:srgbClr val="0A4581"/>
                </a:solidFill>
                <a:latin typeface="Arial MT"/>
                <a:cs typeface="Arial MT"/>
              </a:rPr>
              <a:t>serán</a:t>
            </a:r>
            <a:r>
              <a:rPr sz="2400" b="1" spc="-23" dirty="0">
                <a:solidFill>
                  <a:srgbClr val="0A4581"/>
                </a:solidFill>
                <a:latin typeface="Arial MT"/>
                <a:cs typeface="Arial MT"/>
              </a:rPr>
              <a:t> </a:t>
            </a:r>
            <a:r>
              <a:rPr sz="2400" b="1" dirty="0">
                <a:solidFill>
                  <a:srgbClr val="0A4581"/>
                </a:solidFill>
                <a:latin typeface="Arial MT"/>
                <a:cs typeface="Arial MT"/>
              </a:rPr>
              <a:t>de</a:t>
            </a:r>
            <a:r>
              <a:rPr sz="2400" b="1" spc="-23" dirty="0">
                <a:solidFill>
                  <a:srgbClr val="0A4581"/>
                </a:solidFill>
                <a:latin typeface="Arial MT"/>
                <a:cs typeface="Arial MT"/>
              </a:rPr>
              <a:t> </a:t>
            </a:r>
            <a:r>
              <a:rPr sz="2400" b="1" dirty="0">
                <a:solidFill>
                  <a:srgbClr val="0A4581"/>
                </a:solidFill>
                <a:latin typeface="Arial MT"/>
                <a:cs typeface="Arial MT"/>
              </a:rPr>
              <a:t>carácter</a:t>
            </a:r>
            <a:r>
              <a:rPr sz="2400" b="1" spc="-8" dirty="0">
                <a:solidFill>
                  <a:srgbClr val="0A4581"/>
                </a:solidFill>
                <a:latin typeface="Arial MT"/>
                <a:cs typeface="Arial MT"/>
              </a:rPr>
              <a:t> </a:t>
            </a:r>
            <a:r>
              <a:rPr sz="2400" b="1" dirty="0">
                <a:solidFill>
                  <a:srgbClr val="0A4581"/>
                </a:solidFill>
                <a:latin typeface="Arial MT"/>
                <a:cs typeface="Arial MT"/>
              </a:rPr>
              <a:t>público</a:t>
            </a:r>
            <a:r>
              <a:rPr sz="2400" b="1" spc="-60" dirty="0">
                <a:solidFill>
                  <a:srgbClr val="0A4581"/>
                </a:solidFill>
                <a:latin typeface="Arial MT"/>
                <a:cs typeface="Arial MT"/>
              </a:rPr>
              <a:t> </a:t>
            </a:r>
            <a:r>
              <a:rPr sz="2400" b="1" dirty="0">
                <a:solidFill>
                  <a:srgbClr val="0A4581"/>
                </a:solidFill>
                <a:latin typeface="Arial MT"/>
                <a:cs typeface="Arial MT"/>
              </a:rPr>
              <a:t>como</a:t>
            </a:r>
            <a:r>
              <a:rPr sz="2400" b="1" spc="-8" dirty="0">
                <a:solidFill>
                  <a:srgbClr val="0A4581"/>
                </a:solidFill>
                <a:latin typeface="Arial MT"/>
                <a:cs typeface="Arial MT"/>
              </a:rPr>
              <a:t> </a:t>
            </a:r>
            <a:r>
              <a:rPr sz="2400" b="1" spc="-15" dirty="0">
                <a:solidFill>
                  <a:srgbClr val="0A4581"/>
                </a:solidFill>
                <a:latin typeface="Arial MT"/>
                <a:cs typeface="Arial MT"/>
              </a:rPr>
              <a:t>acuerdos </a:t>
            </a:r>
            <a:r>
              <a:rPr sz="2400" b="1" dirty="0">
                <a:solidFill>
                  <a:srgbClr val="0A4581"/>
                </a:solidFill>
                <a:latin typeface="Arial MT"/>
                <a:cs typeface="Arial MT"/>
              </a:rPr>
              <a:t>del</a:t>
            </a:r>
            <a:r>
              <a:rPr sz="2400" b="1" spc="-15" dirty="0">
                <a:solidFill>
                  <a:srgbClr val="0A4581"/>
                </a:solidFill>
                <a:latin typeface="Arial MT"/>
                <a:cs typeface="Arial MT"/>
              </a:rPr>
              <a:t> Com</a:t>
            </a:r>
            <a:r>
              <a:rPr sz="2400" spc="-15" dirty="0">
                <a:solidFill>
                  <a:srgbClr val="0A4581"/>
                </a:solidFill>
                <a:latin typeface="Arial MT"/>
                <a:cs typeface="Arial MT"/>
              </a:rPr>
              <a:t>ité.</a:t>
            </a:r>
            <a:endParaRPr sz="2400" dirty="0">
              <a:latin typeface="Arial MT"/>
              <a:cs typeface="Arial MT"/>
            </a:endParaRPr>
          </a:p>
          <a:p>
            <a:pPr marL="532448" indent="-513398">
              <a:spcBef>
                <a:spcPts val="1800"/>
              </a:spcBef>
              <a:buClr>
                <a:srgbClr val="FF0000"/>
              </a:buClr>
              <a:buSzPct val="118750"/>
              <a:buFont typeface="Wingdings"/>
              <a:buChar char=""/>
              <a:tabLst>
                <a:tab pos="532448" algn="l"/>
              </a:tabLst>
            </a:pPr>
            <a:r>
              <a:rPr sz="2400" dirty="0">
                <a:solidFill>
                  <a:srgbClr val="0A4581"/>
                </a:solidFill>
                <a:latin typeface="Arial MT"/>
                <a:cs typeface="Arial MT"/>
              </a:rPr>
              <a:t>Las</a:t>
            </a:r>
            <a:r>
              <a:rPr sz="2400" spc="-8" dirty="0">
                <a:solidFill>
                  <a:srgbClr val="0A4581"/>
                </a:solidFill>
                <a:latin typeface="Arial MT"/>
                <a:cs typeface="Arial MT"/>
              </a:rPr>
              <a:t> </a:t>
            </a:r>
            <a:r>
              <a:rPr sz="2400" b="1" dirty="0">
                <a:solidFill>
                  <a:srgbClr val="0A4581"/>
                </a:solidFill>
                <a:latin typeface="Arial MT"/>
                <a:cs typeface="Arial MT"/>
              </a:rPr>
              <a:t>recomendaciones</a:t>
            </a:r>
            <a:r>
              <a:rPr sz="2400" b="1" spc="-38" dirty="0">
                <a:solidFill>
                  <a:srgbClr val="0A4581"/>
                </a:solidFill>
                <a:latin typeface="Arial MT"/>
                <a:cs typeface="Arial MT"/>
              </a:rPr>
              <a:t> </a:t>
            </a:r>
            <a:r>
              <a:rPr sz="2400" b="1" dirty="0">
                <a:solidFill>
                  <a:srgbClr val="0A4581"/>
                </a:solidFill>
                <a:latin typeface="Arial MT"/>
                <a:cs typeface="Arial MT"/>
              </a:rPr>
              <a:t>que</a:t>
            </a:r>
            <a:r>
              <a:rPr sz="2400" b="1" spc="-8" dirty="0">
                <a:solidFill>
                  <a:srgbClr val="0A4581"/>
                </a:solidFill>
                <a:latin typeface="Arial MT"/>
                <a:cs typeface="Arial MT"/>
              </a:rPr>
              <a:t> </a:t>
            </a:r>
            <a:r>
              <a:rPr sz="2400" b="1" dirty="0">
                <a:solidFill>
                  <a:srgbClr val="0A4581"/>
                </a:solidFill>
                <a:latin typeface="Arial MT"/>
                <a:cs typeface="Arial MT"/>
              </a:rPr>
              <a:t>no</a:t>
            </a:r>
            <a:r>
              <a:rPr sz="2400" b="1" spc="-15" dirty="0">
                <a:solidFill>
                  <a:srgbClr val="0A4581"/>
                </a:solidFill>
                <a:latin typeface="Arial MT"/>
                <a:cs typeface="Arial MT"/>
              </a:rPr>
              <a:t> </a:t>
            </a:r>
            <a:r>
              <a:rPr sz="2400" b="1" dirty="0">
                <a:solidFill>
                  <a:srgbClr val="0A4581"/>
                </a:solidFill>
                <a:latin typeface="Arial MT"/>
                <a:cs typeface="Arial MT"/>
              </a:rPr>
              <a:t>alcancen</a:t>
            </a:r>
            <a:r>
              <a:rPr sz="2400" b="1" spc="-45" dirty="0">
                <a:solidFill>
                  <a:srgbClr val="0A4581"/>
                </a:solidFill>
                <a:latin typeface="Arial MT"/>
                <a:cs typeface="Arial MT"/>
              </a:rPr>
              <a:t> </a:t>
            </a:r>
            <a:r>
              <a:rPr sz="2400" b="1" spc="-15" dirty="0">
                <a:solidFill>
                  <a:srgbClr val="0A4581"/>
                </a:solidFill>
                <a:latin typeface="Arial MT"/>
                <a:cs typeface="Arial MT"/>
              </a:rPr>
              <a:t>consenso</a:t>
            </a:r>
            <a:endParaRPr sz="2400" b="1" dirty="0">
              <a:latin typeface="Arial MT"/>
              <a:cs typeface="Arial MT"/>
            </a:endParaRPr>
          </a:p>
          <a:p>
            <a:pPr marL="533400"/>
            <a:r>
              <a:rPr sz="2400" b="1" dirty="0">
                <a:solidFill>
                  <a:srgbClr val="0A4581"/>
                </a:solidFill>
                <a:latin typeface="Arial MT"/>
                <a:cs typeface="Arial MT"/>
              </a:rPr>
              <a:t>quedarán</a:t>
            </a:r>
            <a:r>
              <a:rPr sz="2400" b="1" spc="-75" dirty="0">
                <a:solidFill>
                  <a:srgbClr val="0A4581"/>
                </a:solidFill>
                <a:latin typeface="Arial MT"/>
                <a:cs typeface="Arial MT"/>
              </a:rPr>
              <a:t> </a:t>
            </a:r>
            <a:r>
              <a:rPr sz="2400" b="1" dirty="0">
                <a:solidFill>
                  <a:srgbClr val="0A4581"/>
                </a:solidFill>
                <a:latin typeface="Arial MT"/>
                <a:cs typeface="Arial MT"/>
              </a:rPr>
              <a:t>registradas,</a:t>
            </a:r>
            <a:r>
              <a:rPr sz="2400" b="1" spc="-45" dirty="0">
                <a:solidFill>
                  <a:srgbClr val="0A4581"/>
                </a:solidFill>
                <a:latin typeface="Arial MT"/>
                <a:cs typeface="Arial MT"/>
              </a:rPr>
              <a:t> </a:t>
            </a:r>
            <a:r>
              <a:rPr sz="2400" dirty="0">
                <a:solidFill>
                  <a:srgbClr val="0A4581"/>
                </a:solidFill>
                <a:latin typeface="Arial MT"/>
                <a:cs typeface="Arial MT"/>
              </a:rPr>
              <a:t>sin</a:t>
            </a:r>
            <a:r>
              <a:rPr sz="2400" spc="-53" dirty="0">
                <a:solidFill>
                  <a:srgbClr val="0A4581"/>
                </a:solidFill>
                <a:latin typeface="Arial MT"/>
                <a:cs typeface="Arial MT"/>
              </a:rPr>
              <a:t> </a:t>
            </a:r>
            <a:r>
              <a:rPr sz="2400" dirty="0">
                <a:solidFill>
                  <a:srgbClr val="0A4581"/>
                </a:solidFill>
                <a:latin typeface="Arial MT"/>
                <a:cs typeface="Arial MT"/>
              </a:rPr>
              <a:t>indicación</a:t>
            </a:r>
            <a:r>
              <a:rPr sz="2400" spc="-83" dirty="0">
                <a:solidFill>
                  <a:srgbClr val="0A4581"/>
                </a:solidFill>
                <a:latin typeface="Arial MT"/>
                <a:cs typeface="Arial MT"/>
              </a:rPr>
              <a:t> </a:t>
            </a:r>
            <a:r>
              <a:rPr sz="2400" dirty="0">
                <a:solidFill>
                  <a:srgbClr val="0A4581"/>
                </a:solidFill>
                <a:latin typeface="Arial MT"/>
                <a:cs typeface="Arial MT"/>
              </a:rPr>
              <a:t>de</a:t>
            </a:r>
            <a:r>
              <a:rPr sz="2400" spc="-68" dirty="0">
                <a:solidFill>
                  <a:srgbClr val="0A4581"/>
                </a:solidFill>
                <a:latin typeface="Arial MT"/>
                <a:cs typeface="Arial MT"/>
              </a:rPr>
              <a:t> </a:t>
            </a:r>
            <a:r>
              <a:rPr sz="2400" spc="-15" dirty="0">
                <a:solidFill>
                  <a:srgbClr val="0A4581"/>
                </a:solidFill>
                <a:latin typeface="Arial MT"/>
                <a:cs typeface="Arial MT"/>
              </a:rPr>
              <a:t>autores.</a:t>
            </a:r>
            <a:endParaRPr sz="2400" dirty="0">
              <a:latin typeface="Arial MT"/>
              <a:cs typeface="Arial MT"/>
            </a:endParaRPr>
          </a:p>
          <a:p>
            <a:pPr marL="533400" marR="189546" indent="-514350">
              <a:spcBef>
                <a:spcPts val="1800"/>
              </a:spcBef>
              <a:buClr>
                <a:srgbClr val="FF0000"/>
              </a:buClr>
              <a:buSzPct val="118750"/>
              <a:buFont typeface="Wingdings"/>
              <a:buChar char=""/>
              <a:tabLst>
                <a:tab pos="533400" algn="l"/>
              </a:tabLst>
            </a:pPr>
            <a:r>
              <a:rPr sz="2400" dirty="0">
                <a:solidFill>
                  <a:srgbClr val="0A4581"/>
                </a:solidFill>
                <a:latin typeface="Arial MT"/>
                <a:cs typeface="Arial MT"/>
              </a:rPr>
              <a:t>Las</a:t>
            </a:r>
            <a:r>
              <a:rPr sz="2400" spc="-45" dirty="0">
                <a:solidFill>
                  <a:srgbClr val="0A4581"/>
                </a:solidFill>
                <a:latin typeface="Arial MT"/>
                <a:cs typeface="Arial MT"/>
              </a:rPr>
              <a:t> </a:t>
            </a:r>
            <a:r>
              <a:rPr sz="2400" b="1" dirty="0">
                <a:solidFill>
                  <a:srgbClr val="0A4581"/>
                </a:solidFill>
                <a:latin typeface="Arial MT"/>
                <a:cs typeface="Arial MT"/>
              </a:rPr>
              <a:t>decisiones</a:t>
            </a:r>
            <a:r>
              <a:rPr sz="2400" b="1" spc="-90" dirty="0">
                <a:solidFill>
                  <a:srgbClr val="0A4581"/>
                </a:solidFill>
                <a:latin typeface="Arial MT"/>
                <a:cs typeface="Arial MT"/>
              </a:rPr>
              <a:t> </a:t>
            </a:r>
            <a:r>
              <a:rPr sz="2400" b="1" dirty="0">
                <a:solidFill>
                  <a:srgbClr val="0A4581"/>
                </a:solidFill>
                <a:latin typeface="Arial MT"/>
                <a:cs typeface="Arial MT"/>
              </a:rPr>
              <a:t>son</a:t>
            </a:r>
            <a:r>
              <a:rPr sz="2400" b="1" spc="-45" dirty="0">
                <a:solidFill>
                  <a:srgbClr val="0A4581"/>
                </a:solidFill>
                <a:latin typeface="Arial MT"/>
                <a:cs typeface="Arial MT"/>
              </a:rPr>
              <a:t> </a:t>
            </a:r>
            <a:r>
              <a:rPr sz="2400" b="1" dirty="0">
                <a:solidFill>
                  <a:srgbClr val="0A4581"/>
                </a:solidFill>
                <a:latin typeface="Arial MT"/>
                <a:cs typeface="Arial MT"/>
              </a:rPr>
              <a:t>opiniones</a:t>
            </a:r>
            <a:r>
              <a:rPr sz="2400" b="1" spc="-90" dirty="0">
                <a:solidFill>
                  <a:srgbClr val="0A4581"/>
                </a:solidFill>
                <a:latin typeface="Arial MT"/>
                <a:cs typeface="Arial MT"/>
              </a:rPr>
              <a:t> </a:t>
            </a:r>
            <a:r>
              <a:rPr sz="2400" b="1" dirty="0">
                <a:solidFill>
                  <a:srgbClr val="0A4581"/>
                </a:solidFill>
                <a:latin typeface="Arial MT"/>
                <a:cs typeface="Arial MT"/>
              </a:rPr>
              <a:t>representativas</a:t>
            </a:r>
            <a:r>
              <a:rPr sz="2400" b="1" spc="-45" dirty="0">
                <a:solidFill>
                  <a:srgbClr val="0A4581"/>
                </a:solidFill>
                <a:latin typeface="Arial MT"/>
                <a:cs typeface="Arial MT"/>
              </a:rPr>
              <a:t> </a:t>
            </a:r>
            <a:r>
              <a:rPr sz="2400" b="1" dirty="0">
                <a:solidFill>
                  <a:srgbClr val="0A4581"/>
                </a:solidFill>
                <a:latin typeface="Arial MT"/>
                <a:cs typeface="Arial MT"/>
              </a:rPr>
              <a:t>del</a:t>
            </a:r>
            <a:r>
              <a:rPr sz="2400" b="1" spc="-45" dirty="0">
                <a:solidFill>
                  <a:srgbClr val="0A4581"/>
                </a:solidFill>
                <a:latin typeface="Arial MT"/>
                <a:cs typeface="Arial MT"/>
              </a:rPr>
              <a:t> </a:t>
            </a:r>
            <a:r>
              <a:rPr sz="2400" b="1" spc="-15" dirty="0">
                <a:solidFill>
                  <a:srgbClr val="0A4581"/>
                </a:solidFill>
                <a:latin typeface="Arial MT"/>
                <a:cs typeface="Arial MT"/>
              </a:rPr>
              <a:t>Comité </a:t>
            </a:r>
            <a:r>
              <a:rPr sz="2400" dirty="0">
                <a:solidFill>
                  <a:srgbClr val="0A4581"/>
                </a:solidFill>
                <a:latin typeface="Arial MT"/>
                <a:cs typeface="Arial MT"/>
              </a:rPr>
              <a:t>y</a:t>
            </a:r>
            <a:r>
              <a:rPr sz="2400" spc="-30" dirty="0">
                <a:solidFill>
                  <a:srgbClr val="0A4581"/>
                </a:solidFill>
                <a:latin typeface="Arial MT"/>
                <a:cs typeface="Arial MT"/>
              </a:rPr>
              <a:t> </a:t>
            </a:r>
            <a:r>
              <a:rPr sz="2400" dirty="0">
                <a:solidFill>
                  <a:srgbClr val="0A4581"/>
                </a:solidFill>
                <a:latin typeface="Arial MT"/>
                <a:cs typeface="Arial MT"/>
              </a:rPr>
              <a:t>no</a:t>
            </a:r>
            <a:r>
              <a:rPr sz="2400" spc="-30" dirty="0">
                <a:solidFill>
                  <a:srgbClr val="0A4581"/>
                </a:solidFill>
                <a:latin typeface="Arial MT"/>
                <a:cs typeface="Arial MT"/>
              </a:rPr>
              <a:t> </a:t>
            </a:r>
            <a:r>
              <a:rPr sz="2400" dirty="0">
                <a:solidFill>
                  <a:srgbClr val="0A4581"/>
                </a:solidFill>
                <a:latin typeface="Arial MT"/>
                <a:cs typeface="Arial MT"/>
              </a:rPr>
              <a:t>compromisos</a:t>
            </a:r>
            <a:r>
              <a:rPr sz="2400" spc="-23" dirty="0">
                <a:solidFill>
                  <a:srgbClr val="0A4581"/>
                </a:solidFill>
                <a:latin typeface="Arial MT"/>
                <a:cs typeface="Arial MT"/>
              </a:rPr>
              <a:t> </a:t>
            </a:r>
            <a:r>
              <a:rPr sz="2400" dirty="0">
                <a:solidFill>
                  <a:srgbClr val="0A4581"/>
                </a:solidFill>
                <a:latin typeface="Arial MT"/>
                <a:cs typeface="Arial MT"/>
              </a:rPr>
              <a:t>del</a:t>
            </a:r>
            <a:r>
              <a:rPr sz="2400" spc="-53" dirty="0">
                <a:solidFill>
                  <a:srgbClr val="0A4581"/>
                </a:solidFill>
                <a:latin typeface="Arial MT"/>
                <a:cs typeface="Arial MT"/>
              </a:rPr>
              <a:t> </a:t>
            </a:r>
            <a:r>
              <a:rPr sz="2400" dirty="0">
                <a:solidFill>
                  <a:srgbClr val="0A4581"/>
                </a:solidFill>
                <a:latin typeface="Arial MT"/>
                <a:cs typeface="Arial MT"/>
              </a:rPr>
              <a:t>sector privado,</a:t>
            </a:r>
            <a:r>
              <a:rPr sz="2400" spc="-60" dirty="0">
                <a:solidFill>
                  <a:srgbClr val="0A4581"/>
                </a:solidFill>
                <a:latin typeface="Arial MT"/>
                <a:cs typeface="Arial MT"/>
              </a:rPr>
              <a:t> </a:t>
            </a:r>
            <a:r>
              <a:rPr sz="2400" dirty="0">
                <a:solidFill>
                  <a:srgbClr val="0A4581"/>
                </a:solidFill>
                <a:latin typeface="Arial MT"/>
                <a:cs typeface="Arial MT"/>
              </a:rPr>
              <a:t>público,</a:t>
            </a:r>
            <a:r>
              <a:rPr sz="2400" spc="-60" dirty="0">
                <a:solidFill>
                  <a:srgbClr val="0A4581"/>
                </a:solidFill>
                <a:latin typeface="Arial MT"/>
                <a:cs typeface="Arial MT"/>
              </a:rPr>
              <a:t> </a:t>
            </a:r>
            <a:r>
              <a:rPr sz="2400" spc="-15" dirty="0">
                <a:solidFill>
                  <a:srgbClr val="0A4581"/>
                </a:solidFill>
                <a:latin typeface="Arial MT"/>
                <a:cs typeface="Arial MT"/>
              </a:rPr>
              <a:t>academia </a:t>
            </a:r>
            <a:r>
              <a:rPr sz="2400" dirty="0">
                <a:solidFill>
                  <a:srgbClr val="0A4581"/>
                </a:solidFill>
                <a:latin typeface="Arial MT"/>
                <a:cs typeface="Arial MT"/>
              </a:rPr>
              <a:t>ni</a:t>
            </a:r>
            <a:r>
              <a:rPr sz="2400" spc="-45" dirty="0">
                <a:solidFill>
                  <a:srgbClr val="0A4581"/>
                </a:solidFill>
                <a:latin typeface="Arial MT"/>
                <a:cs typeface="Arial MT"/>
              </a:rPr>
              <a:t> </a:t>
            </a:r>
            <a:r>
              <a:rPr sz="2400" dirty="0" err="1">
                <a:solidFill>
                  <a:srgbClr val="0A4581"/>
                </a:solidFill>
                <a:latin typeface="Arial MT"/>
                <a:cs typeface="Arial MT"/>
              </a:rPr>
              <a:t>sociedad</a:t>
            </a:r>
            <a:r>
              <a:rPr sz="2400" spc="-45" dirty="0">
                <a:solidFill>
                  <a:srgbClr val="0A4581"/>
                </a:solidFill>
                <a:latin typeface="Arial MT"/>
                <a:cs typeface="Arial MT"/>
              </a:rPr>
              <a:t> </a:t>
            </a:r>
            <a:r>
              <a:rPr sz="2400" spc="-30" dirty="0">
                <a:solidFill>
                  <a:srgbClr val="0A4581"/>
                </a:solidFill>
                <a:latin typeface="Arial MT"/>
                <a:cs typeface="Arial MT"/>
              </a:rPr>
              <a:t>civil</a:t>
            </a:r>
            <a:r>
              <a:rPr lang="es-ES" sz="2400" spc="-30" dirty="0">
                <a:solidFill>
                  <a:srgbClr val="0A4581"/>
                </a:solidFill>
                <a:latin typeface="Arial MT"/>
                <a:cs typeface="Arial MT"/>
              </a:rPr>
              <a:t>.</a:t>
            </a:r>
            <a:endParaRPr sz="2400" dirty="0">
              <a:latin typeface="Arial MT"/>
              <a:cs typeface="Arial MT"/>
            </a:endParaRPr>
          </a:p>
          <a:p>
            <a:pPr marL="532448" indent="-513398">
              <a:spcBef>
                <a:spcPts val="1800"/>
              </a:spcBef>
              <a:buClr>
                <a:srgbClr val="FF0000"/>
              </a:buClr>
              <a:buSzPct val="118750"/>
              <a:buFont typeface="Wingdings"/>
              <a:buChar char=""/>
              <a:tabLst>
                <a:tab pos="532448" algn="l"/>
              </a:tabLst>
            </a:pPr>
            <a:r>
              <a:rPr sz="2400" dirty="0">
                <a:solidFill>
                  <a:srgbClr val="0A4581"/>
                </a:solidFill>
                <a:latin typeface="Arial MT"/>
                <a:cs typeface="Arial MT"/>
              </a:rPr>
              <a:t>Todas</a:t>
            </a:r>
            <a:r>
              <a:rPr sz="2400" spc="-23" dirty="0">
                <a:solidFill>
                  <a:srgbClr val="0A4581"/>
                </a:solidFill>
                <a:latin typeface="Arial MT"/>
                <a:cs typeface="Arial MT"/>
              </a:rPr>
              <a:t> </a:t>
            </a:r>
            <a:r>
              <a:rPr sz="2400" dirty="0">
                <a:solidFill>
                  <a:srgbClr val="0A4581"/>
                </a:solidFill>
                <a:latin typeface="Arial MT"/>
                <a:cs typeface="Arial MT"/>
              </a:rPr>
              <a:t>las</a:t>
            </a:r>
            <a:r>
              <a:rPr sz="2400" spc="-15" dirty="0">
                <a:solidFill>
                  <a:srgbClr val="0A4581"/>
                </a:solidFill>
                <a:latin typeface="Arial MT"/>
                <a:cs typeface="Arial MT"/>
              </a:rPr>
              <a:t> </a:t>
            </a:r>
            <a:r>
              <a:rPr sz="2400" dirty="0">
                <a:solidFill>
                  <a:srgbClr val="0A4581"/>
                </a:solidFill>
                <a:latin typeface="Arial MT"/>
                <a:cs typeface="Arial MT"/>
              </a:rPr>
              <a:t>opiniones</a:t>
            </a:r>
            <a:r>
              <a:rPr sz="2400" spc="-45" dirty="0">
                <a:solidFill>
                  <a:srgbClr val="0A4581"/>
                </a:solidFill>
                <a:latin typeface="Arial MT"/>
                <a:cs typeface="Arial MT"/>
              </a:rPr>
              <a:t> </a:t>
            </a:r>
            <a:r>
              <a:rPr sz="2400" dirty="0">
                <a:solidFill>
                  <a:srgbClr val="0A4581"/>
                </a:solidFill>
                <a:latin typeface="Arial MT"/>
                <a:cs typeface="Arial MT"/>
              </a:rPr>
              <a:t>son</a:t>
            </a:r>
            <a:r>
              <a:rPr sz="2400" spc="-15" dirty="0">
                <a:solidFill>
                  <a:srgbClr val="0A4581"/>
                </a:solidFill>
                <a:latin typeface="Arial MT"/>
                <a:cs typeface="Arial MT"/>
              </a:rPr>
              <a:t> </a:t>
            </a:r>
            <a:r>
              <a:rPr sz="2400" spc="-15" dirty="0" err="1">
                <a:solidFill>
                  <a:srgbClr val="0A4581"/>
                </a:solidFill>
                <a:latin typeface="Arial MT"/>
                <a:cs typeface="Arial MT"/>
              </a:rPr>
              <a:t>válidas</a:t>
            </a:r>
            <a:r>
              <a:rPr lang="es-ES" sz="2400" spc="-15" dirty="0">
                <a:solidFill>
                  <a:srgbClr val="0A4581"/>
                </a:solidFill>
                <a:latin typeface="Arial MT"/>
                <a:cs typeface="Arial MT"/>
              </a:rPr>
              <a:t>.</a:t>
            </a:r>
            <a:endParaRPr sz="2400" dirty="0">
              <a:latin typeface="Arial MT"/>
              <a:cs typeface="Arial MT"/>
            </a:endParaRPr>
          </a:p>
          <a:p>
            <a:pPr marL="532448" indent="-513398">
              <a:spcBef>
                <a:spcPts val="1800"/>
              </a:spcBef>
              <a:buClr>
                <a:srgbClr val="FF0000"/>
              </a:buClr>
              <a:buSzPct val="118750"/>
              <a:buFont typeface="Wingdings"/>
              <a:buChar char=""/>
              <a:tabLst>
                <a:tab pos="532448" algn="l"/>
              </a:tabLst>
            </a:pPr>
            <a:r>
              <a:rPr sz="2400" dirty="0">
                <a:solidFill>
                  <a:srgbClr val="0A4581"/>
                </a:solidFill>
                <a:latin typeface="Arial MT"/>
                <a:cs typeface="Arial MT"/>
              </a:rPr>
              <a:t>Se</a:t>
            </a:r>
            <a:r>
              <a:rPr sz="2400" spc="-60" dirty="0">
                <a:solidFill>
                  <a:srgbClr val="0A4581"/>
                </a:solidFill>
                <a:latin typeface="Arial MT"/>
                <a:cs typeface="Arial MT"/>
              </a:rPr>
              <a:t> </a:t>
            </a:r>
            <a:r>
              <a:rPr sz="2400" dirty="0">
                <a:solidFill>
                  <a:srgbClr val="0A4581"/>
                </a:solidFill>
                <a:latin typeface="Arial MT"/>
                <a:cs typeface="Arial MT"/>
              </a:rPr>
              <a:t>motiva</a:t>
            </a:r>
            <a:r>
              <a:rPr sz="2400" spc="-60" dirty="0">
                <a:solidFill>
                  <a:srgbClr val="0A4581"/>
                </a:solidFill>
                <a:latin typeface="Arial MT"/>
                <a:cs typeface="Arial MT"/>
              </a:rPr>
              <a:t> </a:t>
            </a:r>
            <a:r>
              <a:rPr sz="2400" dirty="0">
                <a:solidFill>
                  <a:srgbClr val="0A4581"/>
                </a:solidFill>
                <a:latin typeface="Arial MT"/>
                <a:cs typeface="Arial MT"/>
              </a:rPr>
              <a:t>a</a:t>
            </a:r>
            <a:r>
              <a:rPr sz="2400" spc="-60" dirty="0">
                <a:solidFill>
                  <a:srgbClr val="0A4581"/>
                </a:solidFill>
                <a:latin typeface="Arial MT"/>
                <a:cs typeface="Arial MT"/>
              </a:rPr>
              <a:t> </a:t>
            </a:r>
            <a:r>
              <a:rPr sz="2400" dirty="0">
                <a:solidFill>
                  <a:srgbClr val="0A4581"/>
                </a:solidFill>
                <a:latin typeface="Arial MT"/>
                <a:cs typeface="Arial MT"/>
              </a:rPr>
              <a:t>presentar</a:t>
            </a:r>
            <a:r>
              <a:rPr sz="2400" spc="-53" dirty="0">
                <a:solidFill>
                  <a:srgbClr val="0A4581"/>
                </a:solidFill>
                <a:latin typeface="Arial MT"/>
                <a:cs typeface="Arial MT"/>
              </a:rPr>
              <a:t> </a:t>
            </a:r>
            <a:r>
              <a:rPr sz="2400" dirty="0">
                <a:solidFill>
                  <a:srgbClr val="0A4581"/>
                </a:solidFill>
                <a:latin typeface="Arial MT"/>
                <a:cs typeface="Arial MT"/>
              </a:rPr>
              <a:t>argumentos</a:t>
            </a:r>
            <a:r>
              <a:rPr sz="2400" spc="-38" dirty="0">
                <a:solidFill>
                  <a:srgbClr val="0A4581"/>
                </a:solidFill>
                <a:latin typeface="Arial MT"/>
                <a:cs typeface="Arial MT"/>
              </a:rPr>
              <a:t> </a:t>
            </a:r>
            <a:r>
              <a:rPr sz="2400" dirty="0">
                <a:solidFill>
                  <a:srgbClr val="0A4581"/>
                </a:solidFill>
                <a:latin typeface="Arial MT"/>
                <a:cs typeface="Arial MT"/>
              </a:rPr>
              <a:t>que</a:t>
            </a:r>
            <a:r>
              <a:rPr sz="2400" spc="-60" dirty="0">
                <a:solidFill>
                  <a:srgbClr val="0A4581"/>
                </a:solidFill>
                <a:latin typeface="Arial MT"/>
                <a:cs typeface="Arial MT"/>
              </a:rPr>
              <a:t> </a:t>
            </a:r>
            <a:r>
              <a:rPr sz="2400" dirty="0">
                <a:solidFill>
                  <a:srgbClr val="0A4581"/>
                </a:solidFill>
                <a:latin typeface="Arial MT"/>
                <a:cs typeface="Arial MT"/>
              </a:rPr>
              <a:t>fundamenten</a:t>
            </a:r>
            <a:r>
              <a:rPr sz="2400" spc="-60" dirty="0">
                <a:solidFill>
                  <a:srgbClr val="0A4581"/>
                </a:solidFill>
                <a:latin typeface="Arial MT"/>
                <a:cs typeface="Arial MT"/>
              </a:rPr>
              <a:t> </a:t>
            </a:r>
            <a:r>
              <a:rPr sz="2400" spc="-38" dirty="0">
                <a:solidFill>
                  <a:srgbClr val="0A4581"/>
                </a:solidFill>
                <a:latin typeface="Arial MT"/>
                <a:cs typeface="Arial MT"/>
              </a:rPr>
              <a:t>las</a:t>
            </a:r>
            <a:endParaRPr sz="2400" dirty="0">
              <a:latin typeface="Arial MT"/>
              <a:cs typeface="Arial MT"/>
            </a:endParaRPr>
          </a:p>
          <a:p>
            <a:pPr marL="533400"/>
            <a:r>
              <a:rPr sz="2400" spc="-15" dirty="0">
                <a:solidFill>
                  <a:srgbClr val="0A4581"/>
                </a:solidFill>
                <a:latin typeface="Arial MT"/>
                <a:cs typeface="Arial MT"/>
              </a:rPr>
              <a:t>opiniones.</a:t>
            </a:r>
            <a:endParaRPr sz="2400" dirty="0">
              <a:latin typeface="Arial MT"/>
              <a:cs typeface="Arial MT"/>
            </a:endParaRPr>
          </a:p>
          <a:p>
            <a:pPr marL="532448" indent="-513398">
              <a:spcBef>
                <a:spcPts val="1808"/>
              </a:spcBef>
              <a:buClr>
                <a:srgbClr val="FF0000"/>
              </a:buClr>
              <a:buSzPct val="118750"/>
              <a:buFont typeface="Wingdings"/>
              <a:buChar char=""/>
              <a:tabLst>
                <a:tab pos="532448" algn="l"/>
              </a:tabLst>
            </a:pPr>
            <a:r>
              <a:rPr sz="2400" dirty="0">
                <a:solidFill>
                  <a:srgbClr val="0A4581"/>
                </a:solidFill>
                <a:latin typeface="Arial MT"/>
                <a:cs typeface="Arial MT"/>
              </a:rPr>
              <a:t>Promovemos</a:t>
            </a:r>
            <a:r>
              <a:rPr sz="2400" spc="-30" dirty="0">
                <a:solidFill>
                  <a:srgbClr val="0A4581"/>
                </a:solidFill>
                <a:latin typeface="Arial MT"/>
                <a:cs typeface="Arial MT"/>
              </a:rPr>
              <a:t> </a:t>
            </a:r>
            <a:r>
              <a:rPr sz="2400" dirty="0">
                <a:solidFill>
                  <a:srgbClr val="0A4581"/>
                </a:solidFill>
                <a:latin typeface="Arial MT"/>
                <a:cs typeface="Arial MT"/>
              </a:rPr>
              <a:t>un</a:t>
            </a:r>
            <a:r>
              <a:rPr sz="2400" spc="-23" dirty="0">
                <a:solidFill>
                  <a:srgbClr val="0A4581"/>
                </a:solidFill>
                <a:latin typeface="Arial MT"/>
                <a:cs typeface="Arial MT"/>
              </a:rPr>
              <a:t> </a:t>
            </a:r>
            <a:r>
              <a:rPr sz="2400" dirty="0">
                <a:solidFill>
                  <a:srgbClr val="0A4581"/>
                </a:solidFill>
                <a:latin typeface="Arial MT"/>
                <a:cs typeface="Arial MT"/>
              </a:rPr>
              <a:t>desarrollo</a:t>
            </a:r>
            <a:r>
              <a:rPr sz="2400" spc="-53" dirty="0">
                <a:solidFill>
                  <a:srgbClr val="0A4581"/>
                </a:solidFill>
                <a:latin typeface="Arial MT"/>
                <a:cs typeface="Arial MT"/>
              </a:rPr>
              <a:t> </a:t>
            </a:r>
            <a:r>
              <a:rPr sz="2400" dirty="0">
                <a:solidFill>
                  <a:srgbClr val="0A4581"/>
                </a:solidFill>
                <a:latin typeface="Arial MT"/>
                <a:cs typeface="Arial MT"/>
              </a:rPr>
              <a:t>armónico</a:t>
            </a:r>
            <a:r>
              <a:rPr sz="2400" spc="-23" dirty="0">
                <a:solidFill>
                  <a:srgbClr val="0A4581"/>
                </a:solidFill>
                <a:latin typeface="Arial MT"/>
                <a:cs typeface="Arial MT"/>
              </a:rPr>
              <a:t> </a:t>
            </a:r>
            <a:r>
              <a:rPr sz="2400" dirty="0">
                <a:solidFill>
                  <a:srgbClr val="0A4581"/>
                </a:solidFill>
                <a:latin typeface="Arial MT"/>
                <a:cs typeface="Arial MT"/>
              </a:rPr>
              <a:t>de</a:t>
            </a:r>
            <a:r>
              <a:rPr sz="2400" spc="-30" dirty="0">
                <a:solidFill>
                  <a:srgbClr val="0A4581"/>
                </a:solidFill>
                <a:latin typeface="Arial MT"/>
                <a:cs typeface="Arial MT"/>
              </a:rPr>
              <a:t> </a:t>
            </a:r>
            <a:r>
              <a:rPr sz="2400" dirty="0">
                <a:solidFill>
                  <a:srgbClr val="0A4581"/>
                </a:solidFill>
                <a:latin typeface="Arial MT"/>
                <a:cs typeface="Arial MT"/>
              </a:rPr>
              <a:t>las</a:t>
            </a:r>
            <a:r>
              <a:rPr sz="2400" spc="-23" dirty="0">
                <a:solidFill>
                  <a:srgbClr val="0A4581"/>
                </a:solidFill>
                <a:latin typeface="Arial MT"/>
                <a:cs typeface="Arial MT"/>
              </a:rPr>
              <a:t> </a:t>
            </a:r>
            <a:r>
              <a:rPr sz="2400" spc="-15" dirty="0">
                <a:solidFill>
                  <a:srgbClr val="0A4581"/>
                </a:solidFill>
                <a:latin typeface="Arial MT"/>
                <a:cs typeface="Arial MT"/>
              </a:rPr>
              <a:t>sesiones.</a:t>
            </a:r>
            <a:endParaRPr sz="2400" dirty="0">
              <a:latin typeface="Arial MT"/>
              <a:cs typeface="Arial MT"/>
            </a:endParaRPr>
          </a:p>
        </p:txBody>
      </p:sp>
      <p:sp>
        <p:nvSpPr>
          <p:cNvPr id="7" name="object 7"/>
          <p:cNvSpPr txBox="1">
            <a:spLocks noGrp="1"/>
          </p:cNvSpPr>
          <p:nvPr>
            <p:ph type="ftr" sz="quarter" idx="5"/>
          </p:nvPr>
        </p:nvSpPr>
        <p:spPr>
          <a:xfrm>
            <a:off x="9326880" y="14350365"/>
            <a:ext cx="8778240" cy="574196"/>
          </a:xfrm>
          <a:prstGeom prst="rect">
            <a:avLst/>
          </a:prstGeom>
        </p:spPr>
        <p:txBody>
          <a:bodyPr vert="horz" wrap="square" lIns="0" tIns="20003" rIns="0" bIns="0" rtlCol="0">
            <a:spAutoFit/>
          </a:bodyPr>
          <a:lstStyle/>
          <a:p>
            <a:pPr marL="19050">
              <a:spcBef>
                <a:spcPts val="158"/>
              </a:spcBef>
            </a:pPr>
            <a:r>
              <a:rPr dirty="0"/>
              <a:t>Comité</a:t>
            </a:r>
            <a:r>
              <a:rPr spc="-68" dirty="0"/>
              <a:t> </a:t>
            </a:r>
            <a:r>
              <a:rPr dirty="0"/>
              <a:t>de</a:t>
            </a:r>
            <a:r>
              <a:rPr spc="-53" dirty="0"/>
              <a:t> </a:t>
            </a:r>
            <a:r>
              <a:rPr spc="-15" dirty="0"/>
              <a:t>Carbono-</a:t>
            </a:r>
            <a:r>
              <a:rPr dirty="0"/>
              <a:t>Neutralidad</a:t>
            </a:r>
            <a:r>
              <a:rPr spc="-90" dirty="0"/>
              <a:t> </a:t>
            </a:r>
            <a:r>
              <a:rPr dirty="0"/>
              <a:t>y</a:t>
            </a:r>
            <a:r>
              <a:rPr spc="-60" dirty="0"/>
              <a:t> </a:t>
            </a:r>
            <a:r>
              <a:rPr dirty="0"/>
              <a:t>Resiliencia:</a:t>
            </a:r>
            <a:r>
              <a:rPr spc="-60" dirty="0"/>
              <a:t> </a:t>
            </a:r>
            <a:r>
              <a:rPr b="0" dirty="0">
                <a:latin typeface="Verdana"/>
                <a:cs typeface="Verdana"/>
              </a:rPr>
              <a:t>una</a:t>
            </a:r>
            <a:r>
              <a:rPr spc="-23" dirty="0">
                <a:latin typeface="Verdana"/>
                <a:cs typeface="Verdana"/>
              </a:rPr>
              <a:t> </a:t>
            </a:r>
            <a:r>
              <a:rPr b="0" dirty="0">
                <a:latin typeface="Verdana"/>
                <a:cs typeface="Verdana"/>
              </a:rPr>
              <a:t>ventana</a:t>
            </a:r>
            <a:r>
              <a:rPr spc="-30" dirty="0">
                <a:latin typeface="Verdana"/>
                <a:cs typeface="Verdana"/>
              </a:rPr>
              <a:t> </a:t>
            </a:r>
            <a:r>
              <a:rPr b="0" dirty="0">
                <a:latin typeface="Verdana"/>
                <a:cs typeface="Verdana"/>
              </a:rPr>
              <a:t>de</a:t>
            </a:r>
            <a:r>
              <a:rPr spc="-30" dirty="0">
                <a:latin typeface="Verdana"/>
                <a:cs typeface="Verdana"/>
              </a:rPr>
              <a:t> </a:t>
            </a:r>
            <a:r>
              <a:rPr b="0" dirty="0">
                <a:latin typeface="Verdana"/>
                <a:cs typeface="Verdana"/>
              </a:rPr>
              <a:t>oportunidades</a:t>
            </a:r>
            <a:r>
              <a:rPr spc="15" dirty="0">
                <a:latin typeface="Verdana"/>
                <a:cs typeface="Verdana"/>
              </a:rPr>
              <a:t> </a:t>
            </a:r>
            <a:r>
              <a:rPr b="0" dirty="0">
                <a:latin typeface="Verdana"/>
                <a:cs typeface="Verdana"/>
              </a:rPr>
              <a:t>para</a:t>
            </a:r>
            <a:r>
              <a:rPr spc="-45" dirty="0">
                <a:latin typeface="Verdana"/>
                <a:cs typeface="Verdana"/>
              </a:rPr>
              <a:t> </a:t>
            </a:r>
            <a:r>
              <a:rPr spc="-15" dirty="0">
                <a:latin typeface="Verdana"/>
                <a:cs typeface="Verdana"/>
              </a:rPr>
              <a:t>Chile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390904"/>
            <a:ext cx="19163072" cy="1471653"/>
          </a:xfrm>
          <a:prstGeom prst="rect">
            <a:avLst/>
          </a:prstGeom>
        </p:spPr>
        <p:txBody>
          <a:bodyPr vert="horz" wrap="square" lIns="0" tIns="634460" rIns="0" bIns="0" rtlCol="0">
            <a:spAutoFit/>
          </a:bodyPr>
          <a:lstStyle/>
          <a:p>
            <a:pPr marL="842010">
              <a:spcBef>
                <a:spcPts val="150"/>
              </a:spcBef>
            </a:pPr>
            <a:r>
              <a:rPr sz="5400" spc="-53" dirty="0"/>
              <a:t>Planificación</a:t>
            </a:r>
            <a:r>
              <a:rPr sz="5400" spc="-217" dirty="0"/>
              <a:t> </a:t>
            </a:r>
            <a:r>
              <a:rPr sz="5400" dirty="0"/>
              <a:t>de</a:t>
            </a:r>
            <a:r>
              <a:rPr sz="5400" spc="-210" dirty="0"/>
              <a:t> </a:t>
            </a:r>
            <a:r>
              <a:rPr sz="5400" spc="-60" dirty="0"/>
              <a:t>las</a:t>
            </a:r>
            <a:r>
              <a:rPr sz="5400" spc="-210" dirty="0"/>
              <a:t> </a:t>
            </a:r>
            <a:r>
              <a:rPr sz="5400" spc="-113" dirty="0"/>
              <a:t>sesiones</a:t>
            </a:r>
            <a:r>
              <a:rPr sz="5400" spc="-158" dirty="0"/>
              <a:t> </a:t>
            </a:r>
            <a:r>
              <a:rPr sz="3000" b="0" spc="-38" dirty="0">
                <a:solidFill>
                  <a:srgbClr val="000000"/>
                </a:solidFill>
                <a:latin typeface="Arial MT"/>
                <a:cs typeface="Arial MT"/>
              </a:rPr>
              <a:t>2</a:t>
            </a:r>
            <a:r>
              <a:rPr sz="3000" b="0" spc="-38" dirty="0">
                <a:latin typeface="Verdana"/>
                <a:cs typeface="Verdana"/>
              </a:rPr>
              <a:t>/4</a:t>
            </a:r>
            <a:endParaRPr sz="3000" dirty="0">
              <a:latin typeface="Verdana"/>
              <a:cs typeface="Verdana"/>
            </a:endParaRPr>
          </a:p>
        </p:txBody>
      </p:sp>
      <p:pic>
        <p:nvPicPr>
          <p:cNvPr id="3" name="object 3"/>
          <p:cNvPicPr/>
          <p:nvPr/>
        </p:nvPicPr>
        <p:blipFill>
          <a:blip r:embed="rId2" cstate="print"/>
          <a:stretch>
            <a:fillRect/>
          </a:stretch>
        </p:blipFill>
        <p:spPr>
          <a:xfrm>
            <a:off x="1" y="17144"/>
            <a:ext cx="18287999" cy="291464"/>
          </a:xfrm>
          <a:prstGeom prst="rect">
            <a:avLst/>
          </a:prstGeom>
        </p:spPr>
      </p:pic>
      <p:sp>
        <p:nvSpPr>
          <p:cNvPr id="4" name="object 4"/>
          <p:cNvSpPr txBox="1"/>
          <p:nvPr/>
        </p:nvSpPr>
        <p:spPr>
          <a:xfrm>
            <a:off x="1143000" y="2171700"/>
            <a:ext cx="15509558" cy="6687728"/>
          </a:xfrm>
          <a:prstGeom prst="rect">
            <a:avLst/>
          </a:prstGeom>
        </p:spPr>
        <p:txBody>
          <a:bodyPr vert="horz" wrap="square" lIns="0" tIns="19050" rIns="0" bIns="0" rtlCol="0">
            <a:spAutoFit/>
          </a:bodyPr>
          <a:lstStyle/>
          <a:p>
            <a:pPr marL="690563" indent="-671513">
              <a:lnSpc>
                <a:spcPts val="3420"/>
              </a:lnSpc>
              <a:spcBef>
                <a:spcPts val="150"/>
              </a:spcBef>
              <a:buClr>
                <a:srgbClr val="FF0000"/>
              </a:buClr>
              <a:buFont typeface="Wingdings"/>
              <a:buChar char=""/>
              <a:tabLst>
                <a:tab pos="690563" algn="l"/>
              </a:tabLst>
            </a:pPr>
            <a:r>
              <a:rPr sz="3000" b="1" spc="-53" dirty="0">
                <a:solidFill>
                  <a:srgbClr val="0C4581"/>
                </a:solidFill>
                <a:latin typeface="Arial"/>
                <a:cs typeface="Arial"/>
              </a:rPr>
              <a:t>Sesión</a:t>
            </a:r>
            <a:r>
              <a:rPr sz="3000" b="1" spc="-113" dirty="0">
                <a:solidFill>
                  <a:srgbClr val="0C4581"/>
                </a:solidFill>
                <a:latin typeface="Arial"/>
                <a:cs typeface="Arial"/>
              </a:rPr>
              <a:t> </a:t>
            </a:r>
            <a:r>
              <a:rPr sz="3000" b="1" dirty="0">
                <a:solidFill>
                  <a:srgbClr val="0C4581"/>
                </a:solidFill>
                <a:latin typeface="Arial"/>
                <a:cs typeface="Arial"/>
              </a:rPr>
              <a:t>1:</a:t>
            </a:r>
            <a:r>
              <a:rPr sz="3000" b="1" spc="-143" dirty="0">
                <a:solidFill>
                  <a:srgbClr val="0C4581"/>
                </a:solidFill>
                <a:latin typeface="Arial"/>
                <a:cs typeface="Arial"/>
              </a:rPr>
              <a:t> </a:t>
            </a:r>
            <a:r>
              <a:rPr sz="3000" b="1" spc="-38" dirty="0">
                <a:solidFill>
                  <a:srgbClr val="0C4581"/>
                </a:solidFill>
                <a:latin typeface="Arial"/>
                <a:cs typeface="Arial"/>
              </a:rPr>
              <a:t>Lanzamiento</a:t>
            </a:r>
            <a:r>
              <a:rPr sz="3000" b="1" spc="-143" dirty="0">
                <a:solidFill>
                  <a:srgbClr val="0C4581"/>
                </a:solidFill>
                <a:latin typeface="Arial"/>
                <a:cs typeface="Arial"/>
              </a:rPr>
              <a:t> </a:t>
            </a:r>
            <a:r>
              <a:rPr sz="3000" b="1" spc="-30" dirty="0">
                <a:solidFill>
                  <a:srgbClr val="0C4581"/>
                </a:solidFill>
                <a:latin typeface="Arial"/>
                <a:cs typeface="Arial"/>
              </a:rPr>
              <a:t>con</a:t>
            </a:r>
            <a:r>
              <a:rPr sz="3000" b="1" spc="-120" dirty="0">
                <a:solidFill>
                  <a:srgbClr val="0C4581"/>
                </a:solidFill>
                <a:latin typeface="Arial"/>
                <a:cs typeface="Arial"/>
              </a:rPr>
              <a:t> </a:t>
            </a:r>
            <a:r>
              <a:rPr sz="3000" b="1" spc="-30" dirty="0">
                <a:solidFill>
                  <a:srgbClr val="0C4581"/>
                </a:solidFill>
                <a:latin typeface="Arial"/>
                <a:cs typeface="Arial"/>
              </a:rPr>
              <a:t>las</a:t>
            </a:r>
            <a:r>
              <a:rPr sz="3000" b="1" spc="-120" dirty="0">
                <a:solidFill>
                  <a:srgbClr val="0C4581"/>
                </a:solidFill>
                <a:latin typeface="Arial"/>
                <a:cs typeface="Arial"/>
              </a:rPr>
              <a:t> </a:t>
            </a:r>
            <a:r>
              <a:rPr sz="3000" b="1" spc="-30" dirty="0">
                <a:solidFill>
                  <a:srgbClr val="0C4581"/>
                </a:solidFill>
                <a:latin typeface="Arial"/>
                <a:cs typeface="Arial"/>
              </a:rPr>
              <a:t>ministras</a:t>
            </a:r>
            <a:r>
              <a:rPr sz="3000" b="1" spc="-127" dirty="0">
                <a:solidFill>
                  <a:srgbClr val="0C4581"/>
                </a:solidFill>
                <a:latin typeface="Arial"/>
                <a:cs typeface="Arial"/>
              </a:rPr>
              <a:t> </a:t>
            </a:r>
            <a:r>
              <a:rPr sz="3000" b="1" dirty="0">
                <a:solidFill>
                  <a:srgbClr val="0C4581"/>
                </a:solidFill>
                <a:latin typeface="Arial"/>
                <a:cs typeface="Arial"/>
              </a:rPr>
              <a:t>y</a:t>
            </a:r>
            <a:r>
              <a:rPr sz="3000" b="1" spc="-127" dirty="0">
                <a:solidFill>
                  <a:srgbClr val="0C4581"/>
                </a:solidFill>
                <a:latin typeface="Arial"/>
                <a:cs typeface="Arial"/>
              </a:rPr>
              <a:t> </a:t>
            </a:r>
            <a:r>
              <a:rPr sz="3000" b="1" spc="-60" dirty="0">
                <a:solidFill>
                  <a:srgbClr val="0C4581"/>
                </a:solidFill>
                <a:latin typeface="Arial"/>
                <a:cs typeface="Arial"/>
              </a:rPr>
              <a:t>los</a:t>
            </a:r>
            <a:r>
              <a:rPr sz="3000" b="1" spc="-120" dirty="0">
                <a:solidFill>
                  <a:srgbClr val="0C4581"/>
                </a:solidFill>
                <a:latin typeface="Arial"/>
                <a:cs typeface="Arial"/>
              </a:rPr>
              <a:t> </a:t>
            </a:r>
            <a:r>
              <a:rPr sz="3000" b="1" spc="-30" dirty="0">
                <a:solidFill>
                  <a:srgbClr val="0C4581"/>
                </a:solidFill>
                <a:latin typeface="Arial"/>
                <a:cs typeface="Arial"/>
              </a:rPr>
              <a:t>ministros,</a:t>
            </a:r>
            <a:r>
              <a:rPr sz="3000" b="1" spc="-105" dirty="0">
                <a:solidFill>
                  <a:srgbClr val="0C4581"/>
                </a:solidFill>
                <a:latin typeface="Arial"/>
                <a:cs typeface="Arial"/>
              </a:rPr>
              <a:t> </a:t>
            </a:r>
            <a:r>
              <a:rPr sz="3000" b="1" spc="-15" dirty="0">
                <a:solidFill>
                  <a:srgbClr val="0C4581"/>
                </a:solidFill>
                <a:latin typeface="Arial"/>
                <a:cs typeface="Arial"/>
              </a:rPr>
              <a:t>presentación</a:t>
            </a:r>
            <a:r>
              <a:rPr sz="3000" b="1" spc="-127" dirty="0">
                <a:solidFill>
                  <a:srgbClr val="0C4581"/>
                </a:solidFill>
                <a:latin typeface="Arial"/>
                <a:cs typeface="Arial"/>
              </a:rPr>
              <a:t> </a:t>
            </a:r>
            <a:r>
              <a:rPr sz="3000" b="1" dirty="0">
                <a:solidFill>
                  <a:srgbClr val="0C4581"/>
                </a:solidFill>
                <a:latin typeface="Arial"/>
                <a:cs typeface="Arial"/>
              </a:rPr>
              <a:t>de</a:t>
            </a:r>
            <a:r>
              <a:rPr sz="3000" b="1" spc="-135" dirty="0">
                <a:solidFill>
                  <a:srgbClr val="0C4581"/>
                </a:solidFill>
                <a:latin typeface="Arial"/>
                <a:cs typeface="Arial"/>
              </a:rPr>
              <a:t> </a:t>
            </a:r>
            <a:r>
              <a:rPr sz="3000" b="1" spc="-15" dirty="0">
                <a:solidFill>
                  <a:srgbClr val="0C4581"/>
                </a:solidFill>
                <a:latin typeface="Arial"/>
                <a:cs typeface="Arial"/>
              </a:rPr>
              <a:t>objetivos,</a:t>
            </a:r>
            <a:endParaRPr sz="3000" dirty="0">
              <a:latin typeface="Arial"/>
              <a:cs typeface="Arial"/>
            </a:endParaRPr>
          </a:p>
          <a:p>
            <a:pPr marL="691514">
              <a:lnSpc>
                <a:spcPts val="3420"/>
              </a:lnSpc>
            </a:pPr>
            <a:r>
              <a:rPr sz="3000" b="1" spc="-30" dirty="0">
                <a:solidFill>
                  <a:srgbClr val="0C4581"/>
                </a:solidFill>
                <a:latin typeface="Arial"/>
                <a:cs typeface="Arial"/>
              </a:rPr>
              <a:t>diagnóstico,</a:t>
            </a:r>
            <a:r>
              <a:rPr sz="3000" b="1" spc="-83" dirty="0">
                <a:solidFill>
                  <a:srgbClr val="0C4581"/>
                </a:solidFill>
                <a:latin typeface="Arial"/>
                <a:cs typeface="Arial"/>
              </a:rPr>
              <a:t> </a:t>
            </a:r>
            <a:r>
              <a:rPr sz="3000" b="1" spc="-15" dirty="0">
                <a:solidFill>
                  <a:srgbClr val="0C4581"/>
                </a:solidFill>
                <a:latin typeface="Arial"/>
                <a:cs typeface="Arial"/>
              </a:rPr>
              <a:t>metodología,</a:t>
            </a:r>
            <a:r>
              <a:rPr sz="3000" b="1" spc="-75" dirty="0">
                <a:solidFill>
                  <a:srgbClr val="0C4581"/>
                </a:solidFill>
                <a:latin typeface="Arial"/>
                <a:cs typeface="Arial"/>
              </a:rPr>
              <a:t> </a:t>
            </a:r>
            <a:r>
              <a:rPr sz="3000" b="1" dirty="0">
                <a:solidFill>
                  <a:srgbClr val="0C4581"/>
                </a:solidFill>
                <a:latin typeface="Arial"/>
                <a:cs typeface="Arial"/>
              </a:rPr>
              <a:t>acuerdo</a:t>
            </a:r>
            <a:r>
              <a:rPr sz="3000" b="1" spc="-105" dirty="0">
                <a:solidFill>
                  <a:srgbClr val="0C4581"/>
                </a:solidFill>
                <a:latin typeface="Arial"/>
                <a:cs typeface="Arial"/>
              </a:rPr>
              <a:t> </a:t>
            </a:r>
            <a:r>
              <a:rPr sz="3000" b="1" dirty="0">
                <a:solidFill>
                  <a:srgbClr val="0C4581"/>
                </a:solidFill>
                <a:latin typeface="Arial"/>
                <a:cs typeface="Arial"/>
              </a:rPr>
              <a:t>y</a:t>
            </a:r>
            <a:r>
              <a:rPr sz="3000" b="1" spc="-113" dirty="0">
                <a:solidFill>
                  <a:srgbClr val="0C4581"/>
                </a:solidFill>
                <a:latin typeface="Arial"/>
                <a:cs typeface="Arial"/>
              </a:rPr>
              <a:t> </a:t>
            </a:r>
            <a:r>
              <a:rPr sz="3000" b="1" spc="-15" dirty="0">
                <a:solidFill>
                  <a:srgbClr val="0C4581"/>
                </a:solidFill>
                <a:latin typeface="Arial"/>
                <a:cs typeface="Arial"/>
              </a:rPr>
              <a:t>priorización</a:t>
            </a:r>
            <a:r>
              <a:rPr sz="3000" b="1" spc="-105" dirty="0">
                <a:solidFill>
                  <a:srgbClr val="0C4581"/>
                </a:solidFill>
                <a:latin typeface="Arial"/>
                <a:cs typeface="Arial"/>
              </a:rPr>
              <a:t> </a:t>
            </a:r>
            <a:r>
              <a:rPr sz="3000" b="1" dirty="0">
                <a:solidFill>
                  <a:srgbClr val="0C4581"/>
                </a:solidFill>
                <a:latin typeface="Arial"/>
                <a:cs typeface="Arial"/>
              </a:rPr>
              <a:t>de</a:t>
            </a:r>
            <a:r>
              <a:rPr sz="3000" b="1" spc="-120" dirty="0">
                <a:solidFill>
                  <a:srgbClr val="0C4581"/>
                </a:solidFill>
                <a:latin typeface="Arial"/>
                <a:cs typeface="Arial"/>
              </a:rPr>
              <a:t> </a:t>
            </a:r>
            <a:r>
              <a:rPr sz="3000" b="1" spc="-15" dirty="0">
                <a:solidFill>
                  <a:srgbClr val="0C4581"/>
                </a:solidFill>
                <a:latin typeface="Arial"/>
                <a:cs typeface="Arial"/>
              </a:rPr>
              <a:t>temas</a:t>
            </a:r>
            <a:endParaRPr sz="3000" dirty="0">
              <a:latin typeface="Arial"/>
              <a:cs typeface="Arial"/>
            </a:endParaRPr>
          </a:p>
          <a:p>
            <a:pPr marL="691514" marR="80963" indent="-672464">
              <a:lnSpc>
                <a:spcPts val="3240"/>
              </a:lnSpc>
              <a:spcBef>
                <a:spcPts val="3292"/>
              </a:spcBef>
              <a:buClr>
                <a:srgbClr val="FF0000"/>
              </a:buClr>
              <a:buFont typeface="Wingdings"/>
              <a:buChar char=""/>
              <a:tabLst>
                <a:tab pos="691514" algn="l"/>
              </a:tabLst>
            </a:pPr>
            <a:r>
              <a:rPr sz="3000" b="1" spc="-53" dirty="0">
                <a:solidFill>
                  <a:srgbClr val="0C4581"/>
                </a:solidFill>
                <a:latin typeface="Arial"/>
                <a:cs typeface="Arial"/>
              </a:rPr>
              <a:t>Sesión</a:t>
            </a:r>
            <a:r>
              <a:rPr sz="3000" b="1" spc="-113" dirty="0">
                <a:solidFill>
                  <a:srgbClr val="0C4581"/>
                </a:solidFill>
                <a:latin typeface="Arial"/>
                <a:cs typeface="Arial"/>
              </a:rPr>
              <a:t> </a:t>
            </a:r>
            <a:r>
              <a:rPr sz="3000" b="1" dirty="0">
                <a:solidFill>
                  <a:srgbClr val="0C4581"/>
                </a:solidFill>
                <a:latin typeface="Arial"/>
                <a:cs typeface="Arial"/>
              </a:rPr>
              <a:t>2:</a:t>
            </a:r>
            <a:r>
              <a:rPr sz="3000" b="1" spc="-135" dirty="0">
                <a:solidFill>
                  <a:srgbClr val="0C4581"/>
                </a:solidFill>
                <a:latin typeface="Arial"/>
                <a:cs typeface="Arial"/>
              </a:rPr>
              <a:t> </a:t>
            </a:r>
            <a:r>
              <a:rPr sz="3000" b="1" dirty="0">
                <a:solidFill>
                  <a:srgbClr val="0C4581"/>
                </a:solidFill>
                <a:latin typeface="Arial"/>
                <a:cs typeface="Arial"/>
              </a:rPr>
              <a:t>Trabajo</a:t>
            </a:r>
            <a:r>
              <a:rPr sz="3000" b="1" spc="-113" dirty="0">
                <a:solidFill>
                  <a:srgbClr val="0C4581"/>
                </a:solidFill>
                <a:latin typeface="Arial"/>
                <a:cs typeface="Arial"/>
              </a:rPr>
              <a:t> </a:t>
            </a:r>
            <a:r>
              <a:rPr sz="3000" b="1" dirty="0">
                <a:solidFill>
                  <a:srgbClr val="0C4581"/>
                </a:solidFill>
                <a:latin typeface="Arial"/>
                <a:cs typeface="Arial"/>
              </a:rPr>
              <a:t>en</a:t>
            </a:r>
            <a:r>
              <a:rPr sz="3000" b="1" spc="-120" dirty="0">
                <a:solidFill>
                  <a:srgbClr val="0C4581"/>
                </a:solidFill>
                <a:latin typeface="Arial"/>
                <a:cs typeface="Arial"/>
              </a:rPr>
              <a:t> </a:t>
            </a:r>
            <a:r>
              <a:rPr sz="3000" b="1" spc="-30" dirty="0">
                <a:solidFill>
                  <a:srgbClr val="0C4581"/>
                </a:solidFill>
                <a:latin typeface="Arial"/>
                <a:cs typeface="Arial"/>
              </a:rPr>
              <a:t>grupos</a:t>
            </a:r>
            <a:r>
              <a:rPr sz="3000" b="1" spc="-105" dirty="0">
                <a:solidFill>
                  <a:srgbClr val="0C4581"/>
                </a:solidFill>
                <a:latin typeface="Arial"/>
                <a:cs typeface="Arial"/>
              </a:rPr>
              <a:t> </a:t>
            </a:r>
            <a:r>
              <a:rPr sz="3000" b="1" dirty="0">
                <a:solidFill>
                  <a:srgbClr val="0C4581"/>
                </a:solidFill>
                <a:latin typeface="Arial"/>
                <a:cs typeface="Arial"/>
              </a:rPr>
              <a:t>para</a:t>
            </a:r>
            <a:r>
              <a:rPr sz="3000" b="1" spc="-120" dirty="0">
                <a:solidFill>
                  <a:srgbClr val="0C4581"/>
                </a:solidFill>
                <a:latin typeface="Arial"/>
                <a:cs typeface="Arial"/>
              </a:rPr>
              <a:t> </a:t>
            </a:r>
            <a:r>
              <a:rPr sz="3000" b="1" dirty="0">
                <a:solidFill>
                  <a:srgbClr val="0C4581"/>
                </a:solidFill>
                <a:latin typeface="Arial"/>
                <a:cs typeface="Arial"/>
              </a:rPr>
              <a:t>realizar</a:t>
            </a:r>
            <a:r>
              <a:rPr sz="3000" b="1" spc="-135" dirty="0">
                <a:solidFill>
                  <a:srgbClr val="0C4581"/>
                </a:solidFill>
                <a:latin typeface="Arial"/>
                <a:cs typeface="Arial"/>
              </a:rPr>
              <a:t> </a:t>
            </a:r>
            <a:r>
              <a:rPr sz="3000" b="1" spc="-38" dirty="0">
                <a:solidFill>
                  <a:srgbClr val="0C4581"/>
                </a:solidFill>
                <a:latin typeface="Arial"/>
                <a:cs typeface="Arial"/>
              </a:rPr>
              <a:t>diagnóstico</a:t>
            </a:r>
            <a:r>
              <a:rPr sz="3000" b="1" spc="-75" dirty="0">
                <a:solidFill>
                  <a:srgbClr val="0C4581"/>
                </a:solidFill>
                <a:latin typeface="Arial"/>
                <a:cs typeface="Arial"/>
              </a:rPr>
              <a:t> </a:t>
            </a:r>
            <a:r>
              <a:rPr sz="3000" b="1" dirty="0">
                <a:solidFill>
                  <a:srgbClr val="0C4581"/>
                </a:solidFill>
                <a:latin typeface="Arial"/>
                <a:cs typeface="Arial"/>
              </a:rPr>
              <a:t>de</a:t>
            </a:r>
            <a:r>
              <a:rPr sz="3000" b="1" spc="-127" dirty="0">
                <a:solidFill>
                  <a:srgbClr val="0C4581"/>
                </a:solidFill>
                <a:latin typeface="Arial"/>
                <a:cs typeface="Arial"/>
              </a:rPr>
              <a:t> </a:t>
            </a:r>
            <a:r>
              <a:rPr sz="3000" b="1" spc="-75" dirty="0">
                <a:solidFill>
                  <a:srgbClr val="0C4581"/>
                </a:solidFill>
                <a:latin typeface="Arial"/>
                <a:cs typeface="Arial"/>
              </a:rPr>
              <a:t>nudos</a:t>
            </a:r>
            <a:r>
              <a:rPr sz="3000" b="1" spc="-120" dirty="0">
                <a:solidFill>
                  <a:srgbClr val="0C4581"/>
                </a:solidFill>
                <a:latin typeface="Arial"/>
                <a:cs typeface="Arial"/>
              </a:rPr>
              <a:t> </a:t>
            </a:r>
            <a:r>
              <a:rPr sz="3000" b="1" dirty="0">
                <a:solidFill>
                  <a:srgbClr val="0C4581"/>
                </a:solidFill>
                <a:latin typeface="Arial"/>
                <a:cs typeface="Arial"/>
              </a:rPr>
              <a:t>críticos</a:t>
            </a:r>
            <a:r>
              <a:rPr sz="3000" b="1" spc="593" dirty="0">
                <a:solidFill>
                  <a:srgbClr val="0C4581"/>
                </a:solidFill>
                <a:latin typeface="Arial"/>
                <a:cs typeface="Arial"/>
              </a:rPr>
              <a:t> </a:t>
            </a:r>
            <a:r>
              <a:rPr sz="3000" b="1" dirty="0">
                <a:solidFill>
                  <a:srgbClr val="0C4581"/>
                </a:solidFill>
                <a:latin typeface="Arial"/>
                <a:cs typeface="Arial"/>
              </a:rPr>
              <a:t>y</a:t>
            </a:r>
            <a:r>
              <a:rPr sz="3000" b="1" spc="-105" dirty="0">
                <a:solidFill>
                  <a:srgbClr val="0C4581"/>
                </a:solidFill>
                <a:latin typeface="Arial"/>
                <a:cs typeface="Arial"/>
              </a:rPr>
              <a:t> </a:t>
            </a:r>
            <a:r>
              <a:rPr sz="3000" b="1" spc="-15" dirty="0">
                <a:solidFill>
                  <a:srgbClr val="0C4581"/>
                </a:solidFill>
                <a:latin typeface="Arial"/>
                <a:cs typeface="Arial"/>
              </a:rPr>
              <a:t>delinear </a:t>
            </a:r>
            <a:r>
              <a:rPr sz="3000" b="1" spc="-53" dirty="0">
                <a:solidFill>
                  <a:srgbClr val="0C4581"/>
                </a:solidFill>
                <a:latin typeface="Arial"/>
                <a:cs typeface="Arial"/>
              </a:rPr>
              <a:t>acciones</a:t>
            </a:r>
            <a:r>
              <a:rPr sz="3000" b="1" spc="-113" dirty="0">
                <a:solidFill>
                  <a:srgbClr val="0C4581"/>
                </a:solidFill>
                <a:latin typeface="Arial"/>
                <a:cs typeface="Arial"/>
              </a:rPr>
              <a:t> </a:t>
            </a:r>
            <a:r>
              <a:rPr sz="3000" b="1" spc="-15" dirty="0">
                <a:solidFill>
                  <a:srgbClr val="0C4581"/>
                </a:solidFill>
                <a:latin typeface="Arial"/>
                <a:cs typeface="Arial"/>
              </a:rPr>
              <a:t>posibles</a:t>
            </a:r>
            <a:endParaRPr sz="3000" dirty="0">
              <a:latin typeface="Arial"/>
              <a:cs typeface="Arial"/>
            </a:endParaRPr>
          </a:p>
          <a:p>
            <a:pPr marL="690563" indent="-671513">
              <a:spcBef>
                <a:spcPts val="2828"/>
              </a:spcBef>
              <a:buClr>
                <a:srgbClr val="FF0000"/>
              </a:buClr>
              <a:buFont typeface="Wingdings"/>
              <a:buChar char=""/>
              <a:tabLst>
                <a:tab pos="690563" algn="l"/>
              </a:tabLst>
            </a:pPr>
            <a:r>
              <a:rPr sz="3000" b="1" spc="-53" dirty="0">
                <a:solidFill>
                  <a:srgbClr val="0C4581"/>
                </a:solidFill>
                <a:latin typeface="Arial"/>
                <a:cs typeface="Arial"/>
              </a:rPr>
              <a:t>Sesión</a:t>
            </a:r>
            <a:r>
              <a:rPr sz="3000" b="1" spc="-113" dirty="0">
                <a:solidFill>
                  <a:srgbClr val="0C4581"/>
                </a:solidFill>
                <a:latin typeface="Arial"/>
                <a:cs typeface="Arial"/>
              </a:rPr>
              <a:t> </a:t>
            </a:r>
            <a:r>
              <a:rPr sz="3000" b="1" dirty="0">
                <a:solidFill>
                  <a:srgbClr val="0C4581"/>
                </a:solidFill>
                <a:latin typeface="Arial"/>
                <a:cs typeface="Arial"/>
              </a:rPr>
              <a:t>3:</a:t>
            </a:r>
            <a:r>
              <a:rPr sz="3000" b="1" spc="-135" dirty="0">
                <a:solidFill>
                  <a:srgbClr val="0C4581"/>
                </a:solidFill>
                <a:latin typeface="Arial"/>
                <a:cs typeface="Arial"/>
              </a:rPr>
              <a:t> </a:t>
            </a:r>
            <a:r>
              <a:rPr sz="3000" b="1" dirty="0">
                <a:solidFill>
                  <a:srgbClr val="0C4581"/>
                </a:solidFill>
                <a:latin typeface="Arial"/>
                <a:cs typeface="Arial"/>
              </a:rPr>
              <a:t>Trabajo</a:t>
            </a:r>
            <a:r>
              <a:rPr sz="3000" b="1" spc="-113" dirty="0">
                <a:solidFill>
                  <a:srgbClr val="0C4581"/>
                </a:solidFill>
                <a:latin typeface="Arial"/>
                <a:cs typeface="Arial"/>
              </a:rPr>
              <a:t> </a:t>
            </a:r>
            <a:r>
              <a:rPr sz="3000" b="1" dirty="0">
                <a:solidFill>
                  <a:srgbClr val="0C4581"/>
                </a:solidFill>
                <a:latin typeface="Arial"/>
                <a:cs typeface="Arial"/>
              </a:rPr>
              <a:t>en</a:t>
            </a:r>
            <a:r>
              <a:rPr sz="3000" b="1" spc="-127" dirty="0">
                <a:solidFill>
                  <a:srgbClr val="0C4581"/>
                </a:solidFill>
                <a:latin typeface="Arial"/>
                <a:cs typeface="Arial"/>
              </a:rPr>
              <a:t> </a:t>
            </a:r>
            <a:r>
              <a:rPr sz="3000" b="1" spc="-30" dirty="0">
                <a:solidFill>
                  <a:srgbClr val="0C4581"/>
                </a:solidFill>
                <a:latin typeface="Arial"/>
                <a:cs typeface="Arial"/>
              </a:rPr>
              <a:t>grupos</a:t>
            </a:r>
            <a:r>
              <a:rPr sz="3000" b="1" spc="-105" dirty="0">
                <a:solidFill>
                  <a:srgbClr val="0C4581"/>
                </a:solidFill>
                <a:latin typeface="Arial"/>
                <a:cs typeface="Arial"/>
              </a:rPr>
              <a:t> </a:t>
            </a:r>
            <a:r>
              <a:rPr sz="3000" b="1" dirty="0">
                <a:solidFill>
                  <a:srgbClr val="0C4581"/>
                </a:solidFill>
                <a:latin typeface="Arial"/>
                <a:cs typeface="Arial"/>
              </a:rPr>
              <a:t>para</a:t>
            </a:r>
            <a:r>
              <a:rPr sz="3000" b="1" spc="-120" dirty="0">
                <a:solidFill>
                  <a:srgbClr val="0C4581"/>
                </a:solidFill>
                <a:latin typeface="Arial"/>
                <a:cs typeface="Arial"/>
              </a:rPr>
              <a:t> </a:t>
            </a:r>
            <a:r>
              <a:rPr sz="3000" b="1" spc="-53" dirty="0">
                <a:solidFill>
                  <a:srgbClr val="0C4581"/>
                </a:solidFill>
                <a:latin typeface="Arial"/>
                <a:cs typeface="Arial"/>
              </a:rPr>
              <a:t>análisis</a:t>
            </a:r>
            <a:r>
              <a:rPr sz="3000" b="1" spc="-127" dirty="0">
                <a:solidFill>
                  <a:srgbClr val="0C4581"/>
                </a:solidFill>
                <a:latin typeface="Arial"/>
                <a:cs typeface="Arial"/>
              </a:rPr>
              <a:t> </a:t>
            </a:r>
            <a:r>
              <a:rPr sz="3000" b="1" dirty="0">
                <a:solidFill>
                  <a:srgbClr val="0C4581"/>
                </a:solidFill>
                <a:latin typeface="Arial"/>
                <a:cs typeface="Arial"/>
              </a:rPr>
              <a:t>y</a:t>
            </a:r>
            <a:r>
              <a:rPr sz="3000" b="1" spc="-120" dirty="0">
                <a:solidFill>
                  <a:srgbClr val="0C4581"/>
                </a:solidFill>
                <a:latin typeface="Arial"/>
                <a:cs typeface="Arial"/>
              </a:rPr>
              <a:t> </a:t>
            </a:r>
            <a:r>
              <a:rPr sz="3000" b="1" spc="-30" dirty="0">
                <a:solidFill>
                  <a:srgbClr val="0C4581"/>
                </a:solidFill>
                <a:latin typeface="Arial"/>
                <a:cs typeface="Arial"/>
              </a:rPr>
              <a:t>definición</a:t>
            </a:r>
            <a:r>
              <a:rPr sz="3000" b="1" spc="-120" dirty="0">
                <a:solidFill>
                  <a:srgbClr val="0C4581"/>
                </a:solidFill>
                <a:latin typeface="Arial"/>
                <a:cs typeface="Arial"/>
              </a:rPr>
              <a:t> </a:t>
            </a:r>
            <a:r>
              <a:rPr sz="3000" b="1" dirty="0">
                <a:solidFill>
                  <a:srgbClr val="0C4581"/>
                </a:solidFill>
                <a:latin typeface="Arial"/>
                <a:cs typeface="Arial"/>
              </a:rPr>
              <a:t>de</a:t>
            </a:r>
            <a:r>
              <a:rPr sz="3000" b="1" spc="-127" dirty="0">
                <a:solidFill>
                  <a:srgbClr val="0C4581"/>
                </a:solidFill>
                <a:latin typeface="Arial"/>
                <a:cs typeface="Arial"/>
              </a:rPr>
              <a:t> </a:t>
            </a:r>
            <a:r>
              <a:rPr sz="3000" b="1" spc="-15" dirty="0">
                <a:solidFill>
                  <a:srgbClr val="0C4581"/>
                </a:solidFill>
                <a:latin typeface="Arial"/>
                <a:cs typeface="Arial"/>
              </a:rPr>
              <a:t>propuestas</a:t>
            </a:r>
            <a:endParaRPr sz="3000" dirty="0">
              <a:latin typeface="Arial"/>
              <a:cs typeface="Arial"/>
            </a:endParaRPr>
          </a:p>
          <a:p>
            <a:pPr marL="690563" indent="-671513">
              <a:spcBef>
                <a:spcPts val="2880"/>
              </a:spcBef>
              <a:buClr>
                <a:srgbClr val="FF0000"/>
              </a:buClr>
              <a:buFont typeface="Wingdings"/>
              <a:buChar char=""/>
              <a:tabLst>
                <a:tab pos="690563" algn="l"/>
              </a:tabLst>
            </a:pPr>
            <a:r>
              <a:rPr sz="3000" spc="-15" dirty="0">
                <a:solidFill>
                  <a:srgbClr val="0C4581"/>
                </a:solidFill>
                <a:latin typeface="Arial MT"/>
                <a:cs typeface="Arial MT"/>
              </a:rPr>
              <a:t>Presentación</a:t>
            </a:r>
            <a:r>
              <a:rPr sz="3000" spc="-53" dirty="0">
                <a:solidFill>
                  <a:srgbClr val="0C4581"/>
                </a:solidFill>
                <a:latin typeface="Arial MT"/>
                <a:cs typeface="Arial MT"/>
              </a:rPr>
              <a:t> </a:t>
            </a:r>
            <a:r>
              <a:rPr sz="3000" dirty="0">
                <a:solidFill>
                  <a:srgbClr val="0C4581"/>
                </a:solidFill>
                <a:latin typeface="Arial MT"/>
                <a:cs typeface="Arial MT"/>
              </a:rPr>
              <a:t>de</a:t>
            </a:r>
            <a:r>
              <a:rPr sz="3000" spc="-60" dirty="0">
                <a:solidFill>
                  <a:srgbClr val="0C4581"/>
                </a:solidFill>
                <a:latin typeface="Arial MT"/>
                <a:cs typeface="Arial MT"/>
              </a:rPr>
              <a:t> </a:t>
            </a:r>
            <a:r>
              <a:rPr sz="3000" spc="-38" dirty="0">
                <a:solidFill>
                  <a:srgbClr val="0C4581"/>
                </a:solidFill>
                <a:latin typeface="Arial MT"/>
                <a:cs typeface="Arial MT"/>
              </a:rPr>
              <a:t>avances</a:t>
            </a:r>
            <a:r>
              <a:rPr sz="3000" spc="-68" dirty="0">
                <a:solidFill>
                  <a:srgbClr val="0C4581"/>
                </a:solidFill>
                <a:latin typeface="Arial MT"/>
                <a:cs typeface="Arial MT"/>
              </a:rPr>
              <a:t> </a:t>
            </a:r>
            <a:r>
              <a:rPr sz="3000" dirty="0">
                <a:solidFill>
                  <a:srgbClr val="0C4581"/>
                </a:solidFill>
                <a:latin typeface="Arial MT"/>
                <a:cs typeface="Arial MT"/>
              </a:rPr>
              <a:t>a</a:t>
            </a:r>
            <a:r>
              <a:rPr sz="3000" spc="-53" dirty="0">
                <a:solidFill>
                  <a:srgbClr val="0C4581"/>
                </a:solidFill>
                <a:latin typeface="Arial MT"/>
                <a:cs typeface="Arial MT"/>
              </a:rPr>
              <a:t> </a:t>
            </a:r>
            <a:r>
              <a:rPr sz="3000" dirty="0">
                <a:solidFill>
                  <a:srgbClr val="0C4581"/>
                </a:solidFill>
                <a:latin typeface="Arial MT"/>
                <a:cs typeface="Arial MT"/>
              </a:rPr>
              <a:t>grupos</a:t>
            </a:r>
            <a:r>
              <a:rPr sz="3000" spc="-60" dirty="0">
                <a:solidFill>
                  <a:srgbClr val="0C4581"/>
                </a:solidFill>
                <a:latin typeface="Arial MT"/>
                <a:cs typeface="Arial MT"/>
              </a:rPr>
              <a:t> </a:t>
            </a:r>
            <a:r>
              <a:rPr sz="3000" dirty="0">
                <a:solidFill>
                  <a:srgbClr val="0C4581"/>
                </a:solidFill>
                <a:latin typeface="Arial MT"/>
                <a:cs typeface="Arial MT"/>
              </a:rPr>
              <a:t>de</a:t>
            </a:r>
            <a:r>
              <a:rPr sz="3000" spc="-60" dirty="0">
                <a:solidFill>
                  <a:srgbClr val="0C4581"/>
                </a:solidFill>
                <a:latin typeface="Arial MT"/>
                <a:cs typeface="Arial MT"/>
              </a:rPr>
              <a:t> </a:t>
            </a:r>
            <a:r>
              <a:rPr sz="3000" spc="-15" dirty="0">
                <a:solidFill>
                  <a:srgbClr val="0C4581"/>
                </a:solidFill>
                <a:latin typeface="Arial MT"/>
                <a:cs typeface="Arial MT"/>
              </a:rPr>
              <a:t>interés</a:t>
            </a:r>
            <a:endParaRPr sz="3000" dirty="0">
              <a:latin typeface="Arial MT"/>
              <a:cs typeface="Arial MT"/>
            </a:endParaRPr>
          </a:p>
          <a:p>
            <a:pPr marL="691514" marR="978218" indent="-672464">
              <a:lnSpc>
                <a:spcPts val="3240"/>
              </a:lnSpc>
              <a:spcBef>
                <a:spcPts val="3292"/>
              </a:spcBef>
              <a:buClr>
                <a:srgbClr val="FF0000"/>
              </a:buClr>
              <a:buFont typeface="Wingdings"/>
              <a:buChar char=""/>
              <a:tabLst>
                <a:tab pos="691514" algn="l"/>
              </a:tabLst>
            </a:pPr>
            <a:r>
              <a:rPr sz="3000" b="1" spc="-53" dirty="0">
                <a:solidFill>
                  <a:srgbClr val="0C4581"/>
                </a:solidFill>
                <a:latin typeface="Arial"/>
                <a:cs typeface="Arial"/>
              </a:rPr>
              <a:t>Sesión</a:t>
            </a:r>
            <a:r>
              <a:rPr sz="3000" b="1" spc="-105" dirty="0">
                <a:solidFill>
                  <a:srgbClr val="0C4581"/>
                </a:solidFill>
                <a:latin typeface="Arial"/>
                <a:cs typeface="Arial"/>
              </a:rPr>
              <a:t> </a:t>
            </a:r>
            <a:r>
              <a:rPr sz="3000" b="1" dirty="0">
                <a:solidFill>
                  <a:srgbClr val="0C4581"/>
                </a:solidFill>
                <a:latin typeface="Arial"/>
                <a:cs typeface="Arial"/>
              </a:rPr>
              <a:t>4:</a:t>
            </a:r>
            <a:r>
              <a:rPr sz="3000" b="1" spc="-127" dirty="0">
                <a:solidFill>
                  <a:srgbClr val="0C4581"/>
                </a:solidFill>
                <a:latin typeface="Arial"/>
                <a:cs typeface="Arial"/>
              </a:rPr>
              <a:t> </a:t>
            </a:r>
            <a:r>
              <a:rPr sz="3000" b="1" dirty="0">
                <a:solidFill>
                  <a:srgbClr val="0C4581"/>
                </a:solidFill>
                <a:latin typeface="Arial"/>
                <a:cs typeface="Arial"/>
              </a:rPr>
              <a:t>Trabajo</a:t>
            </a:r>
            <a:r>
              <a:rPr sz="3000" b="1" spc="-105" dirty="0">
                <a:solidFill>
                  <a:srgbClr val="0C4581"/>
                </a:solidFill>
                <a:latin typeface="Arial"/>
                <a:cs typeface="Arial"/>
              </a:rPr>
              <a:t> </a:t>
            </a:r>
            <a:r>
              <a:rPr sz="3000" b="1" dirty="0">
                <a:solidFill>
                  <a:srgbClr val="0C4581"/>
                </a:solidFill>
                <a:latin typeface="Arial"/>
                <a:cs typeface="Arial"/>
              </a:rPr>
              <a:t>en</a:t>
            </a:r>
            <a:r>
              <a:rPr sz="3000" b="1" spc="-113" dirty="0">
                <a:solidFill>
                  <a:srgbClr val="0C4581"/>
                </a:solidFill>
                <a:latin typeface="Arial"/>
                <a:cs typeface="Arial"/>
              </a:rPr>
              <a:t> </a:t>
            </a:r>
            <a:r>
              <a:rPr sz="3000" b="1" spc="-30" dirty="0">
                <a:solidFill>
                  <a:srgbClr val="0C4581"/>
                </a:solidFill>
                <a:latin typeface="Arial"/>
                <a:cs typeface="Arial"/>
              </a:rPr>
              <a:t>grupos</a:t>
            </a:r>
            <a:r>
              <a:rPr sz="3000" b="1" spc="-105" dirty="0">
                <a:solidFill>
                  <a:srgbClr val="0C4581"/>
                </a:solidFill>
                <a:latin typeface="Arial"/>
                <a:cs typeface="Arial"/>
              </a:rPr>
              <a:t> </a:t>
            </a:r>
            <a:r>
              <a:rPr sz="3000" b="1" dirty="0">
                <a:solidFill>
                  <a:srgbClr val="0C4581"/>
                </a:solidFill>
                <a:latin typeface="Arial"/>
                <a:cs typeface="Arial"/>
              </a:rPr>
              <a:t>para</a:t>
            </a:r>
            <a:r>
              <a:rPr sz="3000" b="1" spc="-113" dirty="0">
                <a:solidFill>
                  <a:srgbClr val="0C4581"/>
                </a:solidFill>
                <a:latin typeface="Arial"/>
                <a:cs typeface="Arial"/>
              </a:rPr>
              <a:t> </a:t>
            </a:r>
            <a:r>
              <a:rPr sz="3000" b="1" dirty="0">
                <a:solidFill>
                  <a:srgbClr val="0C4581"/>
                </a:solidFill>
                <a:latin typeface="Arial"/>
                <a:cs typeface="Arial"/>
              </a:rPr>
              <a:t>realizar</a:t>
            </a:r>
            <a:r>
              <a:rPr sz="3000" b="1" spc="-127" dirty="0">
                <a:solidFill>
                  <a:srgbClr val="0C4581"/>
                </a:solidFill>
                <a:latin typeface="Arial"/>
                <a:cs typeface="Arial"/>
              </a:rPr>
              <a:t> </a:t>
            </a:r>
            <a:r>
              <a:rPr sz="3000" b="1" spc="-45" dirty="0">
                <a:solidFill>
                  <a:srgbClr val="0C4581"/>
                </a:solidFill>
                <a:latin typeface="Arial"/>
                <a:cs typeface="Arial"/>
              </a:rPr>
              <a:t>análisis,</a:t>
            </a:r>
            <a:r>
              <a:rPr sz="3000" b="1" spc="-113" dirty="0">
                <a:solidFill>
                  <a:srgbClr val="0C4581"/>
                </a:solidFill>
                <a:latin typeface="Arial"/>
                <a:cs typeface="Arial"/>
              </a:rPr>
              <a:t> </a:t>
            </a:r>
            <a:r>
              <a:rPr sz="3000" b="1" spc="-15" dirty="0">
                <a:solidFill>
                  <a:srgbClr val="0C4581"/>
                </a:solidFill>
                <a:latin typeface="Arial"/>
                <a:cs typeface="Arial"/>
              </a:rPr>
              <a:t>priorización</a:t>
            </a:r>
            <a:r>
              <a:rPr sz="3000" b="1" spc="-113" dirty="0">
                <a:solidFill>
                  <a:srgbClr val="0C4581"/>
                </a:solidFill>
                <a:latin typeface="Arial"/>
                <a:cs typeface="Arial"/>
              </a:rPr>
              <a:t> </a:t>
            </a:r>
            <a:r>
              <a:rPr sz="3000" b="1" dirty="0">
                <a:solidFill>
                  <a:srgbClr val="0C4581"/>
                </a:solidFill>
                <a:latin typeface="Arial"/>
                <a:cs typeface="Arial"/>
              </a:rPr>
              <a:t>y</a:t>
            </a:r>
            <a:r>
              <a:rPr sz="3000" b="1" spc="-120" dirty="0">
                <a:solidFill>
                  <a:srgbClr val="0C4581"/>
                </a:solidFill>
                <a:latin typeface="Arial"/>
                <a:cs typeface="Arial"/>
              </a:rPr>
              <a:t> </a:t>
            </a:r>
            <a:r>
              <a:rPr sz="3000" b="1" spc="-38" dirty="0">
                <a:solidFill>
                  <a:srgbClr val="0C4581"/>
                </a:solidFill>
                <a:latin typeface="Arial"/>
                <a:cs typeface="Arial"/>
              </a:rPr>
              <a:t>selección</a:t>
            </a:r>
            <a:r>
              <a:rPr sz="3000" b="1" spc="-105" dirty="0">
                <a:solidFill>
                  <a:srgbClr val="0C4581"/>
                </a:solidFill>
                <a:latin typeface="Arial"/>
                <a:cs typeface="Arial"/>
              </a:rPr>
              <a:t> </a:t>
            </a:r>
            <a:r>
              <a:rPr sz="3000" b="1" spc="-38" dirty="0">
                <a:solidFill>
                  <a:srgbClr val="0C4581"/>
                </a:solidFill>
                <a:latin typeface="Arial"/>
                <a:cs typeface="Arial"/>
              </a:rPr>
              <a:t>de </a:t>
            </a:r>
            <a:r>
              <a:rPr sz="3000" b="1" spc="-15" dirty="0">
                <a:solidFill>
                  <a:srgbClr val="0C4581"/>
                </a:solidFill>
                <a:latin typeface="Arial"/>
                <a:cs typeface="Arial"/>
              </a:rPr>
              <a:t>propuestas</a:t>
            </a:r>
            <a:endParaRPr sz="3000" dirty="0">
              <a:latin typeface="Arial"/>
              <a:cs typeface="Arial"/>
            </a:endParaRPr>
          </a:p>
          <a:p>
            <a:pPr marL="690563" indent="-671513">
              <a:spcBef>
                <a:spcPts val="2834"/>
              </a:spcBef>
              <a:buClr>
                <a:srgbClr val="FF0000"/>
              </a:buClr>
              <a:buFont typeface="Wingdings"/>
              <a:buChar char=""/>
              <a:tabLst>
                <a:tab pos="690563" algn="l"/>
              </a:tabLst>
            </a:pPr>
            <a:r>
              <a:rPr sz="3000" spc="-15" dirty="0">
                <a:solidFill>
                  <a:srgbClr val="0C4581"/>
                </a:solidFill>
                <a:latin typeface="Arial MT"/>
                <a:cs typeface="Arial MT"/>
              </a:rPr>
              <a:t>Presentación</a:t>
            </a:r>
            <a:r>
              <a:rPr sz="3000" spc="-38" dirty="0">
                <a:solidFill>
                  <a:srgbClr val="0C4581"/>
                </a:solidFill>
                <a:latin typeface="Arial MT"/>
                <a:cs typeface="Arial MT"/>
              </a:rPr>
              <a:t> </a:t>
            </a:r>
            <a:r>
              <a:rPr sz="3000" dirty="0">
                <a:solidFill>
                  <a:srgbClr val="0C4581"/>
                </a:solidFill>
                <a:latin typeface="Arial MT"/>
                <a:cs typeface="Arial MT"/>
              </a:rPr>
              <a:t>de</a:t>
            </a:r>
            <a:r>
              <a:rPr sz="3000" spc="-68" dirty="0">
                <a:solidFill>
                  <a:srgbClr val="0C4581"/>
                </a:solidFill>
                <a:latin typeface="Arial MT"/>
                <a:cs typeface="Arial MT"/>
              </a:rPr>
              <a:t> </a:t>
            </a:r>
            <a:r>
              <a:rPr sz="3000" spc="-30" dirty="0">
                <a:solidFill>
                  <a:srgbClr val="0C4581"/>
                </a:solidFill>
                <a:latin typeface="Arial MT"/>
                <a:cs typeface="Arial MT"/>
              </a:rPr>
              <a:t>avances</a:t>
            </a:r>
            <a:r>
              <a:rPr sz="3000" spc="-45" dirty="0">
                <a:solidFill>
                  <a:srgbClr val="0C4581"/>
                </a:solidFill>
                <a:latin typeface="Arial MT"/>
                <a:cs typeface="Arial MT"/>
              </a:rPr>
              <a:t> </a:t>
            </a:r>
            <a:r>
              <a:rPr sz="3000" dirty="0">
                <a:solidFill>
                  <a:srgbClr val="0C4581"/>
                </a:solidFill>
                <a:latin typeface="Arial MT"/>
                <a:cs typeface="Arial MT"/>
              </a:rPr>
              <a:t>a</a:t>
            </a:r>
            <a:r>
              <a:rPr sz="3000" spc="-68" dirty="0">
                <a:solidFill>
                  <a:srgbClr val="0C4581"/>
                </a:solidFill>
                <a:latin typeface="Arial MT"/>
                <a:cs typeface="Arial MT"/>
              </a:rPr>
              <a:t> </a:t>
            </a:r>
            <a:r>
              <a:rPr sz="3000" dirty="0">
                <a:solidFill>
                  <a:srgbClr val="0C4581"/>
                </a:solidFill>
                <a:latin typeface="Arial MT"/>
                <a:cs typeface="Arial MT"/>
              </a:rPr>
              <a:t>grupos</a:t>
            </a:r>
            <a:r>
              <a:rPr sz="3000" spc="-60" dirty="0">
                <a:solidFill>
                  <a:srgbClr val="0C4581"/>
                </a:solidFill>
                <a:latin typeface="Arial MT"/>
                <a:cs typeface="Arial MT"/>
              </a:rPr>
              <a:t> </a:t>
            </a:r>
            <a:r>
              <a:rPr sz="3000" dirty="0">
                <a:solidFill>
                  <a:srgbClr val="0C4581"/>
                </a:solidFill>
                <a:latin typeface="Arial MT"/>
                <a:cs typeface="Arial MT"/>
              </a:rPr>
              <a:t>de</a:t>
            </a:r>
            <a:r>
              <a:rPr sz="3000" spc="-68" dirty="0">
                <a:solidFill>
                  <a:srgbClr val="0C4581"/>
                </a:solidFill>
                <a:latin typeface="Arial MT"/>
                <a:cs typeface="Arial MT"/>
              </a:rPr>
              <a:t> </a:t>
            </a:r>
            <a:r>
              <a:rPr sz="3000" spc="-15" dirty="0">
                <a:solidFill>
                  <a:srgbClr val="0C4581"/>
                </a:solidFill>
                <a:latin typeface="Arial MT"/>
                <a:cs typeface="Arial MT"/>
              </a:rPr>
              <a:t>interés</a:t>
            </a:r>
            <a:endParaRPr sz="3000" dirty="0">
              <a:latin typeface="Arial MT"/>
              <a:cs typeface="Arial MT"/>
            </a:endParaRPr>
          </a:p>
          <a:p>
            <a:pPr marL="690563" indent="-671513">
              <a:spcBef>
                <a:spcPts val="2880"/>
              </a:spcBef>
              <a:buClr>
                <a:srgbClr val="FF0000"/>
              </a:buClr>
              <a:buFont typeface="Wingdings"/>
              <a:buChar char=""/>
              <a:tabLst>
                <a:tab pos="690563" algn="l"/>
              </a:tabLst>
            </a:pPr>
            <a:r>
              <a:rPr sz="3000" b="1" spc="-45" dirty="0">
                <a:solidFill>
                  <a:srgbClr val="0C4581"/>
                </a:solidFill>
                <a:latin typeface="Arial"/>
                <a:cs typeface="Arial"/>
              </a:rPr>
              <a:t>Sesión</a:t>
            </a:r>
            <a:r>
              <a:rPr sz="3000" b="1" spc="-98" dirty="0">
                <a:solidFill>
                  <a:srgbClr val="0C4581"/>
                </a:solidFill>
                <a:latin typeface="Arial"/>
                <a:cs typeface="Arial"/>
              </a:rPr>
              <a:t> </a:t>
            </a:r>
            <a:r>
              <a:rPr sz="3000" b="1" dirty="0">
                <a:solidFill>
                  <a:srgbClr val="0C4581"/>
                </a:solidFill>
                <a:latin typeface="Arial"/>
                <a:cs typeface="Arial"/>
              </a:rPr>
              <a:t>5:</a:t>
            </a:r>
            <a:r>
              <a:rPr sz="3000" b="1" spc="-127" dirty="0">
                <a:solidFill>
                  <a:srgbClr val="0C4581"/>
                </a:solidFill>
                <a:latin typeface="Arial"/>
                <a:cs typeface="Arial"/>
              </a:rPr>
              <a:t> </a:t>
            </a:r>
            <a:r>
              <a:rPr sz="3000" b="1" spc="-38" dirty="0">
                <a:solidFill>
                  <a:srgbClr val="0C4581"/>
                </a:solidFill>
                <a:latin typeface="Arial"/>
                <a:cs typeface="Arial"/>
              </a:rPr>
              <a:t>Consentimiento</a:t>
            </a:r>
            <a:r>
              <a:rPr sz="3000" b="1" spc="-105" dirty="0">
                <a:solidFill>
                  <a:srgbClr val="0C4581"/>
                </a:solidFill>
                <a:latin typeface="Arial"/>
                <a:cs typeface="Arial"/>
              </a:rPr>
              <a:t> </a:t>
            </a:r>
            <a:r>
              <a:rPr sz="3000" b="1" spc="-38" dirty="0">
                <a:solidFill>
                  <a:srgbClr val="0C4581"/>
                </a:solidFill>
                <a:latin typeface="Arial"/>
                <a:cs typeface="Arial"/>
              </a:rPr>
              <a:t>propuestas</a:t>
            </a:r>
            <a:r>
              <a:rPr sz="3000" b="1" spc="-90" dirty="0">
                <a:solidFill>
                  <a:srgbClr val="0C4581"/>
                </a:solidFill>
                <a:latin typeface="Arial"/>
                <a:cs typeface="Arial"/>
              </a:rPr>
              <a:t> </a:t>
            </a:r>
            <a:r>
              <a:rPr sz="3000" b="1" dirty="0">
                <a:solidFill>
                  <a:srgbClr val="0C4581"/>
                </a:solidFill>
                <a:latin typeface="Arial"/>
                <a:cs typeface="Arial"/>
              </a:rPr>
              <a:t>en</a:t>
            </a:r>
            <a:r>
              <a:rPr sz="3000" b="1" spc="-127" dirty="0">
                <a:solidFill>
                  <a:srgbClr val="0C4581"/>
                </a:solidFill>
                <a:latin typeface="Arial"/>
                <a:cs typeface="Arial"/>
              </a:rPr>
              <a:t> </a:t>
            </a:r>
            <a:r>
              <a:rPr sz="3000" b="1" spc="-15" dirty="0">
                <a:solidFill>
                  <a:srgbClr val="0C4581"/>
                </a:solidFill>
                <a:latin typeface="Arial"/>
                <a:cs typeface="Arial"/>
              </a:rPr>
              <a:t>plenario</a:t>
            </a:r>
            <a:endParaRPr sz="3000" dirty="0">
              <a:latin typeface="Arial"/>
              <a:cs typeface="Arial"/>
            </a:endParaRPr>
          </a:p>
        </p:txBody>
      </p:sp>
      <p:sp>
        <p:nvSpPr>
          <p:cNvPr id="5" name="object 5"/>
          <p:cNvSpPr txBox="1">
            <a:spLocks noGrp="1"/>
          </p:cNvSpPr>
          <p:nvPr>
            <p:ph type="ftr" sz="quarter" idx="5"/>
          </p:nvPr>
        </p:nvSpPr>
        <p:spPr>
          <a:xfrm>
            <a:off x="9326880" y="14350365"/>
            <a:ext cx="8778240" cy="574196"/>
          </a:xfrm>
          <a:prstGeom prst="rect">
            <a:avLst/>
          </a:prstGeom>
        </p:spPr>
        <p:txBody>
          <a:bodyPr vert="horz" wrap="square" lIns="0" tIns="20003" rIns="0" bIns="0" rtlCol="0">
            <a:spAutoFit/>
          </a:bodyPr>
          <a:lstStyle/>
          <a:p>
            <a:pPr marL="19050">
              <a:spcBef>
                <a:spcPts val="158"/>
              </a:spcBef>
            </a:pPr>
            <a:r>
              <a:rPr dirty="0"/>
              <a:t>Comité</a:t>
            </a:r>
            <a:r>
              <a:rPr spc="-68" dirty="0"/>
              <a:t> </a:t>
            </a:r>
            <a:r>
              <a:rPr dirty="0"/>
              <a:t>de</a:t>
            </a:r>
            <a:r>
              <a:rPr spc="-53" dirty="0"/>
              <a:t> </a:t>
            </a:r>
            <a:r>
              <a:rPr spc="-15" dirty="0"/>
              <a:t>Carbono-</a:t>
            </a:r>
            <a:r>
              <a:rPr dirty="0"/>
              <a:t>Neutralidad</a:t>
            </a:r>
            <a:r>
              <a:rPr spc="-90" dirty="0"/>
              <a:t> </a:t>
            </a:r>
            <a:r>
              <a:rPr dirty="0"/>
              <a:t>y</a:t>
            </a:r>
            <a:r>
              <a:rPr spc="-60" dirty="0"/>
              <a:t> </a:t>
            </a:r>
            <a:r>
              <a:rPr dirty="0"/>
              <a:t>Resiliencia:</a:t>
            </a:r>
            <a:r>
              <a:rPr spc="-60" dirty="0"/>
              <a:t> </a:t>
            </a:r>
            <a:r>
              <a:rPr b="0" dirty="0">
                <a:latin typeface="Verdana"/>
                <a:cs typeface="Verdana"/>
              </a:rPr>
              <a:t>una</a:t>
            </a:r>
            <a:r>
              <a:rPr spc="-23" dirty="0">
                <a:latin typeface="Verdana"/>
                <a:cs typeface="Verdana"/>
              </a:rPr>
              <a:t> </a:t>
            </a:r>
            <a:r>
              <a:rPr b="0" dirty="0">
                <a:latin typeface="Verdana"/>
                <a:cs typeface="Verdana"/>
              </a:rPr>
              <a:t>ventana</a:t>
            </a:r>
            <a:r>
              <a:rPr spc="-30" dirty="0">
                <a:latin typeface="Verdana"/>
                <a:cs typeface="Verdana"/>
              </a:rPr>
              <a:t> </a:t>
            </a:r>
            <a:r>
              <a:rPr b="0" dirty="0">
                <a:latin typeface="Verdana"/>
                <a:cs typeface="Verdana"/>
              </a:rPr>
              <a:t>de</a:t>
            </a:r>
            <a:r>
              <a:rPr spc="-30" dirty="0">
                <a:latin typeface="Verdana"/>
                <a:cs typeface="Verdana"/>
              </a:rPr>
              <a:t> </a:t>
            </a:r>
            <a:r>
              <a:rPr b="0" dirty="0">
                <a:latin typeface="Verdana"/>
                <a:cs typeface="Verdana"/>
              </a:rPr>
              <a:t>oportunidades</a:t>
            </a:r>
            <a:r>
              <a:rPr spc="15" dirty="0">
                <a:latin typeface="Verdana"/>
                <a:cs typeface="Verdana"/>
              </a:rPr>
              <a:t> </a:t>
            </a:r>
            <a:r>
              <a:rPr b="0" dirty="0">
                <a:latin typeface="Verdana"/>
                <a:cs typeface="Verdana"/>
              </a:rPr>
              <a:t>para</a:t>
            </a:r>
            <a:r>
              <a:rPr spc="-45" dirty="0">
                <a:latin typeface="Verdana"/>
                <a:cs typeface="Verdana"/>
              </a:rPr>
              <a:t> </a:t>
            </a:r>
            <a:r>
              <a:rPr spc="-15" dirty="0">
                <a:latin typeface="Verdana"/>
                <a:cs typeface="Verdana"/>
              </a:rPr>
              <a:t>Chile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47825" y="2227898"/>
            <a:ext cx="13828395" cy="4887235"/>
          </a:xfrm>
          <a:prstGeom prst="rect">
            <a:avLst/>
          </a:prstGeom>
        </p:spPr>
        <p:txBody>
          <a:bodyPr vert="horz" wrap="square" lIns="0" tIns="80010" rIns="0" bIns="0" rtlCol="0">
            <a:spAutoFit/>
          </a:bodyPr>
          <a:lstStyle/>
          <a:p>
            <a:pPr marL="19050" marR="7620">
              <a:lnSpc>
                <a:spcPts val="3900"/>
              </a:lnSpc>
              <a:spcBef>
                <a:spcPts val="630"/>
              </a:spcBef>
            </a:pPr>
            <a:r>
              <a:rPr sz="3600" b="1" dirty="0">
                <a:solidFill>
                  <a:srgbClr val="0A4581"/>
                </a:solidFill>
                <a:latin typeface="Verdana"/>
                <a:cs typeface="Verdana"/>
              </a:rPr>
              <a:t>Los</a:t>
            </a:r>
            <a:r>
              <a:rPr sz="3600" b="1" spc="-143" dirty="0">
                <a:solidFill>
                  <a:srgbClr val="0A4581"/>
                </a:solidFill>
                <a:latin typeface="Verdana"/>
                <a:cs typeface="Verdana"/>
              </a:rPr>
              <a:t> </a:t>
            </a:r>
            <a:r>
              <a:rPr sz="3600" b="1" spc="-15" dirty="0">
                <a:solidFill>
                  <a:srgbClr val="0A4581"/>
                </a:solidFill>
                <a:latin typeface="Verdana"/>
                <a:cs typeface="Verdana"/>
              </a:rPr>
              <a:t>comisionados</a:t>
            </a:r>
            <a:r>
              <a:rPr sz="3600" b="1" spc="-127" dirty="0">
                <a:solidFill>
                  <a:srgbClr val="0A4581"/>
                </a:solidFill>
                <a:latin typeface="Verdana"/>
                <a:cs typeface="Verdana"/>
              </a:rPr>
              <a:t> </a:t>
            </a:r>
            <a:r>
              <a:rPr sz="3600" b="1" dirty="0">
                <a:solidFill>
                  <a:srgbClr val="0A4581"/>
                </a:solidFill>
                <a:latin typeface="Verdana"/>
                <a:cs typeface="Verdana"/>
              </a:rPr>
              <a:t>decidieron</a:t>
            </a:r>
            <a:r>
              <a:rPr sz="3600" b="1" spc="-105" dirty="0">
                <a:solidFill>
                  <a:srgbClr val="0A4581"/>
                </a:solidFill>
                <a:latin typeface="Verdana"/>
                <a:cs typeface="Verdana"/>
              </a:rPr>
              <a:t> </a:t>
            </a:r>
            <a:r>
              <a:rPr sz="3600" b="1" dirty="0">
                <a:solidFill>
                  <a:srgbClr val="0A4581"/>
                </a:solidFill>
                <a:latin typeface="Verdana"/>
                <a:cs typeface="Verdana"/>
              </a:rPr>
              <a:t>dividirse</a:t>
            </a:r>
            <a:r>
              <a:rPr sz="3600" b="1" spc="-127" dirty="0">
                <a:solidFill>
                  <a:srgbClr val="0A4581"/>
                </a:solidFill>
                <a:latin typeface="Verdana"/>
                <a:cs typeface="Verdana"/>
              </a:rPr>
              <a:t> </a:t>
            </a:r>
            <a:r>
              <a:rPr sz="3600" b="1" dirty="0">
                <a:solidFill>
                  <a:srgbClr val="0A4581"/>
                </a:solidFill>
                <a:latin typeface="Verdana"/>
                <a:cs typeface="Verdana"/>
              </a:rPr>
              <a:t>en</a:t>
            </a:r>
            <a:r>
              <a:rPr sz="3600" b="1" spc="-127" dirty="0">
                <a:solidFill>
                  <a:srgbClr val="0A4581"/>
                </a:solidFill>
                <a:latin typeface="Verdana"/>
                <a:cs typeface="Verdana"/>
              </a:rPr>
              <a:t> </a:t>
            </a:r>
            <a:r>
              <a:rPr sz="3600" b="1" dirty="0">
                <a:solidFill>
                  <a:srgbClr val="0A4581"/>
                </a:solidFill>
                <a:latin typeface="Verdana"/>
                <a:cs typeface="Verdana"/>
              </a:rPr>
              <a:t>4</a:t>
            </a:r>
            <a:r>
              <a:rPr sz="3600" b="1" spc="-127" dirty="0">
                <a:solidFill>
                  <a:srgbClr val="0A4581"/>
                </a:solidFill>
                <a:latin typeface="Verdana"/>
                <a:cs typeface="Verdana"/>
              </a:rPr>
              <a:t> </a:t>
            </a:r>
            <a:r>
              <a:rPr sz="3600" b="1" dirty="0">
                <a:solidFill>
                  <a:srgbClr val="0A4581"/>
                </a:solidFill>
                <a:latin typeface="Verdana"/>
                <a:cs typeface="Verdana"/>
              </a:rPr>
              <a:t>Grupos</a:t>
            </a:r>
            <a:r>
              <a:rPr sz="3600" b="1" spc="-143" dirty="0">
                <a:solidFill>
                  <a:srgbClr val="0A4581"/>
                </a:solidFill>
                <a:latin typeface="Verdana"/>
                <a:cs typeface="Verdana"/>
              </a:rPr>
              <a:t> </a:t>
            </a:r>
            <a:r>
              <a:rPr sz="3600" b="1" spc="-38" dirty="0">
                <a:solidFill>
                  <a:srgbClr val="0A4581"/>
                </a:solidFill>
                <a:latin typeface="Verdana"/>
                <a:cs typeface="Verdana"/>
              </a:rPr>
              <a:t>de </a:t>
            </a:r>
            <a:r>
              <a:rPr sz="3600" b="1" dirty="0">
                <a:solidFill>
                  <a:srgbClr val="0A4581"/>
                </a:solidFill>
                <a:latin typeface="Verdana"/>
                <a:cs typeface="Verdana"/>
              </a:rPr>
              <a:t>Trabajo,</a:t>
            </a:r>
            <a:r>
              <a:rPr sz="3600" b="1" spc="-98" dirty="0">
                <a:solidFill>
                  <a:srgbClr val="0A4581"/>
                </a:solidFill>
                <a:latin typeface="Verdana"/>
                <a:cs typeface="Verdana"/>
              </a:rPr>
              <a:t> </a:t>
            </a:r>
            <a:r>
              <a:rPr sz="3600" b="1" dirty="0">
                <a:solidFill>
                  <a:srgbClr val="0A4581"/>
                </a:solidFill>
                <a:latin typeface="Verdana"/>
                <a:cs typeface="Verdana"/>
              </a:rPr>
              <a:t>a</a:t>
            </a:r>
            <a:r>
              <a:rPr sz="3600" b="1" spc="-68" dirty="0">
                <a:solidFill>
                  <a:srgbClr val="0A4581"/>
                </a:solidFill>
                <a:latin typeface="Verdana"/>
                <a:cs typeface="Verdana"/>
              </a:rPr>
              <a:t> </a:t>
            </a:r>
            <a:r>
              <a:rPr sz="3600" b="1" dirty="0">
                <a:solidFill>
                  <a:srgbClr val="0A4581"/>
                </a:solidFill>
                <a:latin typeface="Verdana"/>
                <a:cs typeface="Verdana"/>
              </a:rPr>
              <a:t>los</a:t>
            </a:r>
            <a:r>
              <a:rPr sz="3600" b="1" spc="-53" dirty="0">
                <a:solidFill>
                  <a:srgbClr val="0A4581"/>
                </a:solidFill>
                <a:latin typeface="Verdana"/>
                <a:cs typeface="Verdana"/>
              </a:rPr>
              <a:t> </a:t>
            </a:r>
            <a:r>
              <a:rPr sz="3600" b="1" dirty="0">
                <a:solidFill>
                  <a:srgbClr val="0A4581"/>
                </a:solidFill>
                <a:latin typeface="Verdana"/>
                <a:cs typeface="Verdana"/>
              </a:rPr>
              <a:t>que</a:t>
            </a:r>
            <a:r>
              <a:rPr sz="3600" b="1" spc="-60" dirty="0">
                <a:solidFill>
                  <a:srgbClr val="0A4581"/>
                </a:solidFill>
                <a:latin typeface="Verdana"/>
                <a:cs typeface="Verdana"/>
              </a:rPr>
              <a:t> </a:t>
            </a:r>
            <a:r>
              <a:rPr sz="3600" b="1" dirty="0">
                <a:solidFill>
                  <a:srgbClr val="0A4581"/>
                </a:solidFill>
                <a:latin typeface="Verdana"/>
                <a:cs typeface="Verdana"/>
              </a:rPr>
              <a:t>se</a:t>
            </a:r>
            <a:r>
              <a:rPr sz="3600" b="1" spc="-60" dirty="0">
                <a:solidFill>
                  <a:srgbClr val="0A4581"/>
                </a:solidFill>
                <a:latin typeface="Verdana"/>
                <a:cs typeface="Verdana"/>
              </a:rPr>
              <a:t> </a:t>
            </a:r>
            <a:r>
              <a:rPr sz="3600" b="1" dirty="0">
                <a:solidFill>
                  <a:srgbClr val="0A4581"/>
                </a:solidFill>
                <a:latin typeface="Verdana"/>
                <a:cs typeface="Verdana"/>
              </a:rPr>
              <a:t>sumaron</a:t>
            </a:r>
            <a:r>
              <a:rPr sz="3600" b="1" spc="-68" dirty="0">
                <a:solidFill>
                  <a:srgbClr val="0A4581"/>
                </a:solidFill>
                <a:latin typeface="Verdana"/>
                <a:cs typeface="Verdana"/>
              </a:rPr>
              <a:t> </a:t>
            </a:r>
            <a:r>
              <a:rPr sz="3600" b="1" dirty="0">
                <a:solidFill>
                  <a:srgbClr val="0A4581"/>
                </a:solidFill>
                <a:latin typeface="Verdana"/>
                <a:cs typeface="Verdana"/>
              </a:rPr>
              <a:t>4</a:t>
            </a:r>
            <a:r>
              <a:rPr sz="3600" b="1" spc="-45" dirty="0">
                <a:solidFill>
                  <a:srgbClr val="0A4581"/>
                </a:solidFill>
                <a:latin typeface="Verdana"/>
                <a:cs typeface="Verdana"/>
              </a:rPr>
              <a:t> </a:t>
            </a:r>
            <a:r>
              <a:rPr sz="3600" b="1" dirty="0">
                <a:solidFill>
                  <a:srgbClr val="0A4581"/>
                </a:solidFill>
                <a:latin typeface="Verdana"/>
                <a:cs typeface="Verdana"/>
              </a:rPr>
              <a:t>Grupos</a:t>
            </a:r>
            <a:r>
              <a:rPr sz="3600" b="1" spc="-60" dirty="0">
                <a:solidFill>
                  <a:srgbClr val="0A4581"/>
                </a:solidFill>
                <a:latin typeface="Verdana"/>
                <a:cs typeface="Verdana"/>
              </a:rPr>
              <a:t> </a:t>
            </a:r>
            <a:r>
              <a:rPr sz="3600" b="1" spc="-15" dirty="0">
                <a:solidFill>
                  <a:srgbClr val="0A4581"/>
                </a:solidFill>
                <a:latin typeface="Verdana"/>
                <a:cs typeface="Verdana"/>
              </a:rPr>
              <a:t>Espejo:</a:t>
            </a:r>
            <a:endParaRPr sz="3600">
              <a:latin typeface="Verdana"/>
              <a:cs typeface="Verdana"/>
            </a:endParaRPr>
          </a:p>
          <a:p>
            <a:pPr>
              <a:spcBef>
                <a:spcPts val="2213"/>
              </a:spcBef>
            </a:pPr>
            <a:endParaRPr sz="3600">
              <a:latin typeface="Verdana"/>
              <a:cs typeface="Verdana"/>
            </a:endParaRPr>
          </a:p>
          <a:p>
            <a:pPr marL="1620203" indent="-428625">
              <a:buClr>
                <a:srgbClr val="FF0000"/>
              </a:buClr>
              <a:buSzPct val="78571"/>
              <a:buChar char="•"/>
              <a:tabLst>
                <a:tab pos="1620203" algn="l"/>
              </a:tabLst>
            </a:pPr>
            <a:r>
              <a:rPr sz="4200" dirty="0">
                <a:solidFill>
                  <a:srgbClr val="0C4581"/>
                </a:solidFill>
                <a:latin typeface="Arial MT"/>
                <a:cs typeface="Arial MT"/>
              </a:rPr>
              <a:t>Seguridad</a:t>
            </a:r>
            <a:r>
              <a:rPr sz="4200" spc="-203" dirty="0">
                <a:solidFill>
                  <a:srgbClr val="0C4581"/>
                </a:solidFill>
                <a:latin typeface="Arial MT"/>
                <a:cs typeface="Arial MT"/>
              </a:rPr>
              <a:t> </a:t>
            </a:r>
            <a:r>
              <a:rPr sz="4200" spc="-15" dirty="0">
                <a:solidFill>
                  <a:srgbClr val="0C4581"/>
                </a:solidFill>
                <a:latin typeface="Arial MT"/>
                <a:cs typeface="Arial MT"/>
              </a:rPr>
              <a:t>Hídrica</a:t>
            </a:r>
            <a:endParaRPr sz="4200">
              <a:latin typeface="Arial MT"/>
              <a:cs typeface="Arial MT"/>
            </a:endParaRPr>
          </a:p>
          <a:p>
            <a:pPr marL="1620203" indent="-428625">
              <a:spcBef>
                <a:spcPts val="990"/>
              </a:spcBef>
              <a:buClr>
                <a:srgbClr val="FF0000"/>
              </a:buClr>
              <a:buSzPct val="71428"/>
              <a:buChar char="•"/>
              <a:tabLst>
                <a:tab pos="1620203" algn="l"/>
              </a:tabLst>
            </a:pPr>
            <a:r>
              <a:rPr sz="4200" dirty="0">
                <a:solidFill>
                  <a:srgbClr val="0C4581"/>
                </a:solidFill>
                <a:latin typeface="Arial MT"/>
                <a:cs typeface="Arial MT"/>
              </a:rPr>
              <a:t>Ciudades</a:t>
            </a:r>
            <a:r>
              <a:rPr sz="4200" spc="-150" dirty="0">
                <a:solidFill>
                  <a:srgbClr val="0C4581"/>
                </a:solidFill>
                <a:latin typeface="Arial MT"/>
                <a:cs typeface="Arial MT"/>
              </a:rPr>
              <a:t> </a:t>
            </a:r>
            <a:r>
              <a:rPr sz="4200" spc="-15" dirty="0">
                <a:solidFill>
                  <a:srgbClr val="0C4581"/>
                </a:solidFill>
                <a:latin typeface="Arial MT"/>
                <a:cs typeface="Arial MT"/>
              </a:rPr>
              <a:t>Sostenibles</a:t>
            </a:r>
            <a:endParaRPr sz="4200">
              <a:latin typeface="Arial MT"/>
              <a:cs typeface="Arial MT"/>
            </a:endParaRPr>
          </a:p>
          <a:p>
            <a:pPr marL="1620203" indent="-428625">
              <a:spcBef>
                <a:spcPts val="998"/>
              </a:spcBef>
              <a:buClr>
                <a:srgbClr val="FF0000"/>
              </a:buClr>
              <a:buSzPct val="78571"/>
              <a:buChar char="•"/>
              <a:tabLst>
                <a:tab pos="1620203" algn="l"/>
              </a:tabLst>
            </a:pPr>
            <a:r>
              <a:rPr sz="4200" dirty="0">
                <a:solidFill>
                  <a:srgbClr val="0C4581"/>
                </a:solidFill>
                <a:latin typeface="Arial MT"/>
                <a:cs typeface="Arial MT"/>
              </a:rPr>
              <a:t>Industria</a:t>
            </a:r>
            <a:r>
              <a:rPr sz="4200" spc="-120" dirty="0">
                <a:solidFill>
                  <a:srgbClr val="0C4581"/>
                </a:solidFill>
                <a:latin typeface="Arial MT"/>
                <a:cs typeface="Arial MT"/>
              </a:rPr>
              <a:t> </a:t>
            </a:r>
            <a:r>
              <a:rPr sz="4200" dirty="0">
                <a:solidFill>
                  <a:srgbClr val="0C4581"/>
                </a:solidFill>
                <a:latin typeface="Arial MT"/>
                <a:cs typeface="Arial MT"/>
              </a:rPr>
              <a:t>Baja</a:t>
            </a:r>
            <a:r>
              <a:rPr sz="4200" spc="-113" dirty="0">
                <a:solidFill>
                  <a:srgbClr val="0C4581"/>
                </a:solidFill>
                <a:latin typeface="Arial MT"/>
                <a:cs typeface="Arial MT"/>
              </a:rPr>
              <a:t> </a:t>
            </a:r>
            <a:r>
              <a:rPr sz="4200" dirty="0">
                <a:solidFill>
                  <a:srgbClr val="0C4581"/>
                </a:solidFill>
                <a:latin typeface="Arial MT"/>
                <a:cs typeface="Arial MT"/>
              </a:rPr>
              <a:t>en</a:t>
            </a:r>
            <a:r>
              <a:rPr sz="4200" spc="-120" dirty="0">
                <a:solidFill>
                  <a:srgbClr val="0C4581"/>
                </a:solidFill>
                <a:latin typeface="Arial MT"/>
                <a:cs typeface="Arial MT"/>
              </a:rPr>
              <a:t> </a:t>
            </a:r>
            <a:r>
              <a:rPr sz="4200" spc="-15" dirty="0">
                <a:solidFill>
                  <a:srgbClr val="0C4581"/>
                </a:solidFill>
                <a:latin typeface="Arial MT"/>
                <a:cs typeface="Arial MT"/>
              </a:rPr>
              <a:t>Carbono</a:t>
            </a:r>
            <a:endParaRPr sz="4200">
              <a:latin typeface="Arial MT"/>
              <a:cs typeface="Arial MT"/>
            </a:endParaRPr>
          </a:p>
          <a:p>
            <a:pPr marL="1620203" indent="-428625">
              <a:spcBef>
                <a:spcPts val="1005"/>
              </a:spcBef>
              <a:buClr>
                <a:srgbClr val="FF0000"/>
              </a:buClr>
              <a:buSzPct val="78571"/>
              <a:buChar char="•"/>
              <a:tabLst>
                <a:tab pos="1620203" algn="l"/>
              </a:tabLst>
            </a:pPr>
            <a:r>
              <a:rPr sz="4200" spc="-15" dirty="0">
                <a:solidFill>
                  <a:srgbClr val="0C4581"/>
                </a:solidFill>
                <a:latin typeface="Arial MT"/>
                <a:cs typeface="Arial MT"/>
              </a:rPr>
              <a:t>Silvoagropecuario</a:t>
            </a:r>
            <a:endParaRPr sz="4200">
              <a:latin typeface="Arial MT"/>
              <a:cs typeface="Arial MT"/>
            </a:endParaRPr>
          </a:p>
        </p:txBody>
      </p:sp>
      <p:pic>
        <p:nvPicPr>
          <p:cNvPr id="3" name="object 3"/>
          <p:cNvPicPr/>
          <p:nvPr/>
        </p:nvPicPr>
        <p:blipFill>
          <a:blip r:embed="rId2" cstate="print"/>
          <a:stretch>
            <a:fillRect/>
          </a:stretch>
        </p:blipFill>
        <p:spPr>
          <a:xfrm>
            <a:off x="1" y="1"/>
            <a:ext cx="18287999" cy="274319"/>
          </a:xfrm>
          <a:prstGeom prst="rect">
            <a:avLst/>
          </a:prstGeom>
        </p:spPr>
      </p:pic>
      <p:sp>
        <p:nvSpPr>
          <p:cNvPr id="4" name="object 4"/>
          <p:cNvSpPr/>
          <p:nvPr/>
        </p:nvSpPr>
        <p:spPr>
          <a:xfrm>
            <a:off x="13843635" y="4082415"/>
            <a:ext cx="4101465" cy="6204585"/>
          </a:xfrm>
          <a:custGeom>
            <a:avLst/>
            <a:gdLst/>
            <a:ahLst/>
            <a:cxnLst/>
            <a:rect l="l" t="t" r="r" b="b"/>
            <a:pathLst>
              <a:path w="2734309" h="4136390">
                <a:moveTo>
                  <a:pt x="2734309" y="0"/>
                </a:moveTo>
                <a:lnTo>
                  <a:pt x="0" y="0"/>
                </a:lnTo>
                <a:lnTo>
                  <a:pt x="0" y="4136387"/>
                </a:lnTo>
                <a:lnTo>
                  <a:pt x="2734309" y="4136387"/>
                </a:lnTo>
                <a:lnTo>
                  <a:pt x="2734309" y="0"/>
                </a:lnTo>
                <a:close/>
              </a:path>
            </a:pathLst>
          </a:custGeom>
          <a:solidFill>
            <a:srgbClr val="FFFFFF"/>
          </a:solidFill>
        </p:spPr>
        <p:txBody>
          <a:bodyPr wrap="square" lIns="0" tIns="0" rIns="0" bIns="0" rtlCol="0"/>
          <a:lstStyle/>
          <a:p>
            <a:endParaRPr sz="2700"/>
          </a:p>
        </p:txBody>
      </p:sp>
      <p:sp>
        <p:nvSpPr>
          <p:cNvPr id="5" name="object 5"/>
          <p:cNvSpPr txBox="1">
            <a:spLocks noGrp="1"/>
          </p:cNvSpPr>
          <p:nvPr>
            <p:ph type="title"/>
          </p:nvPr>
        </p:nvSpPr>
        <p:spPr>
          <a:xfrm>
            <a:off x="457200" y="274320"/>
            <a:ext cx="19163072" cy="1383552"/>
          </a:xfrm>
          <a:prstGeom prst="rect">
            <a:avLst/>
          </a:prstGeom>
        </p:spPr>
        <p:txBody>
          <a:bodyPr vert="horz" wrap="square" lIns="0" tIns="730091" rIns="0" bIns="0" rtlCol="0">
            <a:spAutoFit/>
          </a:bodyPr>
          <a:lstStyle/>
          <a:p>
            <a:pPr marL="1080135">
              <a:spcBef>
                <a:spcPts val="150"/>
              </a:spcBef>
            </a:pPr>
            <a:r>
              <a:rPr sz="4200" dirty="0"/>
              <a:t>Metodología</a:t>
            </a:r>
            <a:r>
              <a:rPr sz="4200" spc="-135" dirty="0"/>
              <a:t> </a:t>
            </a:r>
            <a:r>
              <a:rPr sz="4200" dirty="0"/>
              <a:t>de</a:t>
            </a:r>
            <a:r>
              <a:rPr sz="4200" spc="-158" dirty="0"/>
              <a:t> </a:t>
            </a:r>
            <a:r>
              <a:rPr sz="4200" dirty="0"/>
              <a:t>trabajo</a:t>
            </a:r>
            <a:r>
              <a:rPr sz="4200" spc="-150" dirty="0"/>
              <a:t> </a:t>
            </a:r>
            <a:r>
              <a:rPr sz="3000" b="0" spc="-38" dirty="0">
                <a:latin typeface="Verdana"/>
                <a:cs typeface="Verdana"/>
              </a:rPr>
              <a:t>4/4</a:t>
            </a:r>
            <a:endParaRPr sz="3000" dirty="0">
              <a:latin typeface="Verdana"/>
              <a:cs typeface="Verdana"/>
            </a:endParaRPr>
          </a:p>
        </p:txBody>
      </p:sp>
      <p:sp>
        <p:nvSpPr>
          <p:cNvPr id="6" name="object 6"/>
          <p:cNvSpPr txBox="1">
            <a:spLocks noGrp="1"/>
          </p:cNvSpPr>
          <p:nvPr>
            <p:ph type="ftr" sz="quarter" idx="5"/>
          </p:nvPr>
        </p:nvSpPr>
        <p:spPr>
          <a:xfrm>
            <a:off x="9326880" y="14350365"/>
            <a:ext cx="8778240" cy="574196"/>
          </a:xfrm>
          <a:prstGeom prst="rect">
            <a:avLst/>
          </a:prstGeom>
        </p:spPr>
        <p:txBody>
          <a:bodyPr vert="horz" wrap="square" lIns="0" tIns="20003" rIns="0" bIns="0" rtlCol="0">
            <a:spAutoFit/>
          </a:bodyPr>
          <a:lstStyle/>
          <a:p>
            <a:pPr marL="19050">
              <a:spcBef>
                <a:spcPts val="158"/>
              </a:spcBef>
            </a:pPr>
            <a:r>
              <a:rPr dirty="0"/>
              <a:t>Comité</a:t>
            </a:r>
            <a:r>
              <a:rPr spc="-68" dirty="0"/>
              <a:t> </a:t>
            </a:r>
            <a:r>
              <a:rPr dirty="0"/>
              <a:t>de</a:t>
            </a:r>
            <a:r>
              <a:rPr spc="-53" dirty="0"/>
              <a:t> </a:t>
            </a:r>
            <a:r>
              <a:rPr spc="-15" dirty="0"/>
              <a:t>Carbono-</a:t>
            </a:r>
            <a:r>
              <a:rPr dirty="0"/>
              <a:t>Neutralidad</a:t>
            </a:r>
            <a:r>
              <a:rPr spc="-90" dirty="0"/>
              <a:t> </a:t>
            </a:r>
            <a:r>
              <a:rPr dirty="0"/>
              <a:t>y</a:t>
            </a:r>
            <a:r>
              <a:rPr spc="-60" dirty="0"/>
              <a:t> </a:t>
            </a:r>
            <a:r>
              <a:rPr dirty="0"/>
              <a:t>Resiliencia:</a:t>
            </a:r>
            <a:r>
              <a:rPr spc="-60" dirty="0"/>
              <a:t> </a:t>
            </a:r>
            <a:r>
              <a:rPr b="0" dirty="0">
                <a:latin typeface="Verdana"/>
                <a:cs typeface="Verdana"/>
              </a:rPr>
              <a:t>una</a:t>
            </a:r>
            <a:r>
              <a:rPr spc="-23" dirty="0">
                <a:latin typeface="Verdana"/>
                <a:cs typeface="Verdana"/>
              </a:rPr>
              <a:t> </a:t>
            </a:r>
            <a:r>
              <a:rPr b="0" dirty="0">
                <a:latin typeface="Verdana"/>
                <a:cs typeface="Verdana"/>
              </a:rPr>
              <a:t>ventana</a:t>
            </a:r>
            <a:r>
              <a:rPr spc="-30" dirty="0">
                <a:latin typeface="Verdana"/>
                <a:cs typeface="Verdana"/>
              </a:rPr>
              <a:t> </a:t>
            </a:r>
            <a:r>
              <a:rPr b="0" dirty="0">
                <a:latin typeface="Verdana"/>
                <a:cs typeface="Verdana"/>
              </a:rPr>
              <a:t>de</a:t>
            </a:r>
            <a:r>
              <a:rPr spc="-30" dirty="0">
                <a:latin typeface="Verdana"/>
                <a:cs typeface="Verdana"/>
              </a:rPr>
              <a:t> </a:t>
            </a:r>
            <a:r>
              <a:rPr b="0" dirty="0">
                <a:latin typeface="Verdana"/>
                <a:cs typeface="Verdana"/>
              </a:rPr>
              <a:t>oportunidades</a:t>
            </a:r>
            <a:r>
              <a:rPr spc="15" dirty="0">
                <a:latin typeface="Verdana"/>
                <a:cs typeface="Verdana"/>
              </a:rPr>
              <a:t> </a:t>
            </a:r>
            <a:r>
              <a:rPr b="0" dirty="0">
                <a:latin typeface="Verdana"/>
                <a:cs typeface="Verdana"/>
              </a:rPr>
              <a:t>para</a:t>
            </a:r>
            <a:r>
              <a:rPr spc="-45" dirty="0">
                <a:latin typeface="Verdana"/>
                <a:cs typeface="Verdana"/>
              </a:rPr>
              <a:t> </a:t>
            </a:r>
            <a:r>
              <a:rPr spc="-15" dirty="0">
                <a:latin typeface="Verdana"/>
                <a:cs typeface="Verdana"/>
              </a:rPr>
              <a:t>Chile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4389" y="270034"/>
            <a:ext cx="14307503" cy="850233"/>
          </a:xfrm>
          <a:prstGeom prst="rect">
            <a:avLst/>
          </a:prstGeom>
        </p:spPr>
        <p:txBody>
          <a:bodyPr vert="horz" wrap="square" lIns="0" tIns="19050" rIns="0" bIns="0" rtlCol="0">
            <a:spAutoFit/>
          </a:bodyPr>
          <a:lstStyle/>
          <a:p>
            <a:pPr marL="19050">
              <a:spcBef>
                <a:spcPts val="150"/>
              </a:spcBef>
            </a:pPr>
            <a:r>
              <a:rPr sz="5400" dirty="0"/>
              <a:t>Avances</a:t>
            </a:r>
            <a:r>
              <a:rPr sz="5400" spc="-60" dirty="0"/>
              <a:t> </a:t>
            </a:r>
            <a:r>
              <a:rPr sz="5400" dirty="0"/>
              <a:t>del</a:t>
            </a:r>
            <a:r>
              <a:rPr sz="5400" spc="-53" dirty="0"/>
              <a:t> </a:t>
            </a:r>
            <a:r>
              <a:rPr sz="5400" dirty="0"/>
              <a:t>grupo</a:t>
            </a:r>
            <a:r>
              <a:rPr sz="5400" spc="-38" dirty="0"/>
              <a:t> </a:t>
            </a:r>
            <a:r>
              <a:rPr sz="5400" spc="-15" dirty="0"/>
              <a:t>Silvoagropecuario</a:t>
            </a:r>
            <a:endParaRPr sz="5400"/>
          </a:p>
        </p:txBody>
      </p:sp>
      <p:pic>
        <p:nvPicPr>
          <p:cNvPr id="3" name="object 3"/>
          <p:cNvPicPr/>
          <p:nvPr/>
        </p:nvPicPr>
        <p:blipFill>
          <a:blip r:embed="rId2" cstate="print"/>
          <a:stretch>
            <a:fillRect/>
          </a:stretch>
        </p:blipFill>
        <p:spPr>
          <a:xfrm>
            <a:off x="1" y="17144"/>
            <a:ext cx="18287999" cy="291464"/>
          </a:xfrm>
          <a:prstGeom prst="rect">
            <a:avLst/>
          </a:prstGeom>
        </p:spPr>
      </p:pic>
      <p:sp>
        <p:nvSpPr>
          <p:cNvPr id="4" name="object 4"/>
          <p:cNvSpPr/>
          <p:nvPr/>
        </p:nvSpPr>
        <p:spPr>
          <a:xfrm>
            <a:off x="975360" y="1358265"/>
            <a:ext cx="17312640" cy="8928735"/>
          </a:xfrm>
          <a:custGeom>
            <a:avLst/>
            <a:gdLst/>
            <a:ahLst/>
            <a:cxnLst/>
            <a:rect l="l" t="t" r="r" b="b"/>
            <a:pathLst>
              <a:path w="11541760" h="5952490">
                <a:moveTo>
                  <a:pt x="11541760" y="0"/>
                </a:moveTo>
                <a:lnTo>
                  <a:pt x="0" y="0"/>
                </a:lnTo>
                <a:lnTo>
                  <a:pt x="0" y="5952487"/>
                </a:lnTo>
                <a:lnTo>
                  <a:pt x="11541760" y="5952487"/>
                </a:lnTo>
                <a:lnTo>
                  <a:pt x="11541760" y="0"/>
                </a:lnTo>
                <a:close/>
              </a:path>
            </a:pathLst>
          </a:custGeom>
          <a:solidFill>
            <a:srgbClr val="FFFFFF"/>
          </a:solidFill>
        </p:spPr>
        <p:txBody>
          <a:bodyPr wrap="square" lIns="0" tIns="0" rIns="0" bIns="0" rtlCol="0"/>
          <a:lstStyle/>
          <a:p>
            <a:endParaRPr sz="2700"/>
          </a:p>
        </p:txBody>
      </p:sp>
      <p:sp>
        <p:nvSpPr>
          <p:cNvPr id="5" name="object 5"/>
          <p:cNvSpPr txBox="1"/>
          <p:nvPr/>
        </p:nvSpPr>
        <p:spPr>
          <a:xfrm>
            <a:off x="1093471" y="1395413"/>
            <a:ext cx="16856393" cy="8212248"/>
          </a:xfrm>
          <a:prstGeom prst="rect">
            <a:avLst/>
          </a:prstGeom>
        </p:spPr>
        <p:txBody>
          <a:bodyPr vert="horz" wrap="square" lIns="0" tIns="19050" rIns="0" bIns="0" rtlCol="0">
            <a:spAutoFit/>
          </a:bodyPr>
          <a:lstStyle/>
          <a:p>
            <a:pPr marL="19050">
              <a:spcBef>
                <a:spcPts val="150"/>
              </a:spcBef>
            </a:pPr>
            <a:r>
              <a:rPr sz="3000" b="1" dirty="0">
                <a:solidFill>
                  <a:srgbClr val="205F9A"/>
                </a:solidFill>
                <a:latin typeface="Arial"/>
                <a:cs typeface="Arial"/>
              </a:rPr>
              <a:t>Marco</a:t>
            </a:r>
            <a:r>
              <a:rPr sz="3000" b="1" spc="-68" dirty="0">
                <a:solidFill>
                  <a:srgbClr val="205F9A"/>
                </a:solidFill>
                <a:latin typeface="Arial"/>
                <a:cs typeface="Arial"/>
              </a:rPr>
              <a:t> </a:t>
            </a:r>
            <a:r>
              <a:rPr sz="3000" b="1" dirty="0">
                <a:solidFill>
                  <a:srgbClr val="205F9A"/>
                </a:solidFill>
                <a:latin typeface="Arial"/>
                <a:cs typeface="Arial"/>
              </a:rPr>
              <a:t>general</a:t>
            </a:r>
            <a:r>
              <a:rPr sz="3000" b="1" spc="-68" dirty="0">
                <a:solidFill>
                  <a:srgbClr val="205F9A"/>
                </a:solidFill>
                <a:latin typeface="Arial"/>
                <a:cs typeface="Arial"/>
              </a:rPr>
              <a:t> </a:t>
            </a:r>
            <a:r>
              <a:rPr sz="3000" b="1" dirty="0">
                <a:solidFill>
                  <a:srgbClr val="205F9A"/>
                </a:solidFill>
                <a:latin typeface="Arial"/>
                <a:cs typeface="Arial"/>
              </a:rPr>
              <a:t>y</a:t>
            </a:r>
            <a:r>
              <a:rPr sz="3000" b="1" spc="-83" dirty="0">
                <a:solidFill>
                  <a:srgbClr val="205F9A"/>
                </a:solidFill>
                <a:latin typeface="Arial"/>
                <a:cs typeface="Arial"/>
              </a:rPr>
              <a:t> </a:t>
            </a:r>
            <a:r>
              <a:rPr sz="3000" b="1" dirty="0">
                <a:solidFill>
                  <a:srgbClr val="205F9A"/>
                </a:solidFill>
                <a:latin typeface="Arial"/>
                <a:cs typeface="Arial"/>
              </a:rPr>
              <a:t>enfoques</a:t>
            </a:r>
            <a:r>
              <a:rPr sz="3000" b="1" spc="-53" dirty="0">
                <a:solidFill>
                  <a:srgbClr val="205F9A"/>
                </a:solidFill>
                <a:latin typeface="Arial"/>
                <a:cs typeface="Arial"/>
              </a:rPr>
              <a:t> </a:t>
            </a:r>
            <a:r>
              <a:rPr sz="3000" b="1" dirty="0">
                <a:solidFill>
                  <a:srgbClr val="205F9A"/>
                </a:solidFill>
                <a:latin typeface="Arial"/>
                <a:cs typeface="Arial"/>
              </a:rPr>
              <a:t>del</a:t>
            </a:r>
            <a:r>
              <a:rPr sz="3000" b="1" spc="-83" dirty="0">
                <a:solidFill>
                  <a:srgbClr val="205F9A"/>
                </a:solidFill>
                <a:latin typeface="Arial"/>
                <a:cs typeface="Arial"/>
              </a:rPr>
              <a:t> </a:t>
            </a:r>
            <a:r>
              <a:rPr sz="3000" b="1" spc="-15" dirty="0">
                <a:solidFill>
                  <a:srgbClr val="205F9A"/>
                </a:solidFill>
                <a:latin typeface="Arial"/>
                <a:cs typeface="Arial"/>
              </a:rPr>
              <a:t>trabajo:</a:t>
            </a:r>
            <a:endParaRPr sz="3000" dirty="0">
              <a:latin typeface="Arial"/>
              <a:cs typeface="Arial"/>
            </a:endParaRPr>
          </a:p>
          <a:p>
            <a:pPr marL="1089660" marR="905828" indent="-514350">
              <a:lnSpc>
                <a:spcPct val="106600"/>
              </a:lnSpc>
              <a:spcBef>
                <a:spcPts val="3338"/>
              </a:spcBef>
              <a:buClr>
                <a:srgbClr val="FF0000"/>
              </a:buClr>
              <a:buSzPct val="120000"/>
              <a:buFont typeface="Wingdings"/>
              <a:buChar char=""/>
              <a:tabLst>
                <a:tab pos="1089660" algn="l"/>
              </a:tabLst>
            </a:pPr>
            <a:r>
              <a:rPr sz="3000" dirty="0">
                <a:solidFill>
                  <a:srgbClr val="205F9A"/>
                </a:solidFill>
                <a:latin typeface="Microsoft Sans Serif"/>
                <a:cs typeface="Microsoft Sans Serif"/>
              </a:rPr>
              <a:t>Se</a:t>
            </a:r>
            <a:r>
              <a:rPr sz="3000" spc="-60" dirty="0">
                <a:solidFill>
                  <a:srgbClr val="205F9A"/>
                </a:solidFill>
                <a:latin typeface="Microsoft Sans Serif"/>
                <a:cs typeface="Microsoft Sans Serif"/>
              </a:rPr>
              <a:t> </a:t>
            </a:r>
            <a:r>
              <a:rPr sz="3000" dirty="0">
                <a:solidFill>
                  <a:srgbClr val="205F9A"/>
                </a:solidFill>
                <a:latin typeface="Microsoft Sans Serif"/>
                <a:cs typeface="Microsoft Sans Serif"/>
              </a:rPr>
              <a:t>releva</a:t>
            </a:r>
            <a:r>
              <a:rPr sz="3000" spc="-45" dirty="0">
                <a:solidFill>
                  <a:srgbClr val="205F9A"/>
                </a:solidFill>
                <a:latin typeface="Microsoft Sans Serif"/>
                <a:cs typeface="Microsoft Sans Serif"/>
              </a:rPr>
              <a:t> </a:t>
            </a:r>
            <a:r>
              <a:rPr sz="3000" b="1" dirty="0">
                <a:solidFill>
                  <a:srgbClr val="205F9A"/>
                </a:solidFill>
                <a:latin typeface="Arial"/>
                <a:cs typeface="Arial"/>
              </a:rPr>
              <a:t>importancia</a:t>
            </a:r>
            <a:r>
              <a:rPr sz="3000" b="1" spc="-105" dirty="0">
                <a:solidFill>
                  <a:srgbClr val="205F9A"/>
                </a:solidFill>
                <a:latin typeface="Arial"/>
                <a:cs typeface="Arial"/>
              </a:rPr>
              <a:t> </a:t>
            </a:r>
            <a:r>
              <a:rPr sz="3000" b="1" dirty="0">
                <a:solidFill>
                  <a:srgbClr val="205F9A"/>
                </a:solidFill>
                <a:latin typeface="Arial"/>
                <a:cs typeface="Arial"/>
              </a:rPr>
              <a:t>tanto</a:t>
            </a:r>
            <a:r>
              <a:rPr sz="3000" b="1" spc="-105" dirty="0">
                <a:solidFill>
                  <a:srgbClr val="205F9A"/>
                </a:solidFill>
                <a:latin typeface="Arial"/>
                <a:cs typeface="Arial"/>
              </a:rPr>
              <a:t> </a:t>
            </a:r>
            <a:r>
              <a:rPr sz="3000" b="1" dirty="0">
                <a:solidFill>
                  <a:srgbClr val="205F9A"/>
                </a:solidFill>
                <a:latin typeface="Arial"/>
                <a:cs typeface="Arial"/>
              </a:rPr>
              <a:t>de</a:t>
            </a:r>
            <a:r>
              <a:rPr sz="3000" b="1" spc="-75" dirty="0">
                <a:solidFill>
                  <a:srgbClr val="205F9A"/>
                </a:solidFill>
                <a:latin typeface="Arial"/>
                <a:cs typeface="Arial"/>
              </a:rPr>
              <a:t> </a:t>
            </a:r>
            <a:r>
              <a:rPr sz="3000" b="1" dirty="0">
                <a:solidFill>
                  <a:srgbClr val="205F9A"/>
                </a:solidFill>
                <a:latin typeface="Arial"/>
                <a:cs typeface="Arial"/>
              </a:rPr>
              <a:t>mitigación</a:t>
            </a:r>
            <a:r>
              <a:rPr sz="3000" b="1" spc="-120" dirty="0">
                <a:solidFill>
                  <a:srgbClr val="205F9A"/>
                </a:solidFill>
                <a:latin typeface="Arial"/>
                <a:cs typeface="Arial"/>
              </a:rPr>
              <a:t> </a:t>
            </a:r>
            <a:r>
              <a:rPr sz="3000" b="1" dirty="0">
                <a:solidFill>
                  <a:srgbClr val="205F9A"/>
                </a:solidFill>
                <a:latin typeface="Arial"/>
                <a:cs typeface="Arial"/>
              </a:rPr>
              <a:t>como</a:t>
            </a:r>
            <a:r>
              <a:rPr sz="3000" b="1" spc="-83" dirty="0">
                <a:solidFill>
                  <a:srgbClr val="205F9A"/>
                </a:solidFill>
                <a:latin typeface="Arial"/>
                <a:cs typeface="Arial"/>
              </a:rPr>
              <a:t> </a:t>
            </a:r>
            <a:r>
              <a:rPr sz="3000" b="1" dirty="0">
                <a:solidFill>
                  <a:srgbClr val="205F9A"/>
                </a:solidFill>
                <a:latin typeface="Arial"/>
                <a:cs typeface="Arial"/>
              </a:rPr>
              <a:t>adaptación</a:t>
            </a:r>
            <a:r>
              <a:rPr sz="3000" b="1" spc="-68" dirty="0">
                <a:solidFill>
                  <a:srgbClr val="205F9A"/>
                </a:solidFill>
                <a:latin typeface="Arial"/>
                <a:cs typeface="Arial"/>
              </a:rPr>
              <a:t> </a:t>
            </a:r>
            <a:r>
              <a:rPr sz="3000" dirty="0">
                <a:solidFill>
                  <a:srgbClr val="205F9A"/>
                </a:solidFill>
                <a:latin typeface="Microsoft Sans Serif"/>
                <a:cs typeface="Microsoft Sans Serif"/>
              </a:rPr>
              <a:t>en</a:t>
            </a:r>
            <a:r>
              <a:rPr sz="3000" spc="-60" dirty="0">
                <a:solidFill>
                  <a:srgbClr val="205F9A"/>
                </a:solidFill>
                <a:latin typeface="Microsoft Sans Serif"/>
                <a:cs typeface="Microsoft Sans Serif"/>
              </a:rPr>
              <a:t> </a:t>
            </a:r>
            <a:r>
              <a:rPr sz="3000" dirty="0">
                <a:solidFill>
                  <a:srgbClr val="205F9A"/>
                </a:solidFill>
                <a:latin typeface="Microsoft Sans Serif"/>
                <a:cs typeface="Microsoft Sans Serif"/>
              </a:rPr>
              <a:t>el</a:t>
            </a:r>
            <a:r>
              <a:rPr sz="3000" spc="-38" dirty="0">
                <a:solidFill>
                  <a:srgbClr val="205F9A"/>
                </a:solidFill>
                <a:latin typeface="Microsoft Sans Serif"/>
                <a:cs typeface="Microsoft Sans Serif"/>
              </a:rPr>
              <a:t> </a:t>
            </a:r>
            <a:r>
              <a:rPr sz="3000" dirty="0">
                <a:solidFill>
                  <a:srgbClr val="205F9A"/>
                </a:solidFill>
                <a:latin typeface="Microsoft Sans Serif"/>
                <a:cs typeface="Microsoft Sans Serif"/>
              </a:rPr>
              <a:t>sector,</a:t>
            </a:r>
            <a:r>
              <a:rPr sz="3000" spc="-98" dirty="0">
                <a:solidFill>
                  <a:srgbClr val="205F9A"/>
                </a:solidFill>
                <a:latin typeface="Microsoft Sans Serif"/>
                <a:cs typeface="Microsoft Sans Serif"/>
              </a:rPr>
              <a:t> </a:t>
            </a:r>
            <a:r>
              <a:rPr sz="3000" dirty="0">
                <a:solidFill>
                  <a:srgbClr val="205F9A"/>
                </a:solidFill>
                <a:latin typeface="Microsoft Sans Serif"/>
                <a:cs typeface="Microsoft Sans Serif"/>
              </a:rPr>
              <a:t>además</a:t>
            </a:r>
            <a:r>
              <a:rPr sz="3000" spc="-38" dirty="0">
                <a:solidFill>
                  <a:srgbClr val="205F9A"/>
                </a:solidFill>
                <a:latin typeface="Microsoft Sans Serif"/>
                <a:cs typeface="Microsoft Sans Serif"/>
              </a:rPr>
              <a:t> de </a:t>
            </a:r>
            <a:r>
              <a:rPr sz="3000" spc="-15" dirty="0">
                <a:solidFill>
                  <a:srgbClr val="205F9A"/>
                </a:solidFill>
                <a:latin typeface="Microsoft Sans Serif"/>
                <a:cs typeface="Microsoft Sans Serif"/>
              </a:rPr>
              <a:t>oportunidades</a:t>
            </a:r>
            <a:r>
              <a:rPr sz="3000" spc="-38" dirty="0">
                <a:solidFill>
                  <a:srgbClr val="205F9A"/>
                </a:solidFill>
                <a:latin typeface="Microsoft Sans Serif"/>
                <a:cs typeface="Microsoft Sans Serif"/>
              </a:rPr>
              <a:t> </a:t>
            </a:r>
            <a:r>
              <a:rPr sz="3000" dirty="0">
                <a:solidFill>
                  <a:srgbClr val="205F9A"/>
                </a:solidFill>
                <a:latin typeface="Microsoft Sans Serif"/>
                <a:cs typeface="Microsoft Sans Serif"/>
              </a:rPr>
              <a:t>para</a:t>
            </a:r>
            <a:r>
              <a:rPr sz="3000" spc="-60" dirty="0">
                <a:solidFill>
                  <a:srgbClr val="205F9A"/>
                </a:solidFill>
                <a:latin typeface="Microsoft Sans Serif"/>
                <a:cs typeface="Microsoft Sans Serif"/>
              </a:rPr>
              <a:t> </a:t>
            </a:r>
            <a:r>
              <a:rPr sz="3000" dirty="0">
                <a:solidFill>
                  <a:srgbClr val="205F9A"/>
                </a:solidFill>
                <a:latin typeface="Microsoft Sans Serif"/>
                <a:cs typeface="Microsoft Sans Serif"/>
              </a:rPr>
              <a:t>avanzar</a:t>
            </a:r>
            <a:r>
              <a:rPr sz="3000" spc="-53" dirty="0">
                <a:solidFill>
                  <a:srgbClr val="205F9A"/>
                </a:solidFill>
                <a:latin typeface="Microsoft Sans Serif"/>
                <a:cs typeface="Microsoft Sans Serif"/>
              </a:rPr>
              <a:t> </a:t>
            </a:r>
            <a:r>
              <a:rPr sz="3000" dirty="0">
                <a:solidFill>
                  <a:srgbClr val="205F9A"/>
                </a:solidFill>
                <a:latin typeface="Microsoft Sans Serif"/>
                <a:cs typeface="Microsoft Sans Serif"/>
              </a:rPr>
              <a:t>en</a:t>
            </a:r>
            <a:r>
              <a:rPr sz="3000" spc="-53" dirty="0">
                <a:solidFill>
                  <a:srgbClr val="205F9A"/>
                </a:solidFill>
                <a:latin typeface="Microsoft Sans Serif"/>
                <a:cs typeface="Microsoft Sans Serif"/>
              </a:rPr>
              <a:t> </a:t>
            </a:r>
            <a:r>
              <a:rPr sz="3000" b="1" dirty="0">
                <a:solidFill>
                  <a:srgbClr val="205F9A"/>
                </a:solidFill>
                <a:latin typeface="Arial"/>
                <a:cs typeface="Arial"/>
              </a:rPr>
              <a:t>reducción</a:t>
            </a:r>
            <a:r>
              <a:rPr sz="3000" b="1" spc="-68" dirty="0">
                <a:solidFill>
                  <a:srgbClr val="205F9A"/>
                </a:solidFill>
                <a:latin typeface="Arial"/>
                <a:cs typeface="Arial"/>
              </a:rPr>
              <a:t> </a:t>
            </a:r>
            <a:r>
              <a:rPr sz="3000" b="1" dirty="0">
                <a:solidFill>
                  <a:srgbClr val="205F9A"/>
                </a:solidFill>
                <a:latin typeface="Arial"/>
                <a:cs typeface="Arial"/>
              </a:rPr>
              <a:t>de</a:t>
            </a:r>
            <a:r>
              <a:rPr sz="3000" b="1" spc="-98" dirty="0">
                <a:solidFill>
                  <a:srgbClr val="205F9A"/>
                </a:solidFill>
                <a:latin typeface="Arial"/>
                <a:cs typeface="Arial"/>
              </a:rPr>
              <a:t> </a:t>
            </a:r>
            <a:r>
              <a:rPr sz="3000" b="1" dirty="0">
                <a:solidFill>
                  <a:srgbClr val="205F9A"/>
                </a:solidFill>
                <a:latin typeface="Arial"/>
                <a:cs typeface="Arial"/>
              </a:rPr>
              <a:t>pérdida</a:t>
            </a:r>
            <a:r>
              <a:rPr sz="3000" b="1" spc="-75" dirty="0">
                <a:solidFill>
                  <a:srgbClr val="205F9A"/>
                </a:solidFill>
                <a:latin typeface="Arial"/>
                <a:cs typeface="Arial"/>
              </a:rPr>
              <a:t> </a:t>
            </a:r>
            <a:r>
              <a:rPr sz="3000" b="1" dirty="0">
                <a:solidFill>
                  <a:srgbClr val="205F9A"/>
                </a:solidFill>
                <a:latin typeface="Arial"/>
                <a:cs typeface="Arial"/>
              </a:rPr>
              <a:t>y</a:t>
            </a:r>
            <a:r>
              <a:rPr sz="3000" b="1" spc="-98" dirty="0">
                <a:solidFill>
                  <a:srgbClr val="205F9A"/>
                </a:solidFill>
                <a:latin typeface="Arial"/>
                <a:cs typeface="Arial"/>
              </a:rPr>
              <a:t> </a:t>
            </a:r>
            <a:r>
              <a:rPr sz="3000" b="1" dirty="0">
                <a:solidFill>
                  <a:srgbClr val="205F9A"/>
                </a:solidFill>
                <a:latin typeface="Arial"/>
                <a:cs typeface="Arial"/>
              </a:rPr>
              <a:t>desperdicio</a:t>
            </a:r>
            <a:r>
              <a:rPr sz="3000" b="1" spc="-75" dirty="0">
                <a:solidFill>
                  <a:srgbClr val="205F9A"/>
                </a:solidFill>
                <a:latin typeface="Arial"/>
                <a:cs typeface="Arial"/>
              </a:rPr>
              <a:t> </a:t>
            </a:r>
            <a:r>
              <a:rPr sz="3000" b="1" dirty="0">
                <a:solidFill>
                  <a:srgbClr val="205F9A"/>
                </a:solidFill>
                <a:latin typeface="Arial"/>
                <a:cs typeface="Arial"/>
              </a:rPr>
              <a:t>de</a:t>
            </a:r>
            <a:r>
              <a:rPr sz="3000" b="1" spc="-83" dirty="0">
                <a:solidFill>
                  <a:srgbClr val="205F9A"/>
                </a:solidFill>
                <a:latin typeface="Arial"/>
                <a:cs typeface="Arial"/>
              </a:rPr>
              <a:t> </a:t>
            </a:r>
            <a:r>
              <a:rPr sz="3000" b="1" spc="-15" dirty="0">
                <a:solidFill>
                  <a:srgbClr val="205F9A"/>
                </a:solidFill>
                <a:latin typeface="Arial"/>
                <a:cs typeface="Arial"/>
              </a:rPr>
              <a:t>alimentos</a:t>
            </a:r>
            <a:r>
              <a:rPr sz="3000" spc="-15" dirty="0">
                <a:solidFill>
                  <a:srgbClr val="205F9A"/>
                </a:solidFill>
                <a:latin typeface="Microsoft Sans Serif"/>
                <a:cs typeface="Microsoft Sans Serif"/>
              </a:rPr>
              <a:t>.</a:t>
            </a:r>
            <a:endParaRPr sz="3000" dirty="0">
              <a:latin typeface="Microsoft Sans Serif"/>
              <a:cs typeface="Microsoft Sans Serif"/>
            </a:endParaRPr>
          </a:p>
          <a:p>
            <a:pPr marL="1089660" marR="7620" indent="-514350">
              <a:lnSpc>
                <a:spcPct val="107100"/>
              </a:lnSpc>
              <a:spcBef>
                <a:spcPts val="1200"/>
              </a:spcBef>
              <a:buClr>
                <a:srgbClr val="FF0000"/>
              </a:buClr>
              <a:buSzPct val="120000"/>
              <a:buFont typeface="Wingdings"/>
              <a:buChar char=""/>
              <a:tabLst>
                <a:tab pos="1089660" algn="l"/>
              </a:tabLst>
            </a:pPr>
            <a:r>
              <a:rPr sz="3000" dirty="0">
                <a:solidFill>
                  <a:srgbClr val="205F9A"/>
                </a:solidFill>
                <a:latin typeface="Microsoft Sans Serif"/>
                <a:cs typeface="Microsoft Sans Serif"/>
              </a:rPr>
              <a:t>Necesidad</a:t>
            </a:r>
            <a:r>
              <a:rPr sz="3000" spc="-23" dirty="0">
                <a:solidFill>
                  <a:srgbClr val="205F9A"/>
                </a:solidFill>
                <a:latin typeface="Microsoft Sans Serif"/>
                <a:cs typeface="Microsoft Sans Serif"/>
              </a:rPr>
              <a:t> </a:t>
            </a:r>
            <a:r>
              <a:rPr sz="3000" dirty="0">
                <a:solidFill>
                  <a:srgbClr val="205F9A"/>
                </a:solidFill>
                <a:latin typeface="Microsoft Sans Serif"/>
                <a:cs typeface="Microsoft Sans Serif"/>
              </a:rPr>
              <a:t>de</a:t>
            </a:r>
            <a:r>
              <a:rPr sz="3000" spc="-45" dirty="0">
                <a:solidFill>
                  <a:srgbClr val="205F9A"/>
                </a:solidFill>
                <a:latin typeface="Microsoft Sans Serif"/>
                <a:cs typeface="Microsoft Sans Serif"/>
              </a:rPr>
              <a:t> </a:t>
            </a:r>
            <a:r>
              <a:rPr sz="3000" dirty="0">
                <a:solidFill>
                  <a:srgbClr val="205F9A"/>
                </a:solidFill>
                <a:latin typeface="Microsoft Sans Serif"/>
                <a:cs typeface="Microsoft Sans Serif"/>
              </a:rPr>
              <a:t>avanzar</a:t>
            </a:r>
            <a:r>
              <a:rPr sz="3000" spc="-45" dirty="0">
                <a:solidFill>
                  <a:srgbClr val="205F9A"/>
                </a:solidFill>
                <a:latin typeface="Microsoft Sans Serif"/>
                <a:cs typeface="Microsoft Sans Serif"/>
              </a:rPr>
              <a:t> </a:t>
            </a:r>
            <a:r>
              <a:rPr sz="3000" dirty="0">
                <a:solidFill>
                  <a:srgbClr val="205F9A"/>
                </a:solidFill>
                <a:latin typeface="Microsoft Sans Serif"/>
                <a:cs typeface="Microsoft Sans Serif"/>
              </a:rPr>
              <a:t>en</a:t>
            </a:r>
            <a:r>
              <a:rPr sz="3000" spc="-38" dirty="0">
                <a:solidFill>
                  <a:srgbClr val="205F9A"/>
                </a:solidFill>
                <a:latin typeface="Microsoft Sans Serif"/>
                <a:cs typeface="Microsoft Sans Serif"/>
              </a:rPr>
              <a:t> </a:t>
            </a:r>
            <a:r>
              <a:rPr sz="3000" b="1" dirty="0">
                <a:solidFill>
                  <a:srgbClr val="205F9A"/>
                </a:solidFill>
                <a:latin typeface="Arial"/>
                <a:cs typeface="Arial"/>
              </a:rPr>
              <a:t>generación</a:t>
            </a:r>
            <a:r>
              <a:rPr sz="3000" b="1" spc="-68" dirty="0">
                <a:solidFill>
                  <a:srgbClr val="205F9A"/>
                </a:solidFill>
                <a:latin typeface="Arial"/>
                <a:cs typeface="Arial"/>
              </a:rPr>
              <a:t> </a:t>
            </a:r>
            <a:r>
              <a:rPr sz="3000" b="1" dirty="0">
                <a:solidFill>
                  <a:srgbClr val="205F9A"/>
                </a:solidFill>
                <a:latin typeface="Arial"/>
                <a:cs typeface="Arial"/>
              </a:rPr>
              <a:t>de</a:t>
            </a:r>
            <a:r>
              <a:rPr sz="3000" b="1" spc="-75" dirty="0">
                <a:solidFill>
                  <a:srgbClr val="205F9A"/>
                </a:solidFill>
                <a:latin typeface="Arial"/>
                <a:cs typeface="Arial"/>
              </a:rPr>
              <a:t> </a:t>
            </a:r>
            <a:r>
              <a:rPr sz="3000" b="1" dirty="0">
                <a:solidFill>
                  <a:srgbClr val="205F9A"/>
                </a:solidFill>
                <a:latin typeface="Arial"/>
                <a:cs typeface="Arial"/>
              </a:rPr>
              <a:t>información</a:t>
            </a:r>
            <a:r>
              <a:rPr sz="3000" dirty="0">
                <a:solidFill>
                  <a:srgbClr val="205F9A"/>
                </a:solidFill>
                <a:latin typeface="Microsoft Sans Serif"/>
                <a:cs typeface="Microsoft Sans Serif"/>
              </a:rPr>
              <a:t>:</a:t>
            </a:r>
            <a:r>
              <a:rPr sz="3000" spc="-75" dirty="0">
                <a:solidFill>
                  <a:srgbClr val="205F9A"/>
                </a:solidFill>
                <a:latin typeface="Microsoft Sans Serif"/>
                <a:cs typeface="Microsoft Sans Serif"/>
              </a:rPr>
              <a:t> </a:t>
            </a:r>
            <a:r>
              <a:rPr sz="3000" dirty="0">
                <a:solidFill>
                  <a:srgbClr val="205F9A"/>
                </a:solidFill>
                <a:latin typeface="Microsoft Sans Serif"/>
                <a:cs typeface="Microsoft Sans Serif"/>
              </a:rPr>
              <a:t>ciclo</a:t>
            </a:r>
            <a:r>
              <a:rPr sz="3000" spc="-30" dirty="0">
                <a:solidFill>
                  <a:srgbClr val="205F9A"/>
                </a:solidFill>
                <a:latin typeface="Microsoft Sans Serif"/>
                <a:cs typeface="Microsoft Sans Serif"/>
              </a:rPr>
              <a:t> </a:t>
            </a:r>
            <a:r>
              <a:rPr sz="3000" dirty="0">
                <a:solidFill>
                  <a:srgbClr val="205F9A"/>
                </a:solidFill>
                <a:latin typeface="Microsoft Sans Serif"/>
                <a:cs typeface="Microsoft Sans Serif"/>
              </a:rPr>
              <a:t>de</a:t>
            </a:r>
            <a:r>
              <a:rPr sz="3000" spc="-60" dirty="0">
                <a:solidFill>
                  <a:srgbClr val="205F9A"/>
                </a:solidFill>
                <a:latin typeface="Microsoft Sans Serif"/>
                <a:cs typeface="Microsoft Sans Serif"/>
              </a:rPr>
              <a:t> </a:t>
            </a:r>
            <a:r>
              <a:rPr sz="3000" dirty="0">
                <a:solidFill>
                  <a:srgbClr val="205F9A"/>
                </a:solidFill>
                <a:latin typeface="Microsoft Sans Serif"/>
                <a:cs typeface="Microsoft Sans Serif"/>
              </a:rPr>
              <a:t>vida</a:t>
            </a:r>
            <a:r>
              <a:rPr sz="3000" spc="-38" dirty="0">
                <a:solidFill>
                  <a:srgbClr val="205F9A"/>
                </a:solidFill>
                <a:latin typeface="Microsoft Sans Serif"/>
                <a:cs typeface="Microsoft Sans Serif"/>
              </a:rPr>
              <a:t> </a:t>
            </a:r>
            <a:r>
              <a:rPr sz="3000" dirty="0">
                <a:solidFill>
                  <a:srgbClr val="205F9A"/>
                </a:solidFill>
                <a:latin typeface="Microsoft Sans Serif"/>
                <a:cs typeface="Microsoft Sans Serif"/>
              </a:rPr>
              <a:t>en</a:t>
            </a:r>
            <a:r>
              <a:rPr sz="3000" spc="-53" dirty="0">
                <a:solidFill>
                  <a:srgbClr val="205F9A"/>
                </a:solidFill>
                <a:latin typeface="Microsoft Sans Serif"/>
                <a:cs typeface="Microsoft Sans Serif"/>
              </a:rPr>
              <a:t> </a:t>
            </a:r>
            <a:r>
              <a:rPr sz="3000" dirty="0">
                <a:solidFill>
                  <a:srgbClr val="205F9A"/>
                </a:solidFill>
                <a:latin typeface="Microsoft Sans Serif"/>
                <a:cs typeface="Microsoft Sans Serif"/>
              </a:rPr>
              <a:t>bosques</a:t>
            </a:r>
            <a:r>
              <a:rPr sz="3000" spc="-30" dirty="0">
                <a:solidFill>
                  <a:srgbClr val="205F9A"/>
                </a:solidFill>
                <a:latin typeface="Microsoft Sans Serif"/>
                <a:cs typeface="Microsoft Sans Serif"/>
              </a:rPr>
              <a:t> </a:t>
            </a:r>
            <a:r>
              <a:rPr sz="3000" dirty="0">
                <a:solidFill>
                  <a:srgbClr val="205F9A"/>
                </a:solidFill>
                <a:latin typeface="Microsoft Sans Serif"/>
                <a:cs typeface="Microsoft Sans Serif"/>
              </a:rPr>
              <a:t>y</a:t>
            </a:r>
            <a:r>
              <a:rPr sz="3000" spc="-53" dirty="0">
                <a:solidFill>
                  <a:srgbClr val="205F9A"/>
                </a:solidFill>
                <a:latin typeface="Microsoft Sans Serif"/>
                <a:cs typeface="Microsoft Sans Serif"/>
              </a:rPr>
              <a:t> </a:t>
            </a:r>
            <a:r>
              <a:rPr sz="3000" spc="-15" dirty="0">
                <a:solidFill>
                  <a:srgbClr val="205F9A"/>
                </a:solidFill>
                <a:latin typeface="Microsoft Sans Serif"/>
                <a:cs typeface="Microsoft Sans Serif"/>
              </a:rPr>
              <a:t>productos </a:t>
            </a:r>
            <a:r>
              <a:rPr sz="3000" dirty="0">
                <a:solidFill>
                  <a:srgbClr val="205F9A"/>
                </a:solidFill>
                <a:latin typeface="Microsoft Sans Serif"/>
                <a:cs typeface="Microsoft Sans Serif"/>
              </a:rPr>
              <a:t>derivados;</a:t>
            </a:r>
            <a:r>
              <a:rPr sz="3000" spc="-38" dirty="0">
                <a:solidFill>
                  <a:srgbClr val="205F9A"/>
                </a:solidFill>
                <a:latin typeface="Microsoft Sans Serif"/>
                <a:cs typeface="Microsoft Sans Serif"/>
              </a:rPr>
              <a:t> </a:t>
            </a:r>
            <a:r>
              <a:rPr sz="3000" dirty="0">
                <a:solidFill>
                  <a:srgbClr val="205F9A"/>
                </a:solidFill>
                <a:latin typeface="Microsoft Sans Serif"/>
                <a:cs typeface="Microsoft Sans Serif"/>
              </a:rPr>
              <a:t>eficiencias</a:t>
            </a:r>
            <a:r>
              <a:rPr sz="3000" spc="-8" dirty="0">
                <a:solidFill>
                  <a:srgbClr val="205F9A"/>
                </a:solidFill>
                <a:latin typeface="Microsoft Sans Serif"/>
                <a:cs typeface="Microsoft Sans Serif"/>
              </a:rPr>
              <a:t> </a:t>
            </a:r>
            <a:r>
              <a:rPr sz="3000" dirty="0">
                <a:solidFill>
                  <a:srgbClr val="205F9A"/>
                </a:solidFill>
                <a:latin typeface="Microsoft Sans Serif"/>
                <a:cs typeface="Microsoft Sans Serif"/>
              </a:rPr>
              <a:t>y</a:t>
            </a:r>
            <a:r>
              <a:rPr sz="3000" spc="-45" dirty="0">
                <a:solidFill>
                  <a:srgbClr val="205F9A"/>
                </a:solidFill>
                <a:latin typeface="Microsoft Sans Serif"/>
                <a:cs typeface="Microsoft Sans Serif"/>
              </a:rPr>
              <a:t> </a:t>
            </a:r>
            <a:r>
              <a:rPr sz="3000" dirty="0">
                <a:solidFill>
                  <a:srgbClr val="205F9A"/>
                </a:solidFill>
                <a:latin typeface="Microsoft Sans Serif"/>
                <a:cs typeface="Microsoft Sans Serif"/>
              </a:rPr>
              <a:t>costos</a:t>
            </a:r>
            <a:r>
              <a:rPr sz="3000" spc="-60" dirty="0">
                <a:solidFill>
                  <a:srgbClr val="205F9A"/>
                </a:solidFill>
                <a:latin typeface="Microsoft Sans Serif"/>
                <a:cs typeface="Microsoft Sans Serif"/>
              </a:rPr>
              <a:t> </a:t>
            </a:r>
            <a:r>
              <a:rPr sz="3000" dirty="0">
                <a:solidFill>
                  <a:srgbClr val="205F9A"/>
                </a:solidFill>
                <a:latin typeface="Microsoft Sans Serif"/>
                <a:cs typeface="Microsoft Sans Serif"/>
              </a:rPr>
              <a:t>de</a:t>
            </a:r>
            <a:r>
              <a:rPr sz="3000" spc="-30" dirty="0">
                <a:solidFill>
                  <a:srgbClr val="205F9A"/>
                </a:solidFill>
                <a:latin typeface="Microsoft Sans Serif"/>
                <a:cs typeface="Microsoft Sans Serif"/>
              </a:rPr>
              <a:t> </a:t>
            </a:r>
            <a:r>
              <a:rPr sz="3000" dirty="0">
                <a:solidFill>
                  <a:srgbClr val="205F9A"/>
                </a:solidFill>
                <a:latin typeface="Microsoft Sans Serif"/>
                <a:cs typeface="Microsoft Sans Serif"/>
              </a:rPr>
              <a:t>SbN;</a:t>
            </a:r>
            <a:r>
              <a:rPr sz="3000" spc="-23" dirty="0">
                <a:solidFill>
                  <a:srgbClr val="205F9A"/>
                </a:solidFill>
                <a:latin typeface="Microsoft Sans Serif"/>
                <a:cs typeface="Microsoft Sans Serif"/>
              </a:rPr>
              <a:t> </a:t>
            </a:r>
            <a:r>
              <a:rPr sz="3000" dirty="0">
                <a:solidFill>
                  <a:srgbClr val="205F9A"/>
                </a:solidFill>
                <a:latin typeface="Microsoft Sans Serif"/>
                <a:cs typeface="Microsoft Sans Serif"/>
              </a:rPr>
              <a:t>captura</a:t>
            </a:r>
            <a:r>
              <a:rPr sz="3000" spc="-60" dirty="0">
                <a:solidFill>
                  <a:srgbClr val="205F9A"/>
                </a:solidFill>
                <a:latin typeface="Microsoft Sans Serif"/>
                <a:cs typeface="Microsoft Sans Serif"/>
              </a:rPr>
              <a:t> </a:t>
            </a:r>
            <a:r>
              <a:rPr sz="3000" dirty="0">
                <a:solidFill>
                  <a:srgbClr val="205F9A"/>
                </a:solidFill>
                <a:latin typeface="Microsoft Sans Serif"/>
                <a:cs typeface="Microsoft Sans Serif"/>
              </a:rPr>
              <a:t>de</a:t>
            </a:r>
            <a:r>
              <a:rPr sz="3000" spc="-53" dirty="0">
                <a:solidFill>
                  <a:srgbClr val="205F9A"/>
                </a:solidFill>
                <a:latin typeface="Microsoft Sans Serif"/>
                <a:cs typeface="Microsoft Sans Serif"/>
              </a:rPr>
              <a:t> </a:t>
            </a:r>
            <a:r>
              <a:rPr sz="3000" dirty="0">
                <a:solidFill>
                  <a:srgbClr val="205F9A"/>
                </a:solidFill>
                <a:latin typeface="Microsoft Sans Serif"/>
                <a:cs typeface="Microsoft Sans Serif"/>
              </a:rPr>
              <a:t>carbono</a:t>
            </a:r>
            <a:r>
              <a:rPr sz="3000" spc="-45" dirty="0">
                <a:solidFill>
                  <a:srgbClr val="205F9A"/>
                </a:solidFill>
                <a:latin typeface="Microsoft Sans Serif"/>
                <a:cs typeface="Microsoft Sans Serif"/>
              </a:rPr>
              <a:t> </a:t>
            </a:r>
            <a:r>
              <a:rPr sz="3000" dirty="0">
                <a:solidFill>
                  <a:srgbClr val="205F9A"/>
                </a:solidFill>
                <a:latin typeface="Microsoft Sans Serif"/>
                <a:cs typeface="Microsoft Sans Serif"/>
              </a:rPr>
              <a:t>en</a:t>
            </a:r>
            <a:r>
              <a:rPr sz="3000" spc="-53" dirty="0">
                <a:solidFill>
                  <a:srgbClr val="205F9A"/>
                </a:solidFill>
                <a:latin typeface="Microsoft Sans Serif"/>
                <a:cs typeface="Microsoft Sans Serif"/>
              </a:rPr>
              <a:t> </a:t>
            </a:r>
            <a:r>
              <a:rPr sz="3000" dirty="0">
                <a:solidFill>
                  <a:srgbClr val="205F9A"/>
                </a:solidFill>
                <a:latin typeface="Microsoft Sans Serif"/>
                <a:cs typeface="Microsoft Sans Serif"/>
              </a:rPr>
              <a:t>suelos,</a:t>
            </a:r>
            <a:r>
              <a:rPr sz="3000" spc="-15" dirty="0">
                <a:solidFill>
                  <a:srgbClr val="205F9A"/>
                </a:solidFill>
                <a:latin typeface="Microsoft Sans Serif"/>
                <a:cs typeface="Microsoft Sans Serif"/>
              </a:rPr>
              <a:t> </a:t>
            </a:r>
            <a:r>
              <a:rPr sz="3000" dirty="0">
                <a:solidFill>
                  <a:srgbClr val="205F9A"/>
                </a:solidFill>
                <a:latin typeface="Microsoft Sans Serif"/>
                <a:cs typeface="Microsoft Sans Serif"/>
              </a:rPr>
              <a:t>rol</a:t>
            </a:r>
            <a:r>
              <a:rPr sz="3000" spc="-45" dirty="0">
                <a:solidFill>
                  <a:srgbClr val="205F9A"/>
                </a:solidFill>
                <a:latin typeface="Microsoft Sans Serif"/>
                <a:cs typeface="Microsoft Sans Serif"/>
              </a:rPr>
              <a:t> </a:t>
            </a:r>
            <a:r>
              <a:rPr sz="3000" dirty="0">
                <a:solidFill>
                  <a:srgbClr val="205F9A"/>
                </a:solidFill>
                <a:latin typeface="Microsoft Sans Serif"/>
                <a:cs typeface="Microsoft Sans Serif"/>
              </a:rPr>
              <a:t>de</a:t>
            </a:r>
            <a:r>
              <a:rPr sz="3000" spc="-45" dirty="0">
                <a:solidFill>
                  <a:srgbClr val="205F9A"/>
                </a:solidFill>
                <a:latin typeface="Microsoft Sans Serif"/>
                <a:cs typeface="Microsoft Sans Serif"/>
              </a:rPr>
              <a:t> </a:t>
            </a:r>
            <a:r>
              <a:rPr sz="3000" dirty="0">
                <a:solidFill>
                  <a:srgbClr val="205F9A"/>
                </a:solidFill>
                <a:latin typeface="Microsoft Sans Serif"/>
                <a:cs typeface="Microsoft Sans Serif"/>
              </a:rPr>
              <a:t>fruticultura</a:t>
            </a:r>
            <a:r>
              <a:rPr sz="3000" spc="-60" dirty="0">
                <a:solidFill>
                  <a:srgbClr val="205F9A"/>
                </a:solidFill>
                <a:latin typeface="Microsoft Sans Serif"/>
                <a:cs typeface="Microsoft Sans Serif"/>
              </a:rPr>
              <a:t> </a:t>
            </a:r>
            <a:r>
              <a:rPr sz="3000" spc="-38" dirty="0">
                <a:solidFill>
                  <a:srgbClr val="205F9A"/>
                </a:solidFill>
                <a:latin typeface="Microsoft Sans Serif"/>
                <a:cs typeface="Microsoft Sans Serif"/>
              </a:rPr>
              <a:t>en </a:t>
            </a:r>
            <a:r>
              <a:rPr sz="3000" dirty="0">
                <a:solidFill>
                  <a:srgbClr val="205F9A"/>
                </a:solidFill>
                <a:latin typeface="Microsoft Sans Serif"/>
                <a:cs typeface="Microsoft Sans Serif"/>
              </a:rPr>
              <a:t>capturas</a:t>
            </a:r>
            <a:r>
              <a:rPr sz="3000" spc="-38" dirty="0">
                <a:solidFill>
                  <a:srgbClr val="205F9A"/>
                </a:solidFill>
                <a:latin typeface="Microsoft Sans Serif"/>
                <a:cs typeface="Microsoft Sans Serif"/>
              </a:rPr>
              <a:t> </a:t>
            </a:r>
            <a:r>
              <a:rPr sz="3000" dirty="0">
                <a:solidFill>
                  <a:srgbClr val="205F9A"/>
                </a:solidFill>
                <a:latin typeface="Microsoft Sans Serif"/>
                <a:cs typeface="Microsoft Sans Serif"/>
              </a:rPr>
              <a:t>de carbono;</a:t>
            </a:r>
            <a:r>
              <a:rPr sz="3000" spc="-15" dirty="0">
                <a:solidFill>
                  <a:srgbClr val="205F9A"/>
                </a:solidFill>
                <a:latin typeface="Microsoft Sans Serif"/>
                <a:cs typeface="Microsoft Sans Serif"/>
              </a:rPr>
              <a:t> </a:t>
            </a:r>
            <a:r>
              <a:rPr sz="3000" dirty="0">
                <a:solidFill>
                  <a:srgbClr val="205F9A"/>
                </a:solidFill>
                <a:latin typeface="Microsoft Sans Serif"/>
                <a:cs typeface="Microsoft Sans Serif"/>
              </a:rPr>
              <a:t>rol</a:t>
            </a:r>
            <a:r>
              <a:rPr sz="3000" spc="8" dirty="0">
                <a:solidFill>
                  <a:srgbClr val="205F9A"/>
                </a:solidFill>
                <a:latin typeface="Microsoft Sans Serif"/>
                <a:cs typeface="Microsoft Sans Serif"/>
              </a:rPr>
              <a:t> </a:t>
            </a:r>
            <a:r>
              <a:rPr sz="3000" dirty="0">
                <a:solidFill>
                  <a:srgbClr val="205F9A"/>
                </a:solidFill>
                <a:latin typeface="Microsoft Sans Serif"/>
                <a:cs typeface="Microsoft Sans Serif"/>
              </a:rPr>
              <a:t>de</a:t>
            </a:r>
            <a:r>
              <a:rPr sz="3000" spc="-8" dirty="0">
                <a:solidFill>
                  <a:srgbClr val="205F9A"/>
                </a:solidFill>
                <a:latin typeface="Microsoft Sans Serif"/>
                <a:cs typeface="Microsoft Sans Serif"/>
              </a:rPr>
              <a:t> </a:t>
            </a:r>
            <a:r>
              <a:rPr sz="3000" dirty="0">
                <a:solidFill>
                  <a:srgbClr val="205F9A"/>
                </a:solidFill>
                <a:latin typeface="Microsoft Sans Serif"/>
                <a:cs typeface="Microsoft Sans Serif"/>
              </a:rPr>
              <a:t>bosques</a:t>
            </a:r>
            <a:r>
              <a:rPr sz="3000" spc="23" dirty="0">
                <a:solidFill>
                  <a:srgbClr val="205F9A"/>
                </a:solidFill>
                <a:latin typeface="Microsoft Sans Serif"/>
                <a:cs typeface="Microsoft Sans Serif"/>
              </a:rPr>
              <a:t> </a:t>
            </a:r>
            <a:r>
              <a:rPr sz="3000" dirty="0">
                <a:solidFill>
                  <a:srgbClr val="205F9A"/>
                </a:solidFill>
                <a:latin typeface="Microsoft Sans Serif"/>
                <a:cs typeface="Microsoft Sans Serif"/>
              </a:rPr>
              <a:t>de</a:t>
            </a:r>
            <a:r>
              <a:rPr sz="3000" spc="-8" dirty="0">
                <a:solidFill>
                  <a:srgbClr val="205F9A"/>
                </a:solidFill>
                <a:latin typeface="Microsoft Sans Serif"/>
                <a:cs typeface="Microsoft Sans Serif"/>
              </a:rPr>
              <a:t> </a:t>
            </a:r>
            <a:r>
              <a:rPr sz="3000" spc="-15" dirty="0">
                <a:solidFill>
                  <a:srgbClr val="205F9A"/>
                </a:solidFill>
                <a:latin typeface="Microsoft Sans Serif"/>
                <a:cs typeface="Microsoft Sans Serif"/>
              </a:rPr>
              <a:t>algas.</a:t>
            </a:r>
            <a:endParaRPr sz="3000" dirty="0">
              <a:latin typeface="Microsoft Sans Serif"/>
              <a:cs typeface="Microsoft Sans Serif"/>
            </a:endParaRPr>
          </a:p>
          <a:p>
            <a:pPr marL="1089660" marR="323850" indent="-514350">
              <a:lnSpc>
                <a:spcPct val="106700"/>
              </a:lnSpc>
              <a:spcBef>
                <a:spcPts val="1215"/>
              </a:spcBef>
              <a:buClr>
                <a:srgbClr val="FF0000"/>
              </a:buClr>
              <a:buSzPct val="120000"/>
              <a:buFont typeface="Wingdings"/>
              <a:buChar char=""/>
              <a:tabLst>
                <a:tab pos="1089660" algn="l"/>
              </a:tabLst>
            </a:pPr>
            <a:r>
              <a:rPr sz="3000" dirty="0">
                <a:solidFill>
                  <a:srgbClr val="205F9A"/>
                </a:solidFill>
                <a:latin typeface="Microsoft Sans Serif"/>
                <a:cs typeface="Microsoft Sans Serif"/>
              </a:rPr>
              <a:t>Focalizar</a:t>
            </a:r>
            <a:r>
              <a:rPr sz="3000" spc="-30" dirty="0">
                <a:solidFill>
                  <a:srgbClr val="205F9A"/>
                </a:solidFill>
                <a:latin typeface="Microsoft Sans Serif"/>
                <a:cs typeface="Microsoft Sans Serif"/>
              </a:rPr>
              <a:t> </a:t>
            </a:r>
            <a:r>
              <a:rPr sz="3000" dirty="0">
                <a:solidFill>
                  <a:srgbClr val="205F9A"/>
                </a:solidFill>
                <a:latin typeface="Microsoft Sans Serif"/>
                <a:cs typeface="Microsoft Sans Serif"/>
              </a:rPr>
              <a:t>soluciones</a:t>
            </a:r>
            <a:r>
              <a:rPr sz="3000" spc="-53" dirty="0">
                <a:solidFill>
                  <a:srgbClr val="205F9A"/>
                </a:solidFill>
                <a:latin typeface="Microsoft Sans Serif"/>
                <a:cs typeface="Microsoft Sans Serif"/>
              </a:rPr>
              <a:t> </a:t>
            </a:r>
            <a:r>
              <a:rPr sz="3000" dirty="0">
                <a:solidFill>
                  <a:srgbClr val="205F9A"/>
                </a:solidFill>
                <a:latin typeface="Microsoft Sans Serif"/>
                <a:cs typeface="Microsoft Sans Serif"/>
              </a:rPr>
              <a:t>en</a:t>
            </a:r>
            <a:r>
              <a:rPr sz="3000" spc="-90" dirty="0">
                <a:solidFill>
                  <a:srgbClr val="205F9A"/>
                </a:solidFill>
                <a:latin typeface="Microsoft Sans Serif"/>
                <a:cs typeface="Microsoft Sans Serif"/>
              </a:rPr>
              <a:t> </a:t>
            </a:r>
            <a:r>
              <a:rPr sz="3000" dirty="0">
                <a:solidFill>
                  <a:srgbClr val="205F9A"/>
                </a:solidFill>
                <a:latin typeface="Microsoft Sans Serif"/>
                <a:cs typeface="Microsoft Sans Serif"/>
              </a:rPr>
              <a:t>ecosistemas</a:t>
            </a:r>
            <a:r>
              <a:rPr sz="3000" spc="-75" dirty="0">
                <a:solidFill>
                  <a:srgbClr val="205F9A"/>
                </a:solidFill>
                <a:latin typeface="Microsoft Sans Serif"/>
                <a:cs typeface="Microsoft Sans Serif"/>
              </a:rPr>
              <a:t> </a:t>
            </a:r>
            <a:r>
              <a:rPr sz="3000" dirty="0">
                <a:solidFill>
                  <a:srgbClr val="205F9A"/>
                </a:solidFill>
                <a:latin typeface="Microsoft Sans Serif"/>
                <a:cs typeface="Microsoft Sans Serif"/>
              </a:rPr>
              <a:t>que</a:t>
            </a:r>
            <a:r>
              <a:rPr sz="3000" spc="-90" dirty="0">
                <a:solidFill>
                  <a:srgbClr val="205F9A"/>
                </a:solidFill>
                <a:latin typeface="Microsoft Sans Serif"/>
                <a:cs typeface="Microsoft Sans Serif"/>
              </a:rPr>
              <a:t> </a:t>
            </a:r>
            <a:r>
              <a:rPr sz="3000" dirty="0">
                <a:solidFill>
                  <a:srgbClr val="205F9A"/>
                </a:solidFill>
                <a:latin typeface="Microsoft Sans Serif"/>
                <a:cs typeface="Microsoft Sans Serif"/>
              </a:rPr>
              <a:t>interactúan</a:t>
            </a:r>
            <a:r>
              <a:rPr sz="3000" spc="-75" dirty="0">
                <a:solidFill>
                  <a:srgbClr val="205F9A"/>
                </a:solidFill>
                <a:latin typeface="Microsoft Sans Serif"/>
                <a:cs typeface="Microsoft Sans Serif"/>
              </a:rPr>
              <a:t> </a:t>
            </a:r>
            <a:r>
              <a:rPr sz="3000" dirty="0">
                <a:solidFill>
                  <a:srgbClr val="205F9A"/>
                </a:solidFill>
                <a:latin typeface="Microsoft Sans Serif"/>
                <a:cs typeface="Microsoft Sans Serif"/>
              </a:rPr>
              <a:t>con</a:t>
            </a:r>
            <a:r>
              <a:rPr sz="3000" spc="-60" dirty="0">
                <a:solidFill>
                  <a:srgbClr val="205F9A"/>
                </a:solidFill>
                <a:latin typeface="Microsoft Sans Serif"/>
                <a:cs typeface="Microsoft Sans Serif"/>
              </a:rPr>
              <a:t> </a:t>
            </a:r>
            <a:r>
              <a:rPr sz="3000" dirty="0">
                <a:solidFill>
                  <a:srgbClr val="205F9A"/>
                </a:solidFill>
                <a:latin typeface="Microsoft Sans Serif"/>
                <a:cs typeface="Microsoft Sans Serif"/>
              </a:rPr>
              <a:t>agricultura:</a:t>
            </a:r>
            <a:r>
              <a:rPr sz="3000" spc="-45" dirty="0">
                <a:solidFill>
                  <a:srgbClr val="205F9A"/>
                </a:solidFill>
                <a:latin typeface="Microsoft Sans Serif"/>
                <a:cs typeface="Microsoft Sans Serif"/>
              </a:rPr>
              <a:t> </a:t>
            </a:r>
            <a:r>
              <a:rPr sz="3000" b="1" dirty="0">
                <a:solidFill>
                  <a:srgbClr val="205F9A"/>
                </a:solidFill>
                <a:latin typeface="Arial"/>
                <a:cs typeface="Arial"/>
              </a:rPr>
              <a:t>mantener</a:t>
            </a:r>
            <a:r>
              <a:rPr sz="3000" b="1" spc="-105" dirty="0">
                <a:solidFill>
                  <a:srgbClr val="205F9A"/>
                </a:solidFill>
                <a:latin typeface="Arial"/>
                <a:cs typeface="Arial"/>
              </a:rPr>
              <a:t> </a:t>
            </a:r>
            <a:r>
              <a:rPr sz="3000" b="1" dirty="0">
                <a:solidFill>
                  <a:srgbClr val="205F9A"/>
                </a:solidFill>
                <a:latin typeface="Arial"/>
                <a:cs typeface="Arial"/>
              </a:rPr>
              <a:t>y</a:t>
            </a:r>
            <a:r>
              <a:rPr sz="3000" b="1" spc="-98" dirty="0">
                <a:solidFill>
                  <a:srgbClr val="205F9A"/>
                </a:solidFill>
                <a:latin typeface="Arial"/>
                <a:cs typeface="Arial"/>
              </a:rPr>
              <a:t> </a:t>
            </a:r>
            <a:r>
              <a:rPr sz="3000" b="1" spc="-15" dirty="0">
                <a:solidFill>
                  <a:srgbClr val="205F9A"/>
                </a:solidFill>
                <a:latin typeface="Arial"/>
                <a:cs typeface="Arial"/>
              </a:rPr>
              <a:t>proteger </a:t>
            </a:r>
            <a:r>
              <a:rPr sz="3000" b="1" dirty="0">
                <a:solidFill>
                  <a:srgbClr val="205F9A"/>
                </a:solidFill>
                <a:latin typeface="Arial"/>
                <a:cs typeface="Arial"/>
              </a:rPr>
              <a:t>capital</a:t>
            </a:r>
            <a:r>
              <a:rPr sz="3000" b="1" spc="-83" dirty="0">
                <a:solidFill>
                  <a:srgbClr val="205F9A"/>
                </a:solidFill>
                <a:latin typeface="Arial"/>
                <a:cs typeface="Arial"/>
              </a:rPr>
              <a:t> </a:t>
            </a:r>
            <a:r>
              <a:rPr sz="3000" b="1" spc="-15" dirty="0">
                <a:solidFill>
                  <a:srgbClr val="205F9A"/>
                </a:solidFill>
                <a:latin typeface="Arial"/>
                <a:cs typeface="Arial"/>
              </a:rPr>
              <a:t>natural</a:t>
            </a:r>
            <a:r>
              <a:rPr sz="3000" spc="-15" dirty="0">
                <a:solidFill>
                  <a:srgbClr val="205F9A"/>
                </a:solidFill>
                <a:latin typeface="Microsoft Sans Serif"/>
                <a:cs typeface="Microsoft Sans Serif"/>
              </a:rPr>
              <a:t>.</a:t>
            </a:r>
            <a:endParaRPr sz="3000" dirty="0">
              <a:latin typeface="Microsoft Sans Serif"/>
              <a:cs typeface="Microsoft Sans Serif"/>
            </a:endParaRPr>
          </a:p>
          <a:p>
            <a:pPr marL="1089660" marR="1699260" indent="-514350">
              <a:lnSpc>
                <a:spcPct val="107100"/>
              </a:lnSpc>
              <a:spcBef>
                <a:spcPts val="1200"/>
              </a:spcBef>
              <a:buClr>
                <a:srgbClr val="FF0000"/>
              </a:buClr>
              <a:buSzPct val="120000"/>
              <a:buFont typeface="Wingdings"/>
              <a:buChar char=""/>
              <a:tabLst>
                <a:tab pos="1089660" algn="l"/>
              </a:tabLst>
            </a:pPr>
            <a:r>
              <a:rPr sz="3000" dirty="0">
                <a:solidFill>
                  <a:srgbClr val="205F9A"/>
                </a:solidFill>
                <a:latin typeface="Microsoft Sans Serif"/>
                <a:cs typeface="Microsoft Sans Serif"/>
              </a:rPr>
              <a:t>Se</a:t>
            </a:r>
            <a:r>
              <a:rPr sz="3000" spc="-45" dirty="0">
                <a:solidFill>
                  <a:srgbClr val="205F9A"/>
                </a:solidFill>
                <a:latin typeface="Microsoft Sans Serif"/>
                <a:cs typeface="Microsoft Sans Serif"/>
              </a:rPr>
              <a:t> </a:t>
            </a:r>
            <a:r>
              <a:rPr sz="3000" dirty="0">
                <a:solidFill>
                  <a:srgbClr val="205F9A"/>
                </a:solidFill>
                <a:latin typeface="Microsoft Sans Serif"/>
                <a:cs typeface="Microsoft Sans Serif"/>
              </a:rPr>
              <a:t>relevan</a:t>
            </a:r>
            <a:r>
              <a:rPr sz="3000" spc="-30" dirty="0">
                <a:solidFill>
                  <a:srgbClr val="205F9A"/>
                </a:solidFill>
                <a:latin typeface="Microsoft Sans Serif"/>
                <a:cs typeface="Microsoft Sans Serif"/>
              </a:rPr>
              <a:t> </a:t>
            </a:r>
            <a:r>
              <a:rPr sz="3000" spc="-15" dirty="0">
                <a:solidFill>
                  <a:srgbClr val="205F9A"/>
                </a:solidFill>
                <a:latin typeface="Microsoft Sans Serif"/>
                <a:cs typeface="Microsoft Sans Serif"/>
              </a:rPr>
              <a:t>oportunidades</a:t>
            </a:r>
            <a:r>
              <a:rPr sz="3000" spc="-23" dirty="0">
                <a:solidFill>
                  <a:srgbClr val="205F9A"/>
                </a:solidFill>
                <a:latin typeface="Microsoft Sans Serif"/>
                <a:cs typeface="Microsoft Sans Serif"/>
              </a:rPr>
              <a:t> </a:t>
            </a:r>
            <a:r>
              <a:rPr sz="3000" dirty="0">
                <a:solidFill>
                  <a:srgbClr val="205F9A"/>
                </a:solidFill>
                <a:latin typeface="Microsoft Sans Serif"/>
                <a:cs typeface="Microsoft Sans Serif"/>
              </a:rPr>
              <a:t>en</a:t>
            </a:r>
            <a:r>
              <a:rPr sz="3000" spc="-30" dirty="0">
                <a:solidFill>
                  <a:srgbClr val="205F9A"/>
                </a:solidFill>
                <a:latin typeface="Microsoft Sans Serif"/>
                <a:cs typeface="Microsoft Sans Serif"/>
              </a:rPr>
              <a:t> </a:t>
            </a:r>
            <a:r>
              <a:rPr sz="3000" b="1" dirty="0">
                <a:solidFill>
                  <a:srgbClr val="205F9A"/>
                </a:solidFill>
                <a:latin typeface="Arial"/>
                <a:cs typeface="Arial"/>
              </a:rPr>
              <a:t>agroindustria</a:t>
            </a:r>
            <a:r>
              <a:rPr sz="3000" b="1" spc="-75" dirty="0">
                <a:solidFill>
                  <a:srgbClr val="205F9A"/>
                </a:solidFill>
                <a:latin typeface="Arial"/>
                <a:cs typeface="Arial"/>
              </a:rPr>
              <a:t> </a:t>
            </a:r>
            <a:r>
              <a:rPr sz="3000" dirty="0">
                <a:solidFill>
                  <a:srgbClr val="205F9A"/>
                </a:solidFill>
                <a:latin typeface="Microsoft Sans Serif"/>
                <a:cs typeface="Microsoft Sans Serif"/>
              </a:rPr>
              <a:t>respecto</a:t>
            </a:r>
            <a:r>
              <a:rPr sz="3000" spc="-53" dirty="0">
                <a:solidFill>
                  <a:srgbClr val="205F9A"/>
                </a:solidFill>
                <a:latin typeface="Microsoft Sans Serif"/>
                <a:cs typeface="Microsoft Sans Serif"/>
              </a:rPr>
              <a:t> </a:t>
            </a:r>
            <a:r>
              <a:rPr sz="3000" dirty="0">
                <a:solidFill>
                  <a:srgbClr val="205F9A"/>
                </a:solidFill>
                <a:latin typeface="Microsoft Sans Serif"/>
                <a:cs typeface="Microsoft Sans Serif"/>
              </a:rPr>
              <a:t>a</a:t>
            </a:r>
            <a:r>
              <a:rPr sz="3000" spc="-30" dirty="0">
                <a:solidFill>
                  <a:srgbClr val="205F9A"/>
                </a:solidFill>
                <a:latin typeface="Microsoft Sans Serif"/>
                <a:cs typeface="Microsoft Sans Serif"/>
              </a:rPr>
              <a:t> </a:t>
            </a:r>
            <a:r>
              <a:rPr sz="3000" dirty="0">
                <a:solidFill>
                  <a:srgbClr val="205F9A"/>
                </a:solidFill>
                <a:latin typeface="Microsoft Sans Serif"/>
                <a:cs typeface="Microsoft Sans Serif"/>
              </a:rPr>
              <a:t>incorporación</a:t>
            </a:r>
            <a:r>
              <a:rPr sz="3000" spc="-8" dirty="0">
                <a:solidFill>
                  <a:srgbClr val="205F9A"/>
                </a:solidFill>
                <a:latin typeface="Microsoft Sans Serif"/>
                <a:cs typeface="Microsoft Sans Serif"/>
              </a:rPr>
              <a:t> </a:t>
            </a:r>
            <a:r>
              <a:rPr sz="3000" dirty="0">
                <a:solidFill>
                  <a:srgbClr val="205F9A"/>
                </a:solidFill>
                <a:latin typeface="Microsoft Sans Serif"/>
                <a:cs typeface="Microsoft Sans Serif"/>
              </a:rPr>
              <a:t>de</a:t>
            </a:r>
            <a:r>
              <a:rPr sz="3000" spc="-83" dirty="0">
                <a:solidFill>
                  <a:srgbClr val="205F9A"/>
                </a:solidFill>
                <a:latin typeface="Microsoft Sans Serif"/>
                <a:cs typeface="Microsoft Sans Serif"/>
              </a:rPr>
              <a:t> </a:t>
            </a:r>
            <a:r>
              <a:rPr sz="3000" b="1" spc="-15" dirty="0">
                <a:solidFill>
                  <a:srgbClr val="205F9A"/>
                </a:solidFill>
                <a:latin typeface="Arial"/>
                <a:cs typeface="Arial"/>
              </a:rPr>
              <a:t>eficiencia </a:t>
            </a:r>
            <a:r>
              <a:rPr sz="3000" b="1" dirty="0">
                <a:solidFill>
                  <a:srgbClr val="205F9A"/>
                </a:solidFill>
                <a:latin typeface="Arial"/>
                <a:cs typeface="Arial"/>
              </a:rPr>
              <a:t>energética</a:t>
            </a:r>
            <a:r>
              <a:rPr sz="3000" b="1" spc="-105" dirty="0">
                <a:solidFill>
                  <a:srgbClr val="205F9A"/>
                </a:solidFill>
                <a:latin typeface="Arial"/>
                <a:cs typeface="Arial"/>
              </a:rPr>
              <a:t> </a:t>
            </a:r>
            <a:r>
              <a:rPr sz="3000" b="1" dirty="0">
                <a:solidFill>
                  <a:srgbClr val="205F9A"/>
                </a:solidFill>
                <a:latin typeface="Arial"/>
                <a:cs typeface="Arial"/>
              </a:rPr>
              <a:t>y</a:t>
            </a:r>
            <a:r>
              <a:rPr sz="3000" b="1" spc="-105" dirty="0">
                <a:solidFill>
                  <a:srgbClr val="205F9A"/>
                </a:solidFill>
                <a:latin typeface="Arial"/>
                <a:cs typeface="Arial"/>
              </a:rPr>
              <a:t> </a:t>
            </a:r>
            <a:r>
              <a:rPr sz="3000" b="1" dirty="0">
                <a:solidFill>
                  <a:srgbClr val="205F9A"/>
                </a:solidFill>
                <a:latin typeface="Arial"/>
                <a:cs typeface="Arial"/>
              </a:rPr>
              <a:t>autoconsumo</a:t>
            </a:r>
            <a:r>
              <a:rPr sz="3000" b="1" spc="-60" dirty="0">
                <a:solidFill>
                  <a:srgbClr val="205F9A"/>
                </a:solidFill>
                <a:latin typeface="Arial"/>
                <a:cs typeface="Arial"/>
              </a:rPr>
              <a:t> </a:t>
            </a:r>
            <a:r>
              <a:rPr sz="3000" b="1" dirty="0">
                <a:solidFill>
                  <a:srgbClr val="205F9A"/>
                </a:solidFill>
                <a:latin typeface="Arial"/>
                <a:cs typeface="Arial"/>
              </a:rPr>
              <a:t>en</a:t>
            </a:r>
            <a:r>
              <a:rPr sz="3000" b="1" spc="-90" dirty="0">
                <a:solidFill>
                  <a:srgbClr val="205F9A"/>
                </a:solidFill>
                <a:latin typeface="Arial"/>
                <a:cs typeface="Arial"/>
              </a:rPr>
              <a:t> </a:t>
            </a:r>
            <a:r>
              <a:rPr sz="3000" b="1" spc="-15" dirty="0">
                <a:solidFill>
                  <a:srgbClr val="205F9A"/>
                </a:solidFill>
                <a:latin typeface="Arial"/>
                <a:cs typeface="Arial"/>
              </a:rPr>
              <a:t>procesos</a:t>
            </a:r>
            <a:r>
              <a:rPr sz="3000" spc="-15" dirty="0">
                <a:solidFill>
                  <a:srgbClr val="205F9A"/>
                </a:solidFill>
                <a:latin typeface="Microsoft Sans Serif"/>
                <a:cs typeface="Microsoft Sans Serif"/>
              </a:rPr>
              <a:t>.</a:t>
            </a:r>
            <a:endParaRPr sz="3000" dirty="0">
              <a:latin typeface="Microsoft Sans Serif"/>
              <a:cs typeface="Microsoft Sans Serif"/>
            </a:endParaRPr>
          </a:p>
          <a:p>
            <a:pPr marL="1089660" indent="-514350">
              <a:spcBef>
                <a:spcPts val="1454"/>
              </a:spcBef>
              <a:buClr>
                <a:srgbClr val="FF0000"/>
              </a:buClr>
              <a:buSzPct val="120000"/>
              <a:buFont typeface="Wingdings"/>
              <a:buChar char=""/>
              <a:tabLst>
                <a:tab pos="1089660" algn="l"/>
              </a:tabLst>
            </a:pPr>
            <a:r>
              <a:rPr sz="3000" dirty="0">
                <a:solidFill>
                  <a:srgbClr val="205F9A"/>
                </a:solidFill>
                <a:latin typeface="Microsoft Sans Serif"/>
                <a:cs typeface="Microsoft Sans Serif"/>
              </a:rPr>
              <a:t>Se</a:t>
            </a:r>
            <a:r>
              <a:rPr sz="3000" spc="-38" dirty="0">
                <a:solidFill>
                  <a:srgbClr val="205F9A"/>
                </a:solidFill>
                <a:latin typeface="Microsoft Sans Serif"/>
                <a:cs typeface="Microsoft Sans Serif"/>
              </a:rPr>
              <a:t> </a:t>
            </a:r>
            <a:r>
              <a:rPr sz="3000" dirty="0">
                <a:solidFill>
                  <a:srgbClr val="205F9A"/>
                </a:solidFill>
                <a:latin typeface="Microsoft Sans Serif"/>
                <a:cs typeface="Microsoft Sans Serif"/>
              </a:rPr>
              <a:t>trabaja</a:t>
            </a:r>
            <a:r>
              <a:rPr sz="3000" spc="-38" dirty="0">
                <a:solidFill>
                  <a:srgbClr val="205F9A"/>
                </a:solidFill>
                <a:latin typeface="Microsoft Sans Serif"/>
                <a:cs typeface="Microsoft Sans Serif"/>
              </a:rPr>
              <a:t> </a:t>
            </a:r>
            <a:r>
              <a:rPr sz="3000" dirty="0">
                <a:solidFill>
                  <a:srgbClr val="205F9A"/>
                </a:solidFill>
                <a:latin typeface="Microsoft Sans Serif"/>
                <a:cs typeface="Microsoft Sans Serif"/>
              </a:rPr>
              <a:t>sobre</a:t>
            </a:r>
            <a:r>
              <a:rPr sz="3000" spc="-23" dirty="0">
                <a:solidFill>
                  <a:srgbClr val="205F9A"/>
                </a:solidFill>
                <a:latin typeface="Microsoft Sans Serif"/>
                <a:cs typeface="Microsoft Sans Serif"/>
              </a:rPr>
              <a:t> </a:t>
            </a:r>
            <a:r>
              <a:rPr sz="3000" b="1" dirty="0">
                <a:solidFill>
                  <a:srgbClr val="205F9A"/>
                </a:solidFill>
                <a:latin typeface="Arial"/>
                <a:cs typeface="Arial"/>
              </a:rPr>
              <a:t>tres</a:t>
            </a:r>
            <a:r>
              <a:rPr sz="3000" b="1" spc="-68" dirty="0">
                <a:solidFill>
                  <a:srgbClr val="205F9A"/>
                </a:solidFill>
                <a:latin typeface="Arial"/>
                <a:cs typeface="Arial"/>
              </a:rPr>
              <a:t> </a:t>
            </a:r>
            <a:r>
              <a:rPr sz="3000" b="1" dirty="0">
                <a:solidFill>
                  <a:srgbClr val="205F9A"/>
                </a:solidFill>
                <a:latin typeface="Arial"/>
                <a:cs typeface="Arial"/>
              </a:rPr>
              <a:t>líneas</a:t>
            </a:r>
            <a:r>
              <a:rPr sz="3000" b="1" spc="-90" dirty="0">
                <a:solidFill>
                  <a:srgbClr val="205F9A"/>
                </a:solidFill>
                <a:latin typeface="Arial"/>
                <a:cs typeface="Arial"/>
              </a:rPr>
              <a:t> </a:t>
            </a:r>
            <a:r>
              <a:rPr sz="3000" b="1" dirty="0">
                <a:solidFill>
                  <a:srgbClr val="205F9A"/>
                </a:solidFill>
                <a:latin typeface="Arial"/>
                <a:cs typeface="Arial"/>
              </a:rPr>
              <a:t>de</a:t>
            </a:r>
            <a:r>
              <a:rPr sz="3000" b="1" spc="-68" dirty="0">
                <a:solidFill>
                  <a:srgbClr val="205F9A"/>
                </a:solidFill>
                <a:latin typeface="Arial"/>
                <a:cs typeface="Arial"/>
              </a:rPr>
              <a:t> </a:t>
            </a:r>
            <a:r>
              <a:rPr sz="3000" b="1" dirty="0">
                <a:solidFill>
                  <a:srgbClr val="205F9A"/>
                </a:solidFill>
                <a:latin typeface="Arial"/>
                <a:cs typeface="Arial"/>
              </a:rPr>
              <a:t>trabajo</a:t>
            </a:r>
            <a:r>
              <a:rPr sz="3000" b="1" spc="-68" dirty="0">
                <a:solidFill>
                  <a:srgbClr val="205F9A"/>
                </a:solidFill>
                <a:latin typeface="Arial"/>
                <a:cs typeface="Arial"/>
              </a:rPr>
              <a:t> </a:t>
            </a:r>
            <a:r>
              <a:rPr sz="3000" dirty="0">
                <a:solidFill>
                  <a:srgbClr val="205F9A"/>
                </a:solidFill>
                <a:latin typeface="Microsoft Sans Serif"/>
                <a:cs typeface="Microsoft Sans Serif"/>
              </a:rPr>
              <a:t>que</a:t>
            </a:r>
            <a:r>
              <a:rPr sz="3000" spc="-23" dirty="0">
                <a:solidFill>
                  <a:srgbClr val="205F9A"/>
                </a:solidFill>
                <a:latin typeface="Microsoft Sans Serif"/>
                <a:cs typeface="Microsoft Sans Serif"/>
              </a:rPr>
              <a:t> </a:t>
            </a:r>
            <a:r>
              <a:rPr sz="3000" dirty="0">
                <a:solidFill>
                  <a:srgbClr val="205F9A"/>
                </a:solidFill>
                <a:latin typeface="Microsoft Sans Serif"/>
                <a:cs typeface="Microsoft Sans Serif"/>
              </a:rPr>
              <a:t>engloban</a:t>
            </a:r>
            <a:r>
              <a:rPr sz="3000" spc="-8" dirty="0">
                <a:solidFill>
                  <a:srgbClr val="205F9A"/>
                </a:solidFill>
                <a:latin typeface="Microsoft Sans Serif"/>
                <a:cs typeface="Microsoft Sans Serif"/>
              </a:rPr>
              <a:t> </a:t>
            </a:r>
            <a:r>
              <a:rPr sz="3000" dirty="0">
                <a:solidFill>
                  <a:srgbClr val="205F9A"/>
                </a:solidFill>
                <a:latin typeface="Microsoft Sans Serif"/>
                <a:cs typeface="Microsoft Sans Serif"/>
              </a:rPr>
              <a:t>acciones</a:t>
            </a:r>
            <a:r>
              <a:rPr sz="3000" spc="-15" dirty="0">
                <a:solidFill>
                  <a:srgbClr val="205F9A"/>
                </a:solidFill>
                <a:latin typeface="Microsoft Sans Serif"/>
                <a:cs typeface="Microsoft Sans Serif"/>
              </a:rPr>
              <a:t> relacionadas:</a:t>
            </a:r>
            <a:endParaRPr sz="3000" dirty="0">
              <a:latin typeface="Microsoft Sans Serif"/>
              <a:cs typeface="Microsoft Sans Serif"/>
            </a:endParaRPr>
          </a:p>
          <a:p>
            <a:pPr marL="2085975" lvl="1" indent="-457200">
              <a:spcBef>
                <a:spcPts val="1485"/>
              </a:spcBef>
              <a:buChar char="o"/>
              <a:tabLst>
                <a:tab pos="2085975" algn="l"/>
              </a:tabLst>
            </a:pPr>
            <a:r>
              <a:rPr sz="2700" dirty="0">
                <a:solidFill>
                  <a:srgbClr val="205F9A"/>
                </a:solidFill>
                <a:latin typeface="Microsoft Sans Serif"/>
                <a:cs typeface="Microsoft Sans Serif"/>
              </a:rPr>
              <a:t>Aumentar</a:t>
            </a:r>
            <a:r>
              <a:rPr sz="2700" spc="-8" dirty="0">
                <a:solidFill>
                  <a:srgbClr val="205F9A"/>
                </a:solidFill>
                <a:latin typeface="Microsoft Sans Serif"/>
                <a:cs typeface="Microsoft Sans Serif"/>
              </a:rPr>
              <a:t> </a:t>
            </a:r>
            <a:r>
              <a:rPr sz="2700" dirty="0">
                <a:solidFill>
                  <a:srgbClr val="205F9A"/>
                </a:solidFill>
                <a:latin typeface="Microsoft Sans Serif"/>
                <a:cs typeface="Microsoft Sans Serif"/>
              </a:rPr>
              <a:t>capturas de carbono</a:t>
            </a:r>
            <a:r>
              <a:rPr sz="2700" spc="-8" dirty="0">
                <a:solidFill>
                  <a:srgbClr val="205F9A"/>
                </a:solidFill>
                <a:latin typeface="Microsoft Sans Serif"/>
                <a:cs typeface="Microsoft Sans Serif"/>
              </a:rPr>
              <a:t> </a:t>
            </a:r>
            <a:r>
              <a:rPr sz="2700" dirty="0">
                <a:solidFill>
                  <a:srgbClr val="205F9A"/>
                </a:solidFill>
                <a:latin typeface="Microsoft Sans Serif"/>
                <a:cs typeface="Microsoft Sans Serif"/>
              </a:rPr>
              <a:t>en</a:t>
            </a:r>
            <a:r>
              <a:rPr sz="2700" spc="-8" dirty="0">
                <a:solidFill>
                  <a:srgbClr val="205F9A"/>
                </a:solidFill>
                <a:latin typeface="Microsoft Sans Serif"/>
                <a:cs typeface="Microsoft Sans Serif"/>
              </a:rPr>
              <a:t> </a:t>
            </a:r>
            <a:r>
              <a:rPr sz="2700" dirty="0">
                <a:solidFill>
                  <a:srgbClr val="205F9A"/>
                </a:solidFill>
                <a:latin typeface="Microsoft Sans Serif"/>
                <a:cs typeface="Microsoft Sans Serif"/>
              </a:rPr>
              <a:t>bosques y control de</a:t>
            </a:r>
            <a:r>
              <a:rPr sz="2700" spc="-8" dirty="0">
                <a:solidFill>
                  <a:srgbClr val="205F9A"/>
                </a:solidFill>
                <a:latin typeface="Microsoft Sans Serif"/>
                <a:cs typeface="Microsoft Sans Serif"/>
              </a:rPr>
              <a:t> </a:t>
            </a:r>
            <a:r>
              <a:rPr sz="2700" spc="-15" dirty="0">
                <a:solidFill>
                  <a:srgbClr val="205F9A"/>
                </a:solidFill>
                <a:latin typeface="Microsoft Sans Serif"/>
                <a:cs typeface="Microsoft Sans Serif"/>
              </a:rPr>
              <a:t>incendios</a:t>
            </a:r>
            <a:endParaRPr sz="2700" dirty="0">
              <a:latin typeface="Microsoft Sans Serif"/>
              <a:cs typeface="Microsoft Sans Serif"/>
            </a:endParaRPr>
          </a:p>
          <a:p>
            <a:pPr marL="2085975" lvl="1" indent="-457200">
              <a:spcBef>
                <a:spcPts val="1200"/>
              </a:spcBef>
              <a:buChar char="o"/>
              <a:tabLst>
                <a:tab pos="2085975" algn="l"/>
              </a:tabLst>
            </a:pPr>
            <a:r>
              <a:rPr sz="2700" dirty="0">
                <a:solidFill>
                  <a:srgbClr val="205F9A"/>
                </a:solidFill>
                <a:latin typeface="Microsoft Sans Serif"/>
                <a:cs typeface="Microsoft Sans Serif"/>
              </a:rPr>
              <a:t>Agricultura</a:t>
            </a:r>
            <a:r>
              <a:rPr sz="2700" spc="-113" dirty="0">
                <a:solidFill>
                  <a:srgbClr val="205F9A"/>
                </a:solidFill>
                <a:latin typeface="Microsoft Sans Serif"/>
                <a:cs typeface="Microsoft Sans Serif"/>
              </a:rPr>
              <a:t> </a:t>
            </a:r>
            <a:r>
              <a:rPr sz="2700" spc="-15" dirty="0">
                <a:solidFill>
                  <a:srgbClr val="205F9A"/>
                </a:solidFill>
                <a:latin typeface="Microsoft Sans Serif"/>
                <a:cs typeface="Microsoft Sans Serif"/>
              </a:rPr>
              <a:t>climáticamente</a:t>
            </a:r>
            <a:r>
              <a:rPr sz="2700" spc="-105" dirty="0">
                <a:solidFill>
                  <a:srgbClr val="205F9A"/>
                </a:solidFill>
                <a:latin typeface="Microsoft Sans Serif"/>
                <a:cs typeface="Microsoft Sans Serif"/>
              </a:rPr>
              <a:t> </a:t>
            </a:r>
            <a:r>
              <a:rPr sz="2700" spc="-15" dirty="0">
                <a:solidFill>
                  <a:srgbClr val="205F9A"/>
                </a:solidFill>
                <a:latin typeface="Microsoft Sans Serif"/>
                <a:cs typeface="Microsoft Sans Serif"/>
              </a:rPr>
              <a:t>inteligente</a:t>
            </a:r>
            <a:endParaRPr sz="2700" dirty="0">
              <a:latin typeface="Microsoft Sans Serif"/>
              <a:cs typeface="Microsoft Sans Serif"/>
            </a:endParaRPr>
          </a:p>
          <a:p>
            <a:pPr marL="2105025" lvl="1" indent="-476250">
              <a:spcBef>
                <a:spcPts val="1200"/>
              </a:spcBef>
              <a:buChar char="o"/>
              <a:tabLst>
                <a:tab pos="2105025" algn="l"/>
              </a:tabLst>
            </a:pPr>
            <a:r>
              <a:rPr sz="2700" spc="-30" dirty="0">
                <a:solidFill>
                  <a:srgbClr val="205F9A"/>
                </a:solidFill>
                <a:latin typeface="Microsoft Sans Serif"/>
                <a:cs typeface="Microsoft Sans Serif"/>
              </a:rPr>
              <a:t>Valorización</a:t>
            </a:r>
            <a:r>
              <a:rPr sz="2700" spc="8" dirty="0">
                <a:solidFill>
                  <a:srgbClr val="205F9A"/>
                </a:solidFill>
                <a:latin typeface="Microsoft Sans Serif"/>
                <a:cs typeface="Microsoft Sans Serif"/>
              </a:rPr>
              <a:t> </a:t>
            </a:r>
            <a:r>
              <a:rPr sz="2700" dirty="0">
                <a:solidFill>
                  <a:srgbClr val="205F9A"/>
                </a:solidFill>
                <a:latin typeface="Microsoft Sans Serif"/>
                <a:cs typeface="Microsoft Sans Serif"/>
              </a:rPr>
              <a:t>de</a:t>
            </a:r>
            <a:r>
              <a:rPr sz="2700" spc="8" dirty="0">
                <a:solidFill>
                  <a:srgbClr val="205F9A"/>
                </a:solidFill>
                <a:latin typeface="Microsoft Sans Serif"/>
                <a:cs typeface="Microsoft Sans Serif"/>
              </a:rPr>
              <a:t> </a:t>
            </a:r>
            <a:r>
              <a:rPr sz="2700" dirty="0">
                <a:solidFill>
                  <a:srgbClr val="205F9A"/>
                </a:solidFill>
                <a:latin typeface="Microsoft Sans Serif"/>
                <a:cs typeface="Microsoft Sans Serif"/>
              </a:rPr>
              <a:t>biomasa</a:t>
            </a:r>
            <a:r>
              <a:rPr sz="2700" spc="8" dirty="0">
                <a:solidFill>
                  <a:srgbClr val="205F9A"/>
                </a:solidFill>
                <a:latin typeface="Microsoft Sans Serif"/>
                <a:cs typeface="Microsoft Sans Serif"/>
              </a:rPr>
              <a:t> </a:t>
            </a:r>
            <a:r>
              <a:rPr sz="2700" dirty="0">
                <a:solidFill>
                  <a:srgbClr val="205F9A"/>
                </a:solidFill>
                <a:latin typeface="Microsoft Sans Serif"/>
                <a:cs typeface="Microsoft Sans Serif"/>
              </a:rPr>
              <a:t>agrícola</a:t>
            </a:r>
            <a:r>
              <a:rPr sz="2700" spc="15" dirty="0">
                <a:solidFill>
                  <a:srgbClr val="205F9A"/>
                </a:solidFill>
                <a:latin typeface="Microsoft Sans Serif"/>
                <a:cs typeface="Microsoft Sans Serif"/>
              </a:rPr>
              <a:t> </a:t>
            </a:r>
            <a:r>
              <a:rPr sz="2700" dirty="0">
                <a:solidFill>
                  <a:srgbClr val="205F9A"/>
                </a:solidFill>
                <a:latin typeface="Microsoft Sans Serif"/>
                <a:cs typeface="Microsoft Sans Serif"/>
              </a:rPr>
              <a:t>y</a:t>
            </a:r>
            <a:r>
              <a:rPr sz="2700" spc="8" dirty="0">
                <a:solidFill>
                  <a:srgbClr val="205F9A"/>
                </a:solidFill>
                <a:latin typeface="Microsoft Sans Serif"/>
                <a:cs typeface="Microsoft Sans Serif"/>
              </a:rPr>
              <a:t> </a:t>
            </a:r>
            <a:r>
              <a:rPr sz="2700" spc="-15" dirty="0">
                <a:solidFill>
                  <a:srgbClr val="205F9A"/>
                </a:solidFill>
                <a:latin typeface="Microsoft Sans Serif"/>
                <a:cs typeface="Microsoft Sans Serif"/>
              </a:rPr>
              <a:t>forestal</a:t>
            </a:r>
            <a:endParaRPr sz="2700" dirty="0">
              <a:latin typeface="Microsoft Sans Serif"/>
              <a:cs typeface="Microsoft Sans Serif"/>
            </a:endParaRPr>
          </a:p>
        </p:txBody>
      </p:sp>
      <p:sp>
        <p:nvSpPr>
          <p:cNvPr id="6" name="object 6"/>
          <p:cNvSpPr txBox="1">
            <a:spLocks noGrp="1"/>
          </p:cNvSpPr>
          <p:nvPr>
            <p:ph type="ftr" sz="quarter" idx="5"/>
          </p:nvPr>
        </p:nvSpPr>
        <p:spPr>
          <a:xfrm>
            <a:off x="9326880" y="14350365"/>
            <a:ext cx="8778240" cy="574196"/>
          </a:xfrm>
          <a:prstGeom prst="rect">
            <a:avLst/>
          </a:prstGeom>
        </p:spPr>
        <p:txBody>
          <a:bodyPr vert="horz" wrap="square" lIns="0" tIns="20003" rIns="0" bIns="0" rtlCol="0">
            <a:spAutoFit/>
          </a:bodyPr>
          <a:lstStyle/>
          <a:p>
            <a:pPr marL="19050">
              <a:spcBef>
                <a:spcPts val="158"/>
              </a:spcBef>
            </a:pPr>
            <a:r>
              <a:rPr dirty="0"/>
              <a:t>Comité</a:t>
            </a:r>
            <a:r>
              <a:rPr spc="-68" dirty="0"/>
              <a:t> </a:t>
            </a:r>
            <a:r>
              <a:rPr dirty="0"/>
              <a:t>de</a:t>
            </a:r>
            <a:r>
              <a:rPr spc="-53" dirty="0"/>
              <a:t> </a:t>
            </a:r>
            <a:r>
              <a:rPr spc="-15" dirty="0"/>
              <a:t>Carbono-</a:t>
            </a:r>
            <a:r>
              <a:rPr dirty="0"/>
              <a:t>Neutralidad</a:t>
            </a:r>
            <a:r>
              <a:rPr spc="-90" dirty="0"/>
              <a:t> </a:t>
            </a:r>
            <a:r>
              <a:rPr dirty="0"/>
              <a:t>y</a:t>
            </a:r>
            <a:r>
              <a:rPr spc="-60" dirty="0"/>
              <a:t> </a:t>
            </a:r>
            <a:r>
              <a:rPr dirty="0"/>
              <a:t>Resiliencia:</a:t>
            </a:r>
            <a:r>
              <a:rPr spc="-60" dirty="0"/>
              <a:t> </a:t>
            </a:r>
            <a:r>
              <a:rPr b="0" dirty="0">
                <a:latin typeface="Verdana"/>
                <a:cs typeface="Verdana"/>
              </a:rPr>
              <a:t>una</a:t>
            </a:r>
            <a:r>
              <a:rPr spc="-23" dirty="0">
                <a:latin typeface="Verdana"/>
                <a:cs typeface="Verdana"/>
              </a:rPr>
              <a:t> </a:t>
            </a:r>
            <a:r>
              <a:rPr b="0" dirty="0">
                <a:latin typeface="Verdana"/>
                <a:cs typeface="Verdana"/>
              </a:rPr>
              <a:t>ventana</a:t>
            </a:r>
            <a:r>
              <a:rPr spc="-30" dirty="0">
                <a:latin typeface="Verdana"/>
                <a:cs typeface="Verdana"/>
              </a:rPr>
              <a:t> </a:t>
            </a:r>
            <a:r>
              <a:rPr b="0" dirty="0">
                <a:latin typeface="Verdana"/>
                <a:cs typeface="Verdana"/>
              </a:rPr>
              <a:t>de</a:t>
            </a:r>
            <a:r>
              <a:rPr spc="-30" dirty="0">
                <a:latin typeface="Verdana"/>
                <a:cs typeface="Verdana"/>
              </a:rPr>
              <a:t> </a:t>
            </a:r>
            <a:r>
              <a:rPr b="0" dirty="0">
                <a:latin typeface="Verdana"/>
                <a:cs typeface="Verdana"/>
              </a:rPr>
              <a:t>oportunidades</a:t>
            </a:r>
            <a:r>
              <a:rPr spc="15" dirty="0">
                <a:latin typeface="Verdana"/>
                <a:cs typeface="Verdana"/>
              </a:rPr>
              <a:t> </a:t>
            </a:r>
            <a:r>
              <a:rPr b="0" dirty="0">
                <a:latin typeface="Verdana"/>
                <a:cs typeface="Verdana"/>
              </a:rPr>
              <a:t>para</a:t>
            </a:r>
            <a:r>
              <a:rPr spc="-45" dirty="0">
                <a:latin typeface="Verdana"/>
                <a:cs typeface="Verdana"/>
              </a:rPr>
              <a:t> </a:t>
            </a:r>
            <a:r>
              <a:rPr spc="-15" dirty="0">
                <a:latin typeface="Verdana"/>
                <a:cs typeface="Verdana"/>
              </a:rPr>
              <a:t>Chile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E48482F7-AB82-49C6-B9DC-F645E2814392}"/>
              </a:ext>
            </a:extLst>
          </p:cNvPr>
          <p:cNvSpPr txBox="1"/>
          <p:nvPr/>
        </p:nvSpPr>
        <p:spPr>
          <a:xfrm>
            <a:off x="7468280" y="9461719"/>
            <a:ext cx="3265715" cy="646331"/>
          </a:xfrm>
          <a:prstGeom prst="rect">
            <a:avLst/>
          </a:prstGeom>
          <a:noFill/>
        </p:spPr>
        <p:txBody>
          <a:bodyPr wrap="square" rtlCol="0">
            <a:spAutoFit/>
          </a:bodyPr>
          <a:lstStyle/>
          <a:p>
            <a:pPr algn="ctr" defTabSz="1371600">
              <a:defRPr/>
            </a:pPr>
            <a:r>
              <a:rPr lang="es-CL" sz="3600" dirty="0">
                <a:solidFill>
                  <a:prstClr val="white"/>
                </a:solidFill>
                <a:latin typeface="Corbel" panose="020B0503020204020204" pitchFamily="34" charset="0"/>
              </a:rPr>
              <a:t>www.clgchile.cl</a:t>
            </a:r>
          </a:p>
        </p:txBody>
      </p:sp>
      <p:sp>
        <p:nvSpPr>
          <p:cNvPr id="3" name="Rectángulo 2"/>
          <p:cNvSpPr/>
          <p:nvPr/>
        </p:nvSpPr>
        <p:spPr>
          <a:xfrm>
            <a:off x="882594" y="7444578"/>
            <a:ext cx="14097663" cy="793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s-CL" sz="2700">
              <a:solidFill>
                <a:prstClr val="white"/>
              </a:solidFill>
              <a:latin typeface="Calibri" panose="020F0502020204030204"/>
            </a:endParaRPr>
          </a:p>
        </p:txBody>
      </p:sp>
      <p:sp>
        <p:nvSpPr>
          <p:cNvPr id="26" name="CuadroTexto 25">
            <a:extLst>
              <a:ext uri="{FF2B5EF4-FFF2-40B4-BE49-F238E27FC236}">
                <a16:creationId xmlns:a16="http://schemas.microsoft.com/office/drawing/2014/main" id="{E48482F7-AB82-49C6-B9DC-F645E2814392}"/>
              </a:ext>
            </a:extLst>
          </p:cNvPr>
          <p:cNvSpPr txBox="1"/>
          <p:nvPr/>
        </p:nvSpPr>
        <p:spPr>
          <a:xfrm>
            <a:off x="7511141" y="9836203"/>
            <a:ext cx="3265715" cy="461665"/>
          </a:xfrm>
          <a:prstGeom prst="rect">
            <a:avLst/>
          </a:prstGeom>
          <a:noFill/>
        </p:spPr>
        <p:txBody>
          <a:bodyPr wrap="square" rtlCol="0">
            <a:spAutoFit/>
          </a:bodyPr>
          <a:lstStyle/>
          <a:p>
            <a:pPr algn="ctr" defTabSz="1371600">
              <a:defRPr/>
            </a:pPr>
            <a:r>
              <a:rPr lang="es-CL" sz="2400" dirty="0">
                <a:solidFill>
                  <a:prstClr val="white"/>
                </a:solidFill>
                <a:latin typeface="Corbel" panose="020B0503020204020204" pitchFamily="34" charset="0"/>
              </a:rPr>
              <a:t>www.clgchile.cl</a:t>
            </a:r>
          </a:p>
        </p:txBody>
      </p:sp>
      <p:sp>
        <p:nvSpPr>
          <p:cNvPr id="17" name="Rectángulo 16"/>
          <p:cNvSpPr/>
          <p:nvPr/>
        </p:nvSpPr>
        <p:spPr>
          <a:xfrm>
            <a:off x="808302" y="287970"/>
            <a:ext cx="14798499" cy="9575865"/>
          </a:xfrm>
          <a:prstGeom prst="rect">
            <a:avLst/>
          </a:prstGeom>
          <a:solidFill>
            <a:schemeClr val="bg2">
              <a:lumMod val="50000"/>
              <a:alpha val="1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s-CL" sz="2700" dirty="0">
                <a:solidFill>
                  <a:prstClr val="white"/>
                </a:solidFill>
                <a:latin typeface="Calibri" panose="020F0502020204030204"/>
              </a:rPr>
              <a:t> </a:t>
            </a:r>
          </a:p>
        </p:txBody>
      </p:sp>
      <p:sp>
        <p:nvSpPr>
          <p:cNvPr id="28" name="Rectángulo 27"/>
          <p:cNvSpPr/>
          <p:nvPr/>
        </p:nvSpPr>
        <p:spPr>
          <a:xfrm>
            <a:off x="-1282824" y="911118"/>
            <a:ext cx="20853647" cy="7958685"/>
          </a:xfrm>
          <a:prstGeom prst="rect">
            <a:avLst/>
          </a:prstGeom>
          <a:solidFill>
            <a:schemeClr val="tx2">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s-CL" sz="2700" dirty="0">
              <a:solidFill>
                <a:prstClr val="white"/>
              </a:solidFill>
              <a:latin typeface="Calibri" panose="020F0502020204030204"/>
            </a:endParaRPr>
          </a:p>
        </p:txBody>
      </p:sp>
      <p:pic>
        <p:nvPicPr>
          <p:cNvPr id="29" name="Imagen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78728" y="365343"/>
            <a:ext cx="2093394" cy="545775"/>
          </a:xfrm>
          <a:prstGeom prst="rect">
            <a:avLst/>
          </a:prstGeom>
        </p:spPr>
      </p:pic>
      <p:sp>
        <p:nvSpPr>
          <p:cNvPr id="2" name="CuadroTexto 1"/>
          <p:cNvSpPr txBox="1"/>
          <p:nvPr/>
        </p:nvSpPr>
        <p:spPr>
          <a:xfrm>
            <a:off x="808300" y="1839712"/>
            <a:ext cx="15117500" cy="6001643"/>
          </a:xfrm>
          <a:prstGeom prst="rect">
            <a:avLst/>
          </a:prstGeom>
          <a:noFill/>
        </p:spPr>
        <p:txBody>
          <a:bodyPr wrap="square" rtlCol="0">
            <a:spAutoFit/>
          </a:bodyPr>
          <a:lstStyle/>
          <a:p>
            <a:pPr marL="2147888" indent="-2147888" defTabSz="1371600">
              <a:defRPr/>
            </a:pPr>
            <a:r>
              <a:rPr lang="es-CL" sz="2700" b="1" dirty="0">
                <a:solidFill>
                  <a:schemeClr val="accent1">
                    <a:lumMod val="50000"/>
                  </a:schemeClr>
                </a:solidFill>
                <a:latin typeface="Roboto"/>
              </a:rPr>
              <a:t>Agenda</a:t>
            </a:r>
          </a:p>
          <a:p>
            <a:pPr marL="2147888" indent="-2147888" defTabSz="1371600">
              <a:defRPr/>
            </a:pPr>
            <a:endParaRPr lang="es-CL" sz="2700" b="1" dirty="0">
              <a:solidFill>
                <a:schemeClr val="accent1">
                  <a:lumMod val="50000"/>
                </a:schemeClr>
              </a:solidFill>
              <a:latin typeface="Roboto"/>
            </a:endParaRPr>
          </a:p>
          <a:p>
            <a:pPr marL="2155032" indent="-2147888" defTabSz="1371600">
              <a:defRPr/>
            </a:pPr>
            <a:r>
              <a:rPr lang="es-CL" sz="3000" dirty="0">
                <a:solidFill>
                  <a:schemeClr val="accent1">
                    <a:lumMod val="50000"/>
                  </a:schemeClr>
                </a:solidFill>
              </a:rPr>
              <a:t>13:00 – 13:10 Bienvenida</a:t>
            </a:r>
          </a:p>
          <a:p>
            <a:pPr marL="2155032" indent="-2147888" defTabSz="1371600">
              <a:defRPr/>
            </a:pPr>
            <a:r>
              <a:rPr lang="es-CL" sz="3000" dirty="0">
                <a:solidFill>
                  <a:schemeClr val="accent1">
                    <a:lumMod val="50000"/>
                  </a:schemeClr>
                </a:solidFill>
              </a:rPr>
              <a:t>13:10 – 13:15 Revisión acta anterior</a:t>
            </a:r>
          </a:p>
          <a:p>
            <a:r>
              <a:rPr lang="en-GB" sz="3000" dirty="0">
                <a:solidFill>
                  <a:schemeClr val="accent1">
                    <a:lumMod val="50000"/>
                  </a:schemeClr>
                </a:solidFill>
              </a:rPr>
              <a:t>13:15 – 13:45 </a:t>
            </a:r>
            <a:r>
              <a:rPr lang="es-CL" sz="3000" dirty="0">
                <a:solidFill>
                  <a:schemeClr val="accent1">
                    <a:lumMod val="50000"/>
                  </a:schemeClr>
                </a:solidFill>
              </a:rPr>
              <a:t>“Creación del Center </a:t>
            </a:r>
            <a:r>
              <a:rPr lang="es-CL" sz="3000" dirty="0" err="1">
                <a:solidFill>
                  <a:schemeClr val="accent1">
                    <a:lumMod val="50000"/>
                  </a:schemeClr>
                </a:solidFill>
              </a:rPr>
              <a:t>for</a:t>
            </a:r>
            <a:r>
              <a:rPr lang="es-CL" sz="3000" dirty="0">
                <a:solidFill>
                  <a:schemeClr val="accent1">
                    <a:lumMod val="50000"/>
                  </a:schemeClr>
                </a:solidFill>
              </a:rPr>
              <a:t> </a:t>
            </a:r>
            <a:r>
              <a:rPr lang="es-CL" sz="3000" dirty="0" err="1">
                <a:solidFill>
                  <a:schemeClr val="accent1">
                    <a:lumMod val="50000"/>
                  </a:schemeClr>
                </a:solidFill>
              </a:rPr>
              <a:t>Biodiversity</a:t>
            </a:r>
            <a:r>
              <a:rPr lang="es-CL" sz="3000" dirty="0">
                <a:solidFill>
                  <a:schemeClr val="accent1">
                    <a:lumMod val="50000"/>
                  </a:schemeClr>
                </a:solidFill>
              </a:rPr>
              <a:t> </a:t>
            </a:r>
            <a:r>
              <a:rPr lang="es-CL" sz="3000" dirty="0" err="1">
                <a:solidFill>
                  <a:schemeClr val="accent1">
                    <a:lumMod val="50000"/>
                  </a:schemeClr>
                </a:solidFill>
              </a:rPr>
              <a:t>Finance</a:t>
            </a:r>
            <a:r>
              <a:rPr lang="es-CL" sz="3000" dirty="0">
                <a:solidFill>
                  <a:schemeClr val="accent1">
                    <a:lumMod val="50000"/>
                  </a:schemeClr>
                </a:solidFill>
              </a:rPr>
              <a:t> and Natural Capital”, Rodrigo Arriagada, Pontificia Universidad Católica.</a:t>
            </a:r>
            <a:endParaRPr lang="en-GB" sz="3000" dirty="0">
              <a:solidFill>
                <a:schemeClr val="accent1">
                  <a:lumMod val="50000"/>
                </a:schemeClr>
              </a:solidFill>
            </a:endParaRPr>
          </a:p>
          <a:p>
            <a:pPr algn="l"/>
            <a:r>
              <a:rPr lang="en-GB" sz="3000" dirty="0">
                <a:solidFill>
                  <a:schemeClr val="accent1">
                    <a:lumMod val="50000"/>
                  </a:schemeClr>
                </a:solidFill>
              </a:rPr>
              <a:t>13:45 – 14:25 </a:t>
            </a:r>
            <a:r>
              <a:rPr lang="es-CL" sz="3000" dirty="0">
                <a:solidFill>
                  <a:schemeClr val="accent1">
                    <a:lumMod val="50000"/>
                  </a:schemeClr>
                </a:solidFill>
              </a:rPr>
              <a:t>“Eureka Multilateral </a:t>
            </a:r>
            <a:r>
              <a:rPr lang="es-CL" sz="3000" dirty="0" err="1">
                <a:solidFill>
                  <a:schemeClr val="accent1">
                    <a:lumMod val="50000"/>
                  </a:schemeClr>
                </a:solidFill>
              </a:rPr>
              <a:t>Call</a:t>
            </a:r>
            <a:r>
              <a:rPr lang="es-CL" sz="3000" dirty="0">
                <a:solidFill>
                  <a:schemeClr val="accent1">
                    <a:lumMod val="50000"/>
                  </a:schemeClr>
                </a:solidFill>
              </a:rPr>
              <a:t> 2024 Network </a:t>
            </a:r>
            <a:r>
              <a:rPr lang="es-CL" sz="3000" dirty="0" err="1">
                <a:solidFill>
                  <a:schemeClr val="accent1">
                    <a:lumMod val="50000"/>
                  </a:schemeClr>
                </a:solidFill>
              </a:rPr>
              <a:t>Projects</a:t>
            </a:r>
            <a:r>
              <a:rPr lang="es-CL" sz="3000" dirty="0">
                <a:solidFill>
                  <a:schemeClr val="accent1">
                    <a:lumMod val="50000"/>
                  </a:schemeClr>
                </a:solidFill>
              </a:rPr>
              <a:t>”, Jocelyn </a:t>
            </a:r>
            <a:r>
              <a:rPr lang="es-CL" sz="3000" dirty="0" err="1">
                <a:solidFill>
                  <a:schemeClr val="accent1">
                    <a:lumMod val="50000"/>
                  </a:schemeClr>
                </a:solidFill>
              </a:rPr>
              <a:t>Olivari</a:t>
            </a:r>
            <a:r>
              <a:rPr lang="es-CL" sz="3000" dirty="0">
                <a:solidFill>
                  <a:schemeClr val="accent1">
                    <a:lumMod val="50000"/>
                  </a:schemeClr>
                </a:solidFill>
              </a:rPr>
              <a:t>, Gerente de Innovación, Directora Ejecutiva Comité </a:t>
            </a:r>
            <a:r>
              <a:rPr lang="es-CL" sz="3000" dirty="0" err="1">
                <a:solidFill>
                  <a:schemeClr val="accent1">
                    <a:lumMod val="50000"/>
                  </a:schemeClr>
                </a:solidFill>
              </a:rPr>
              <a:t>InnovaChile</a:t>
            </a:r>
            <a:r>
              <a:rPr lang="es-CL" sz="3000" dirty="0">
                <a:solidFill>
                  <a:schemeClr val="accent1">
                    <a:lumMod val="50000"/>
                  </a:schemeClr>
                </a:solidFill>
              </a:rPr>
              <a:t>, CORFO.</a:t>
            </a:r>
          </a:p>
          <a:p>
            <a:r>
              <a:rPr lang="en-GB" sz="3000" dirty="0">
                <a:solidFill>
                  <a:schemeClr val="accent1">
                    <a:lumMod val="50000"/>
                  </a:schemeClr>
                </a:solidFill>
              </a:rPr>
              <a:t>14:25 – 14:40</a:t>
            </a:r>
            <a:r>
              <a:rPr lang="es-CL" sz="3000" dirty="0">
                <a:solidFill>
                  <a:schemeClr val="accent1">
                    <a:lumMod val="50000"/>
                  </a:schemeClr>
                </a:solidFill>
              </a:rPr>
              <a:t> “Programa Transforma Cambio Climático”, Irina Reyes, Gerenta de Proyecto TCC, CORFO.</a:t>
            </a:r>
          </a:p>
          <a:p>
            <a:pPr algn="l"/>
            <a:r>
              <a:rPr lang="es-CL" sz="3000" dirty="0">
                <a:solidFill>
                  <a:schemeClr val="accent1">
                    <a:lumMod val="50000"/>
                  </a:schemeClr>
                </a:solidFill>
              </a:rPr>
              <a:t>14:40 </a:t>
            </a:r>
            <a:r>
              <a:rPr lang="en-GB" sz="3000" dirty="0">
                <a:solidFill>
                  <a:schemeClr val="accent1">
                    <a:lumMod val="50000"/>
                  </a:schemeClr>
                </a:solidFill>
              </a:rPr>
              <a:t>– 14:50</a:t>
            </a:r>
            <a:r>
              <a:rPr lang="es-CL" sz="3000" dirty="0">
                <a:solidFill>
                  <a:schemeClr val="accent1">
                    <a:lumMod val="50000"/>
                  </a:schemeClr>
                </a:solidFill>
              </a:rPr>
              <a:t> “Avance Comité de Carbono Neutralidad y Resiliencia”, “Consulta Ciudadana del Reglamento del Artículo6”; “CLG UK: More </a:t>
            </a:r>
            <a:r>
              <a:rPr lang="es-CL" sz="3000" dirty="0" err="1">
                <a:solidFill>
                  <a:schemeClr val="accent1">
                    <a:lumMod val="50000"/>
                  </a:schemeClr>
                </a:solidFill>
              </a:rPr>
              <a:t>Renewables</a:t>
            </a:r>
            <a:r>
              <a:rPr lang="es-CL" sz="3000" dirty="0">
                <a:solidFill>
                  <a:schemeClr val="accent1">
                    <a:lumMod val="50000"/>
                  </a:schemeClr>
                </a:solidFill>
              </a:rPr>
              <a:t> </a:t>
            </a:r>
            <a:r>
              <a:rPr lang="es-CL" sz="3000" dirty="0" err="1">
                <a:solidFill>
                  <a:schemeClr val="accent1">
                    <a:lumMod val="50000"/>
                  </a:schemeClr>
                </a:solidFill>
              </a:rPr>
              <a:t>Campaign</a:t>
            </a:r>
            <a:r>
              <a:rPr lang="es-CL" sz="3000" dirty="0">
                <a:solidFill>
                  <a:schemeClr val="accent1">
                    <a:lumMod val="50000"/>
                  </a:schemeClr>
                </a:solidFill>
              </a:rPr>
              <a:t>”; Teresa Ruiz-Tagle, CLG Chile.</a:t>
            </a:r>
          </a:p>
          <a:p>
            <a:r>
              <a:rPr lang="es-CL" sz="3000" dirty="0">
                <a:solidFill>
                  <a:schemeClr val="accent1">
                    <a:lumMod val="50000"/>
                  </a:schemeClr>
                </a:solidFill>
              </a:rPr>
              <a:t>14:50</a:t>
            </a:r>
            <a:r>
              <a:rPr lang="en-GB" sz="3000" dirty="0">
                <a:solidFill>
                  <a:schemeClr val="accent1">
                    <a:lumMod val="50000"/>
                  </a:schemeClr>
                </a:solidFill>
              </a:rPr>
              <a:t> – </a:t>
            </a:r>
            <a:r>
              <a:rPr lang="es-CL" sz="3000" dirty="0">
                <a:solidFill>
                  <a:schemeClr val="accent1">
                    <a:lumMod val="50000"/>
                  </a:schemeClr>
                </a:solidFill>
              </a:rPr>
              <a:t>15:00 Varios: Próximas actividades</a:t>
            </a:r>
          </a:p>
        </p:txBody>
      </p:sp>
      <p:pic>
        <p:nvPicPr>
          <p:cNvPr id="5" name="Imagen 4">
            <a:extLst>
              <a:ext uri="{FF2B5EF4-FFF2-40B4-BE49-F238E27FC236}">
                <a16:creationId xmlns:a16="http://schemas.microsoft.com/office/drawing/2014/main" id="{91A1914B-C291-2B0B-FF66-6A0B89D48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301" y="9197792"/>
            <a:ext cx="14798499" cy="675536"/>
          </a:xfrm>
          <a:prstGeom prst="rect">
            <a:avLst/>
          </a:prstGeom>
        </p:spPr>
      </p:pic>
    </p:spTree>
    <p:extLst>
      <p:ext uri="{BB962C8B-B14F-4D97-AF65-F5344CB8AC3E}">
        <p14:creationId xmlns:p14="http://schemas.microsoft.com/office/powerpoint/2010/main" val="711292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19200" y="876477"/>
            <a:ext cx="19163072" cy="1395573"/>
          </a:xfrm>
          <a:prstGeom prst="rect">
            <a:avLst/>
          </a:prstGeom>
        </p:spPr>
        <p:txBody>
          <a:bodyPr vert="horz" wrap="square" lIns="0" tIns="536256" rIns="0" bIns="0" rtlCol="0">
            <a:spAutoFit/>
          </a:bodyPr>
          <a:lstStyle/>
          <a:p>
            <a:pPr marL="224790">
              <a:spcBef>
                <a:spcPts val="150"/>
              </a:spcBef>
            </a:pPr>
            <a:r>
              <a:rPr sz="5550" dirty="0"/>
              <a:t>Avances</a:t>
            </a:r>
            <a:r>
              <a:rPr sz="5550" spc="-60" dirty="0"/>
              <a:t> </a:t>
            </a:r>
            <a:r>
              <a:rPr sz="5550" dirty="0"/>
              <a:t>del</a:t>
            </a:r>
            <a:r>
              <a:rPr sz="5550" spc="-60" dirty="0"/>
              <a:t> </a:t>
            </a:r>
            <a:r>
              <a:rPr sz="5550" dirty="0"/>
              <a:t>grupo</a:t>
            </a:r>
            <a:r>
              <a:rPr sz="5550" spc="-83" dirty="0"/>
              <a:t> </a:t>
            </a:r>
            <a:r>
              <a:rPr sz="5550" dirty="0"/>
              <a:t>Ciudades</a:t>
            </a:r>
            <a:r>
              <a:rPr sz="5550" spc="-60" dirty="0"/>
              <a:t> </a:t>
            </a:r>
            <a:r>
              <a:rPr sz="5550" spc="-15" dirty="0"/>
              <a:t>Sostenibles</a:t>
            </a:r>
            <a:endParaRPr sz="5550" dirty="0"/>
          </a:p>
        </p:txBody>
      </p:sp>
      <p:pic>
        <p:nvPicPr>
          <p:cNvPr id="3" name="object 3"/>
          <p:cNvPicPr/>
          <p:nvPr/>
        </p:nvPicPr>
        <p:blipFill>
          <a:blip r:embed="rId2" cstate="print"/>
          <a:stretch>
            <a:fillRect/>
          </a:stretch>
        </p:blipFill>
        <p:spPr>
          <a:xfrm>
            <a:off x="1" y="17144"/>
            <a:ext cx="18287999" cy="291464"/>
          </a:xfrm>
          <a:prstGeom prst="rect">
            <a:avLst/>
          </a:prstGeom>
        </p:spPr>
      </p:pic>
      <p:sp>
        <p:nvSpPr>
          <p:cNvPr id="4" name="object 4"/>
          <p:cNvSpPr txBox="1">
            <a:spLocks noGrp="1"/>
          </p:cNvSpPr>
          <p:nvPr>
            <p:ph type="body" idx="1"/>
          </p:nvPr>
        </p:nvSpPr>
        <p:spPr>
          <a:xfrm>
            <a:off x="1371600" y="2552700"/>
            <a:ext cx="17184857" cy="5918800"/>
          </a:xfrm>
          <a:prstGeom prst="rect">
            <a:avLst/>
          </a:prstGeom>
        </p:spPr>
        <p:txBody>
          <a:bodyPr vert="horz" wrap="square" lIns="0" tIns="209550" rIns="0" bIns="0" rtlCol="0">
            <a:spAutoFit/>
          </a:bodyPr>
          <a:lstStyle/>
          <a:p>
            <a:pPr marL="19050">
              <a:spcBef>
                <a:spcPts val="1650"/>
              </a:spcBef>
            </a:pPr>
            <a:r>
              <a:rPr sz="3000" kern="1200" dirty="0">
                <a:solidFill>
                  <a:srgbClr val="205F9A"/>
                </a:solidFill>
                <a:latin typeface="Microsoft Sans Serif"/>
                <a:cs typeface="Microsoft Sans Serif"/>
              </a:rPr>
              <a:t>Las ideas fuerza están en torno a:</a:t>
            </a:r>
          </a:p>
          <a:p>
            <a:pPr marL="532448" indent="-513398">
              <a:spcBef>
                <a:spcPts val="1500"/>
              </a:spcBef>
              <a:buClr>
                <a:srgbClr val="FF0000"/>
              </a:buClr>
              <a:buFont typeface="Microsoft Sans Serif"/>
              <a:buChar char="▪"/>
              <a:tabLst>
                <a:tab pos="532448" algn="l"/>
              </a:tabLst>
            </a:pPr>
            <a:r>
              <a:rPr sz="3000" kern="1200" dirty="0">
                <a:solidFill>
                  <a:srgbClr val="205F9A"/>
                </a:solidFill>
                <a:latin typeface="Microsoft Sans Serif"/>
                <a:cs typeface="Microsoft Sans Serif"/>
              </a:rPr>
              <a:t>Considerar desigualdad en medidas (que no sean regresivas).</a:t>
            </a:r>
          </a:p>
          <a:p>
            <a:pPr marL="532448" indent="-513398">
              <a:spcBef>
                <a:spcPts val="300"/>
              </a:spcBef>
              <a:buClr>
                <a:srgbClr val="FF0000"/>
              </a:buClr>
              <a:buFont typeface="Microsoft Sans Serif"/>
              <a:buChar char="▪"/>
              <a:tabLst>
                <a:tab pos="532448" algn="l"/>
              </a:tabLst>
            </a:pPr>
            <a:r>
              <a:rPr sz="3000" kern="1200" dirty="0">
                <a:solidFill>
                  <a:srgbClr val="205F9A"/>
                </a:solidFill>
                <a:latin typeface="Microsoft Sans Serif"/>
                <a:cs typeface="Microsoft Sans Serif"/>
              </a:rPr>
              <a:t>Importancia de las soluciones basadas en naturaleza (SbN),</a:t>
            </a:r>
          </a:p>
          <a:p>
            <a:pPr marL="533400" marR="404813">
              <a:lnSpc>
                <a:spcPct val="107000"/>
              </a:lnSpc>
              <a:spcBef>
                <a:spcPts val="15"/>
              </a:spcBef>
            </a:pPr>
            <a:r>
              <a:rPr sz="3000" kern="1200" dirty="0">
                <a:solidFill>
                  <a:srgbClr val="205F9A"/>
                </a:solidFill>
                <a:latin typeface="Microsoft Sans Serif"/>
                <a:cs typeface="Microsoft Sans Serif"/>
              </a:rPr>
              <a:t>especialmente lo relacionado al aumento de la masa vegetal en las ciudades, corredores verdes.</a:t>
            </a:r>
          </a:p>
          <a:p>
            <a:pPr marL="532448" indent="-513398">
              <a:spcBef>
                <a:spcPts val="300"/>
              </a:spcBef>
              <a:buClr>
                <a:srgbClr val="FF0000"/>
              </a:buClr>
              <a:buFont typeface="Microsoft Sans Serif"/>
              <a:buChar char="▪"/>
              <a:tabLst>
                <a:tab pos="532448" algn="l"/>
              </a:tabLst>
            </a:pPr>
            <a:r>
              <a:rPr sz="3000" kern="1200" dirty="0">
                <a:solidFill>
                  <a:srgbClr val="205F9A"/>
                </a:solidFill>
                <a:latin typeface="Microsoft Sans Serif"/>
                <a:cs typeface="Microsoft Sans Serif"/>
              </a:rPr>
              <a:t>Impulsar con fuerza las ciclovías y la biodigestión en municipios.</a:t>
            </a:r>
          </a:p>
          <a:p>
            <a:pPr>
              <a:spcBef>
                <a:spcPts val="270"/>
              </a:spcBef>
              <a:buClr>
                <a:srgbClr val="FF0000"/>
              </a:buClr>
              <a:buFont typeface="Microsoft Sans Serif"/>
              <a:buChar char="▪"/>
            </a:pPr>
            <a:endParaRPr sz="3000" kern="1200" dirty="0">
              <a:solidFill>
                <a:srgbClr val="205F9A"/>
              </a:solidFill>
              <a:latin typeface="Microsoft Sans Serif"/>
              <a:cs typeface="Microsoft Sans Serif"/>
            </a:endParaRPr>
          </a:p>
          <a:p>
            <a:pPr marL="19050">
              <a:lnSpc>
                <a:spcPts val="4305"/>
              </a:lnSpc>
            </a:pPr>
            <a:r>
              <a:rPr sz="3000" kern="1200" dirty="0">
                <a:solidFill>
                  <a:srgbClr val="205F9A"/>
                </a:solidFill>
                <a:latin typeface="Microsoft Sans Serif"/>
                <a:cs typeface="Microsoft Sans Serif"/>
              </a:rPr>
              <a:t>Se trabaja en torno a tres líneas de </a:t>
            </a:r>
            <a:r>
              <a:rPr sz="3000" kern="1200" dirty="0" err="1">
                <a:solidFill>
                  <a:srgbClr val="205F9A"/>
                </a:solidFill>
                <a:latin typeface="Microsoft Sans Serif"/>
                <a:cs typeface="Microsoft Sans Serif"/>
              </a:rPr>
              <a:t>trabajo</a:t>
            </a:r>
            <a:r>
              <a:rPr lang="es-ES" sz="3000" kern="1200" dirty="0">
                <a:solidFill>
                  <a:srgbClr val="205F9A"/>
                </a:solidFill>
                <a:latin typeface="Microsoft Sans Serif"/>
                <a:cs typeface="Microsoft Sans Serif"/>
              </a:rPr>
              <a:t>:</a:t>
            </a:r>
            <a:endParaRPr sz="3000" kern="1200" dirty="0">
              <a:solidFill>
                <a:srgbClr val="205F9A"/>
              </a:solidFill>
              <a:latin typeface="Microsoft Sans Serif"/>
              <a:cs typeface="Microsoft Sans Serif"/>
            </a:endParaRPr>
          </a:p>
          <a:p>
            <a:pPr marL="532448" indent="-513398">
              <a:lnSpc>
                <a:spcPts val="4305"/>
              </a:lnSpc>
              <a:buClr>
                <a:srgbClr val="FF0000"/>
              </a:buClr>
              <a:buFont typeface="Microsoft Sans Serif"/>
              <a:buChar char="▪"/>
              <a:tabLst>
                <a:tab pos="532448" algn="l"/>
              </a:tabLst>
            </a:pPr>
            <a:r>
              <a:rPr sz="3000" kern="1200" dirty="0">
                <a:solidFill>
                  <a:srgbClr val="205F9A"/>
                </a:solidFill>
                <a:latin typeface="Microsoft Sans Serif"/>
                <a:cs typeface="Microsoft Sans Serif"/>
              </a:rPr>
              <a:t>Disminuir la emisiones derivadas del consumo energético en ciudades</a:t>
            </a:r>
          </a:p>
          <a:p>
            <a:pPr marL="532448" indent="-513398">
              <a:spcBef>
                <a:spcPts val="300"/>
              </a:spcBef>
              <a:buClr>
                <a:srgbClr val="FF0000"/>
              </a:buClr>
              <a:buFont typeface="Microsoft Sans Serif"/>
              <a:buChar char="▪"/>
              <a:tabLst>
                <a:tab pos="532448" algn="l"/>
              </a:tabLst>
            </a:pPr>
            <a:r>
              <a:rPr sz="3000" kern="1200" dirty="0">
                <a:solidFill>
                  <a:srgbClr val="205F9A"/>
                </a:solidFill>
                <a:latin typeface="Microsoft Sans Serif"/>
                <a:cs typeface="Microsoft Sans Serif"/>
              </a:rPr>
              <a:t>Aumentar resiliencia de la ciudad y captura de GEI</a:t>
            </a:r>
          </a:p>
          <a:p>
            <a:pPr marL="532448" indent="-513398">
              <a:spcBef>
                <a:spcPts val="300"/>
              </a:spcBef>
              <a:buClr>
                <a:srgbClr val="FF0000"/>
              </a:buClr>
              <a:buFont typeface="Microsoft Sans Serif"/>
              <a:buChar char="▪"/>
              <a:tabLst>
                <a:tab pos="532448" algn="l"/>
              </a:tabLst>
            </a:pPr>
            <a:r>
              <a:rPr sz="3000" kern="1200" dirty="0">
                <a:solidFill>
                  <a:srgbClr val="205F9A"/>
                </a:solidFill>
                <a:latin typeface="Microsoft Sans Serif"/>
                <a:cs typeface="Microsoft Sans Serif"/>
              </a:rPr>
              <a:t>Impulsar economía circular</a:t>
            </a:r>
          </a:p>
        </p:txBody>
      </p:sp>
      <p:sp>
        <p:nvSpPr>
          <p:cNvPr id="5" name="object 5"/>
          <p:cNvSpPr txBox="1">
            <a:spLocks noGrp="1"/>
          </p:cNvSpPr>
          <p:nvPr>
            <p:ph type="ftr" sz="quarter" idx="5"/>
          </p:nvPr>
        </p:nvSpPr>
        <p:spPr>
          <a:xfrm>
            <a:off x="9326880" y="14350365"/>
            <a:ext cx="8778240" cy="574196"/>
          </a:xfrm>
          <a:prstGeom prst="rect">
            <a:avLst/>
          </a:prstGeom>
        </p:spPr>
        <p:txBody>
          <a:bodyPr vert="horz" wrap="square" lIns="0" tIns="20003" rIns="0" bIns="0" rtlCol="0">
            <a:spAutoFit/>
          </a:bodyPr>
          <a:lstStyle/>
          <a:p>
            <a:pPr marL="19050">
              <a:spcBef>
                <a:spcPts val="158"/>
              </a:spcBef>
            </a:pPr>
            <a:r>
              <a:rPr dirty="0"/>
              <a:t>Comité</a:t>
            </a:r>
            <a:r>
              <a:rPr spc="-68" dirty="0"/>
              <a:t> </a:t>
            </a:r>
            <a:r>
              <a:rPr dirty="0"/>
              <a:t>de</a:t>
            </a:r>
            <a:r>
              <a:rPr spc="-53" dirty="0"/>
              <a:t> </a:t>
            </a:r>
            <a:r>
              <a:rPr spc="-15" dirty="0"/>
              <a:t>Carbono-</a:t>
            </a:r>
            <a:r>
              <a:rPr dirty="0"/>
              <a:t>Neutralidad</a:t>
            </a:r>
            <a:r>
              <a:rPr spc="-90" dirty="0"/>
              <a:t> </a:t>
            </a:r>
            <a:r>
              <a:rPr dirty="0"/>
              <a:t>y</a:t>
            </a:r>
            <a:r>
              <a:rPr spc="-60" dirty="0"/>
              <a:t> </a:t>
            </a:r>
            <a:r>
              <a:rPr dirty="0"/>
              <a:t>Resiliencia:</a:t>
            </a:r>
            <a:r>
              <a:rPr spc="-60" dirty="0"/>
              <a:t> </a:t>
            </a:r>
            <a:r>
              <a:rPr b="0" dirty="0">
                <a:latin typeface="Verdana"/>
                <a:cs typeface="Verdana"/>
              </a:rPr>
              <a:t>una</a:t>
            </a:r>
            <a:r>
              <a:rPr spc="-23" dirty="0">
                <a:latin typeface="Verdana"/>
                <a:cs typeface="Verdana"/>
              </a:rPr>
              <a:t> </a:t>
            </a:r>
            <a:r>
              <a:rPr b="0" dirty="0">
                <a:latin typeface="Verdana"/>
                <a:cs typeface="Verdana"/>
              </a:rPr>
              <a:t>ventana</a:t>
            </a:r>
            <a:r>
              <a:rPr spc="-30" dirty="0">
                <a:latin typeface="Verdana"/>
                <a:cs typeface="Verdana"/>
              </a:rPr>
              <a:t> </a:t>
            </a:r>
            <a:r>
              <a:rPr b="0" dirty="0">
                <a:latin typeface="Verdana"/>
                <a:cs typeface="Verdana"/>
              </a:rPr>
              <a:t>de</a:t>
            </a:r>
            <a:r>
              <a:rPr spc="-30" dirty="0">
                <a:latin typeface="Verdana"/>
                <a:cs typeface="Verdana"/>
              </a:rPr>
              <a:t> </a:t>
            </a:r>
            <a:r>
              <a:rPr b="0" dirty="0">
                <a:latin typeface="Verdana"/>
                <a:cs typeface="Verdana"/>
              </a:rPr>
              <a:t>oportunidades</a:t>
            </a:r>
            <a:r>
              <a:rPr spc="15" dirty="0">
                <a:latin typeface="Verdana"/>
                <a:cs typeface="Verdana"/>
              </a:rPr>
              <a:t> </a:t>
            </a:r>
            <a:r>
              <a:rPr b="0" dirty="0">
                <a:latin typeface="Verdana"/>
                <a:cs typeface="Verdana"/>
              </a:rPr>
              <a:t>para</a:t>
            </a:r>
            <a:r>
              <a:rPr spc="-45" dirty="0">
                <a:latin typeface="Verdana"/>
                <a:cs typeface="Verdana"/>
              </a:rPr>
              <a:t> </a:t>
            </a:r>
            <a:r>
              <a:rPr spc="-15" dirty="0">
                <a:latin typeface="Verdana"/>
                <a:cs typeface="Verdana"/>
              </a:rPr>
              <a:t>Chile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3921" y="565880"/>
            <a:ext cx="14212253" cy="850233"/>
          </a:xfrm>
          <a:prstGeom prst="rect">
            <a:avLst/>
          </a:prstGeom>
        </p:spPr>
        <p:txBody>
          <a:bodyPr vert="horz" wrap="square" lIns="0" tIns="19050" rIns="0" bIns="0" rtlCol="0">
            <a:spAutoFit/>
          </a:bodyPr>
          <a:lstStyle/>
          <a:p>
            <a:pPr marL="19050">
              <a:spcBef>
                <a:spcPts val="150"/>
              </a:spcBef>
            </a:pPr>
            <a:r>
              <a:rPr sz="5400" dirty="0"/>
              <a:t>Avances</a:t>
            </a:r>
            <a:r>
              <a:rPr sz="5400" spc="-90" dirty="0"/>
              <a:t> </a:t>
            </a:r>
            <a:r>
              <a:rPr sz="5400" dirty="0"/>
              <a:t>del</a:t>
            </a:r>
            <a:r>
              <a:rPr sz="5400" spc="-60" dirty="0"/>
              <a:t> </a:t>
            </a:r>
            <a:r>
              <a:rPr sz="5400" dirty="0"/>
              <a:t>grupo</a:t>
            </a:r>
            <a:r>
              <a:rPr sz="5400" spc="-53" dirty="0"/>
              <a:t> </a:t>
            </a:r>
            <a:r>
              <a:rPr sz="5400" dirty="0"/>
              <a:t>Seguridad</a:t>
            </a:r>
            <a:r>
              <a:rPr sz="5400" spc="-83" dirty="0"/>
              <a:t> </a:t>
            </a:r>
            <a:r>
              <a:rPr sz="5400" spc="-15" dirty="0"/>
              <a:t>Hídrica</a:t>
            </a:r>
            <a:endParaRPr sz="5400"/>
          </a:p>
        </p:txBody>
      </p:sp>
      <p:pic>
        <p:nvPicPr>
          <p:cNvPr id="3" name="object 3"/>
          <p:cNvPicPr/>
          <p:nvPr/>
        </p:nvPicPr>
        <p:blipFill>
          <a:blip r:embed="rId2" cstate="print"/>
          <a:stretch>
            <a:fillRect/>
          </a:stretch>
        </p:blipFill>
        <p:spPr>
          <a:xfrm>
            <a:off x="1" y="17144"/>
            <a:ext cx="18287999" cy="291464"/>
          </a:xfrm>
          <a:prstGeom prst="rect">
            <a:avLst/>
          </a:prstGeom>
        </p:spPr>
      </p:pic>
      <p:sp>
        <p:nvSpPr>
          <p:cNvPr id="4" name="object 4"/>
          <p:cNvSpPr/>
          <p:nvPr/>
        </p:nvSpPr>
        <p:spPr>
          <a:xfrm>
            <a:off x="1274445" y="1672590"/>
            <a:ext cx="16779240" cy="8614410"/>
          </a:xfrm>
          <a:custGeom>
            <a:avLst/>
            <a:gdLst/>
            <a:ahLst/>
            <a:cxnLst/>
            <a:rect l="l" t="t" r="r" b="b"/>
            <a:pathLst>
              <a:path w="11186160" h="5742940">
                <a:moveTo>
                  <a:pt x="11186160" y="0"/>
                </a:moveTo>
                <a:lnTo>
                  <a:pt x="0" y="0"/>
                </a:lnTo>
                <a:lnTo>
                  <a:pt x="0" y="5742937"/>
                </a:lnTo>
                <a:lnTo>
                  <a:pt x="11186160" y="5742937"/>
                </a:lnTo>
                <a:lnTo>
                  <a:pt x="11186160" y="0"/>
                </a:lnTo>
                <a:close/>
              </a:path>
            </a:pathLst>
          </a:custGeom>
          <a:solidFill>
            <a:srgbClr val="FFFFFF"/>
          </a:solidFill>
        </p:spPr>
        <p:txBody>
          <a:bodyPr wrap="square" lIns="0" tIns="0" rIns="0" bIns="0" rtlCol="0"/>
          <a:lstStyle/>
          <a:p>
            <a:endParaRPr sz="2700"/>
          </a:p>
        </p:txBody>
      </p:sp>
      <p:sp>
        <p:nvSpPr>
          <p:cNvPr id="5" name="object 5"/>
          <p:cNvSpPr txBox="1"/>
          <p:nvPr/>
        </p:nvSpPr>
        <p:spPr>
          <a:xfrm>
            <a:off x="1393508" y="1623060"/>
            <a:ext cx="15926753" cy="7838684"/>
          </a:xfrm>
          <a:prstGeom prst="rect">
            <a:avLst/>
          </a:prstGeom>
        </p:spPr>
        <p:txBody>
          <a:bodyPr vert="horz" wrap="square" lIns="0" tIns="104775" rIns="0" bIns="0" rtlCol="0">
            <a:spAutoFit/>
          </a:bodyPr>
          <a:lstStyle/>
          <a:p>
            <a:pPr marL="19050">
              <a:spcBef>
                <a:spcPts val="825"/>
              </a:spcBef>
            </a:pPr>
            <a:r>
              <a:rPr sz="2700" b="1" dirty="0">
                <a:solidFill>
                  <a:srgbClr val="163D63"/>
                </a:solidFill>
                <a:latin typeface="Arial"/>
                <a:cs typeface="Arial"/>
              </a:rPr>
              <a:t>Hay</a:t>
            </a:r>
            <a:r>
              <a:rPr sz="2700" b="1" spc="-30" dirty="0">
                <a:solidFill>
                  <a:srgbClr val="163D63"/>
                </a:solidFill>
                <a:latin typeface="Arial"/>
                <a:cs typeface="Arial"/>
              </a:rPr>
              <a:t> </a:t>
            </a:r>
            <a:r>
              <a:rPr sz="2700" b="1" dirty="0">
                <a:solidFill>
                  <a:srgbClr val="163D63"/>
                </a:solidFill>
                <a:latin typeface="Arial"/>
                <a:cs typeface="Arial"/>
              </a:rPr>
              <a:t>consenso</a:t>
            </a:r>
            <a:r>
              <a:rPr sz="2700" b="1" spc="-23" dirty="0">
                <a:solidFill>
                  <a:srgbClr val="163D63"/>
                </a:solidFill>
                <a:latin typeface="Arial"/>
                <a:cs typeface="Arial"/>
              </a:rPr>
              <a:t> </a:t>
            </a:r>
            <a:r>
              <a:rPr sz="2700" b="1" dirty="0">
                <a:solidFill>
                  <a:srgbClr val="163D63"/>
                </a:solidFill>
                <a:latin typeface="Arial"/>
                <a:cs typeface="Arial"/>
              </a:rPr>
              <a:t>en</a:t>
            </a:r>
            <a:r>
              <a:rPr sz="2700" b="1" spc="-23" dirty="0">
                <a:solidFill>
                  <a:srgbClr val="163D63"/>
                </a:solidFill>
                <a:latin typeface="Arial"/>
                <a:cs typeface="Arial"/>
              </a:rPr>
              <a:t> </a:t>
            </a:r>
            <a:r>
              <a:rPr sz="2700" b="1" dirty="0">
                <a:solidFill>
                  <a:srgbClr val="163D63"/>
                </a:solidFill>
                <a:latin typeface="Arial"/>
                <a:cs typeface="Arial"/>
              </a:rPr>
              <a:t>torno</a:t>
            </a:r>
            <a:r>
              <a:rPr sz="2700" b="1" spc="-23" dirty="0">
                <a:solidFill>
                  <a:srgbClr val="163D63"/>
                </a:solidFill>
                <a:latin typeface="Arial"/>
                <a:cs typeface="Arial"/>
              </a:rPr>
              <a:t> </a:t>
            </a:r>
            <a:r>
              <a:rPr sz="2700" b="1" dirty="0">
                <a:solidFill>
                  <a:srgbClr val="163D63"/>
                </a:solidFill>
                <a:latin typeface="Arial"/>
                <a:cs typeface="Arial"/>
              </a:rPr>
              <a:t>a</a:t>
            </a:r>
            <a:r>
              <a:rPr sz="2700" b="1" spc="-23" dirty="0">
                <a:solidFill>
                  <a:srgbClr val="163D63"/>
                </a:solidFill>
                <a:latin typeface="Arial"/>
                <a:cs typeface="Arial"/>
              </a:rPr>
              <a:t> </a:t>
            </a:r>
            <a:r>
              <a:rPr sz="2700" b="1" dirty="0">
                <a:solidFill>
                  <a:srgbClr val="163D63"/>
                </a:solidFill>
                <a:latin typeface="Arial"/>
                <a:cs typeface="Arial"/>
              </a:rPr>
              <a:t>tres</a:t>
            </a:r>
            <a:r>
              <a:rPr sz="2700" b="1" spc="-38" dirty="0">
                <a:solidFill>
                  <a:srgbClr val="163D63"/>
                </a:solidFill>
                <a:latin typeface="Arial"/>
                <a:cs typeface="Arial"/>
              </a:rPr>
              <a:t> </a:t>
            </a:r>
            <a:r>
              <a:rPr sz="2700" b="1" dirty="0">
                <a:solidFill>
                  <a:srgbClr val="163D63"/>
                </a:solidFill>
                <a:latin typeface="Arial"/>
                <a:cs typeface="Arial"/>
              </a:rPr>
              <a:t>grandes</a:t>
            </a:r>
            <a:r>
              <a:rPr sz="2700" b="1" spc="-23" dirty="0">
                <a:solidFill>
                  <a:srgbClr val="163D63"/>
                </a:solidFill>
                <a:latin typeface="Arial"/>
                <a:cs typeface="Arial"/>
              </a:rPr>
              <a:t> </a:t>
            </a:r>
            <a:r>
              <a:rPr sz="2700" b="1" spc="-15" dirty="0">
                <a:solidFill>
                  <a:srgbClr val="163D63"/>
                </a:solidFill>
                <a:latin typeface="Arial"/>
                <a:cs typeface="Arial"/>
              </a:rPr>
              <a:t>aspectos:</a:t>
            </a:r>
            <a:endParaRPr sz="2700" dirty="0">
              <a:latin typeface="Arial"/>
              <a:cs typeface="Arial"/>
            </a:endParaRPr>
          </a:p>
          <a:p>
            <a:pPr marL="961073" indent="-494348">
              <a:spcBef>
                <a:spcPts val="1425"/>
              </a:spcBef>
              <a:buClr>
                <a:srgbClr val="FF0000"/>
              </a:buClr>
              <a:buSzPct val="122222"/>
              <a:buFont typeface="Arial MT"/>
              <a:buChar char="●"/>
              <a:tabLst>
                <a:tab pos="961073" algn="l"/>
              </a:tabLst>
            </a:pPr>
            <a:r>
              <a:rPr sz="2700" dirty="0">
                <a:solidFill>
                  <a:srgbClr val="163D63"/>
                </a:solidFill>
                <a:latin typeface="Microsoft Sans Serif"/>
                <a:cs typeface="Microsoft Sans Serif"/>
              </a:rPr>
              <a:t>El enfoque</a:t>
            </a:r>
            <a:r>
              <a:rPr sz="2700" spc="8" dirty="0">
                <a:solidFill>
                  <a:srgbClr val="163D63"/>
                </a:solidFill>
                <a:latin typeface="Microsoft Sans Serif"/>
                <a:cs typeface="Microsoft Sans Serif"/>
              </a:rPr>
              <a:t> </a:t>
            </a:r>
            <a:r>
              <a:rPr sz="2700" dirty="0">
                <a:solidFill>
                  <a:srgbClr val="163D63"/>
                </a:solidFill>
                <a:latin typeface="Microsoft Sans Serif"/>
                <a:cs typeface="Microsoft Sans Serif"/>
              </a:rPr>
              <a:t>debe</a:t>
            </a:r>
            <a:r>
              <a:rPr sz="2700" spc="8" dirty="0">
                <a:solidFill>
                  <a:srgbClr val="163D63"/>
                </a:solidFill>
                <a:latin typeface="Microsoft Sans Serif"/>
                <a:cs typeface="Microsoft Sans Serif"/>
              </a:rPr>
              <a:t> </a:t>
            </a:r>
            <a:r>
              <a:rPr sz="2700" dirty="0">
                <a:solidFill>
                  <a:srgbClr val="163D63"/>
                </a:solidFill>
                <a:latin typeface="Microsoft Sans Serif"/>
                <a:cs typeface="Microsoft Sans Serif"/>
              </a:rPr>
              <a:t>ser</a:t>
            </a:r>
            <a:r>
              <a:rPr sz="2700" spc="15" dirty="0">
                <a:solidFill>
                  <a:srgbClr val="163D63"/>
                </a:solidFill>
                <a:latin typeface="Microsoft Sans Serif"/>
                <a:cs typeface="Microsoft Sans Serif"/>
              </a:rPr>
              <a:t> </a:t>
            </a:r>
            <a:r>
              <a:rPr sz="2700" b="1" dirty="0">
                <a:solidFill>
                  <a:srgbClr val="163D63"/>
                </a:solidFill>
                <a:latin typeface="Arial"/>
                <a:cs typeface="Arial"/>
              </a:rPr>
              <a:t>integrado</a:t>
            </a:r>
            <a:r>
              <a:rPr sz="2700" b="1" spc="-23" dirty="0">
                <a:solidFill>
                  <a:srgbClr val="163D63"/>
                </a:solidFill>
                <a:latin typeface="Arial"/>
                <a:cs typeface="Arial"/>
              </a:rPr>
              <a:t> </a:t>
            </a:r>
            <a:r>
              <a:rPr sz="2700" b="1" dirty="0">
                <a:solidFill>
                  <a:srgbClr val="163D63"/>
                </a:solidFill>
                <a:latin typeface="Arial"/>
                <a:cs typeface="Arial"/>
              </a:rPr>
              <a:t>y</a:t>
            </a:r>
            <a:r>
              <a:rPr sz="2700" b="1" spc="-30" dirty="0">
                <a:solidFill>
                  <a:srgbClr val="163D63"/>
                </a:solidFill>
                <a:latin typeface="Arial"/>
                <a:cs typeface="Arial"/>
              </a:rPr>
              <a:t> </a:t>
            </a:r>
            <a:r>
              <a:rPr sz="2700" b="1" dirty="0">
                <a:solidFill>
                  <a:srgbClr val="163D63"/>
                </a:solidFill>
                <a:latin typeface="Arial"/>
                <a:cs typeface="Arial"/>
              </a:rPr>
              <a:t>de</a:t>
            </a:r>
            <a:r>
              <a:rPr sz="2700" b="1" spc="-30" dirty="0">
                <a:solidFill>
                  <a:srgbClr val="163D63"/>
                </a:solidFill>
                <a:latin typeface="Arial"/>
                <a:cs typeface="Arial"/>
              </a:rPr>
              <a:t> </a:t>
            </a:r>
            <a:r>
              <a:rPr sz="2700" b="1" dirty="0">
                <a:solidFill>
                  <a:srgbClr val="163D63"/>
                </a:solidFill>
                <a:latin typeface="Arial"/>
                <a:cs typeface="Arial"/>
              </a:rPr>
              <a:t>cuencas</a:t>
            </a:r>
            <a:r>
              <a:rPr sz="2700" dirty="0">
                <a:solidFill>
                  <a:srgbClr val="163D63"/>
                </a:solidFill>
                <a:latin typeface="Microsoft Sans Serif"/>
                <a:cs typeface="Microsoft Sans Serif"/>
              </a:rPr>
              <a:t>,</a:t>
            </a:r>
            <a:r>
              <a:rPr sz="2700" spc="8" dirty="0">
                <a:solidFill>
                  <a:srgbClr val="163D63"/>
                </a:solidFill>
                <a:latin typeface="Microsoft Sans Serif"/>
                <a:cs typeface="Microsoft Sans Serif"/>
              </a:rPr>
              <a:t> </a:t>
            </a:r>
            <a:r>
              <a:rPr sz="2700" dirty="0">
                <a:solidFill>
                  <a:srgbClr val="163D63"/>
                </a:solidFill>
                <a:latin typeface="Microsoft Sans Serif"/>
                <a:cs typeface="Microsoft Sans Serif"/>
              </a:rPr>
              <a:t>bajo</a:t>
            </a:r>
            <a:r>
              <a:rPr sz="2700" spc="8" dirty="0">
                <a:solidFill>
                  <a:srgbClr val="163D63"/>
                </a:solidFill>
                <a:latin typeface="Microsoft Sans Serif"/>
                <a:cs typeface="Microsoft Sans Serif"/>
              </a:rPr>
              <a:t> </a:t>
            </a:r>
            <a:r>
              <a:rPr sz="2700" dirty="0">
                <a:solidFill>
                  <a:srgbClr val="163D63"/>
                </a:solidFill>
                <a:latin typeface="Microsoft Sans Serif"/>
                <a:cs typeface="Microsoft Sans Serif"/>
              </a:rPr>
              <a:t>el</a:t>
            </a:r>
            <a:r>
              <a:rPr sz="2700" spc="8" dirty="0">
                <a:solidFill>
                  <a:srgbClr val="163D63"/>
                </a:solidFill>
                <a:latin typeface="Microsoft Sans Serif"/>
                <a:cs typeface="Microsoft Sans Serif"/>
              </a:rPr>
              <a:t> </a:t>
            </a:r>
            <a:r>
              <a:rPr sz="2700" dirty="0">
                <a:solidFill>
                  <a:srgbClr val="163D63"/>
                </a:solidFill>
                <a:latin typeface="Microsoft Sans Serif"/>
                <a:cs typeface="Microsoft Sans Serif"/>
              </a:rPr>
              <a:t>concepto</a:t>
            </a:r>
            <a:r>
              <a:rPr sz="2700" spc="8" dirty="0">
                <a:solidFill>
                  <a:srgbClr val="163D63"/>
                </a:solidFill>
                <a:latin typeface="Microsoft Sans Serif"/>
                <a:cs typeface="Microsoft Sans Serif"/>
              </a:rPr>
              <a:t> </a:t>
            </a:r>
            <a:r>
              <a:rPr sz="2700" dirty="0">
                <a:solidFill>
                  <a:srgbClr val="163D63"/>
                </a:solidFill>
                <a:latin typeface="Microsoft Sans Serif"/>
                <a:cs typeface="Microsoft Sans Serif"/>
              </a:rPr>
              <a:t>de</a:t>
            </a:r>
            <a:r>
              <a:rPr sz="2700" spc="8" dirty="0">
                <a:solidFill>
                  <a:srgbClr val="163D63"/>
                </a:solidFill>
                <a:latin typeface="Microsoft Sans Serif"/>
                <a:cs typeface="Microsoft Sans Serif"/>
              </a:rPr>
              <a:t> </a:t>
            </a:r>
            <a:r>
              <a:rPr sz="2700" spc="-15" dirty="0">
                <a:solidFill>
                  <a:srgbClr val="163D63"/>
                </a:solidFill>
                <a:latin typeface="Microsoft Sans Serif"/>
                <a:cs typeface="Microsoft Sans Serif"/>
              </a:rPr>
              <a:t>circularidad</a:t>
            </a:r>
            <a:endParaRPr sz="2700" dirty="0">
              <a:latin typeface="Microsoft Sans Serif"/>
              <a:cs typeface="Microsoft Sans Serif"/>
            </a:endParaRPr>
          </a:p>
          <a:p>
            <a:pPr marL="961073" indent="-494348">
              <a:spcBef>
                <a:spcPts val="1440"/>
              </a:spcBef>
              <a:buClr>
                <a:srgbClr val="FF0000"/>
              </a:buClr>
              <a:buSzPct val="122222"/>
              <a:buFont typeface="Arial MT"/>
              <a:buChar char="●"/>
              <a:tabLst>
                <a:tab pos="961073" algn="l"/>
              </a:tabLst>
            </a:pPr>
            <a:r>
              <a:rPr sz="2700" dirty="0">
                <a:solidFill>
                  <a:srgbClr val="163D63"/>
                </a:solidFill>
                <a:latin typeface="Microsoft Sans Serif"/>
                <a:cs typeface="Microsoft Sans Serif"/>
              </a:rPr>
              <a:t>El</a:t>
            </a:r>
            <a:r>
              <a:rPr sz="2700" spc="8" dirty="0">
                <a:solidFill>
                  <a:srgbClr val="163D63"/>
                </a:solidFill>
                <a:latin typeface="Microsoft Sans Serif"/>
                <a:cs typeface="Microsoft Sans Serif"/>
              </a:rPr>
              <a:t> </a:t>
            </a:r>
            <a:r>
              <a:rPr sz="2700" dirty="0">
                <a:solidFill>
                  <a:srgbClr val="163D63"/>
                </a:solidFill>
                <a:latin typeface="Microsoft Sans Serif"/>
                <a:cs typeface="Microsoft Sans Serif"/>
              </a:rPr>
              <a:t>eje</a:t>
            </a:r>
            <a:r>
              <a:rPr sz="2700" spc="8" dirty="0">
                <a:solidFill>
                  <a:srgbClr val="163D63"/>
                </a:solidFill>
                <a:latin typeface="Microsoft Sans Serif"/>
                <a:cs typeface="Microsoft Sans Serif"/>
              </a:rPr>
              <a:t> </a:t>
            </a:r>
            <a:r>
              <a:rPr sz="2700" dirty="0">
                <a:solidFill>
                  <a:srgbClr val="163D63"/>
                </a:solidFill>
                <a:latin typeface="Microsoft Sans Serif"/>
                <a:cs typeface="Microsoft Sans Serif"/>
              </a:rPr>
              <a:t>debe</a:t>
            </a:r>
            <a:r>
              <a:rPr sz="2700" spc="8" dirty="0">
                <a:solidFill>
                  <a:srgbClr val="163D63"/>
                </a:solidFill>
                <a:latin typeface="Microsoft Sans Serif"/>
                <a:cs typeface="Microsoft Sans Serif"/>
              </a:rPr>
              <a:t> </a:t>
            </a:r>
            <a:r>
              <a:rPr sz="2700" dirty="0">
                <a:solidFill>
                  <a:srgbClr val="163D63"/>
                </a:solidFill>
                <a:latin typeface="Microsoft Sans Serif"/>
                <a:cs typeface="Microsoft Sans Serif"/>
              </a:rPr>
              <a:t>estar</a:t>
            </a:r>
            <a:r>
              <a:rPr sz="2700" spc="15" dirty="0">
                <a:solidFill>
                  <a:srgbClr val="163D63"/>
                </a:solidFill>
                <a:latin typeface="Microsoft Sans Serif"/>
                <a:cs typeface="Microsoft Sans Serif"/>
              </a:rPr>
              <a:t> </a:t>
            </a:r>
            <a:r>
              <a:rPr sz="2700" dirty="0">
                <a:solidFill>
                  <a:srgbClr val="163D63"/>
                </a:solidFill>
                <a:latin typeface="Microsoft Sans Serif"/>
                <a:cs typeface="Microsoft Sans Serif"/>
              </a:rPr>
              <a:t>en</a:t>
            </a:r>
            <a:r>
              <a:rPr sz="2700" spc="8" dirty="0">
                <a:solidFill>
                  <a:srgbClr val="163D63"/>
                </a:solidFill>
                <a:latin typeface="Microsoft Sans Serif"/>
                <a:cs typeface="Microsoft Sans Serif"/>
              </a:rPr>
              <a:t> </a:t>
            </a:r>
            <a:r>
              <a:rPr sz="2700" dirty="0">
                <a:solidFill>
                  <a:srgbClr val="163D63"/>
                </a:solidFill>
                <a:latin typeface="Microsoft Sans Serif"/>
                <a:cs typeface="Microsoft Sans Serif"/>
              </a:rPr>
              <a:t>las</a:t>
            </a:r>
            <a:r>
              <a:rPr sz="2700" spc="15" dirty="0">
                <a:solidFill>
                  <a:srgbClr val="163D63"/>
                </a:solidFill>
                <a:latin typeface="Microsoft Sans Serif"/>
                <a:cs typeface="Microsoft Sans Serif"/>
              </a:rPr>
              <a:t> </a:t>
            </a:r>
            <a:r>
              <a:rPr sz="2700" b="1" dirty="0">
                <a:solidFill>
                  <a:srgbClr val="163D63"/>
                </a:solidFill>
                <a:latin typeface="Arial"/>
                <a:cs typeface="Arial"/>
              </a:rPr>
              <a:t>soluciones</a:t>
            </a:r>
            <a:r>
              <a:rPr sz="2700" b="1" spc="-15" dirty="0">
                <a:solidFill>
                  <a:srgbClr val="163D63"/>
                </a:solidFill>
                <a:latin typeface="Arial"/>
                <a:cs typeface="Arial"/>
              </a:rPr>
              <a:t> </a:t>
            </a:r>
            <a:r>
              <a:rPr sz="2700" b="1" dirty="0">
                <a:solidFill>
                  <a:srgbClr val="163D63"/>
                </a:solidFill>
                <a:latin typeface="Arial"/>
                <a:cs typeface="Arial"/>
              </a:rPr>
              <a:t>basadas</a:t>
            </a:r>
            <a:r>
              <a:rPr sz="2700" b="1" spc="-23" dirty="0">
                <a:solidFill>
                  <a:srgbClr val="163D63"/>
                </a:solidFill>
                <a:latin typeface="Arial"/>
                <a:cs typeface="Arial"/>
              </a:rPr>
              <a:t> </a:t>
            </a:r>
            <a:r>
              <a:rPr sz="2700" b="1" dirty="0">
                <a:solidFill>
                  <a:srgbClr val="163D63"/>
                </a:solidFill>
                <a:latin typeface="Arial"/>
                <a:cs typeface="Arial"/>
              </a:rPr>
              <a:t>en</a:t>
            </a:r>
            <a:r>
              <a:rPr sz="2700" b="1" spc="-23" dirty="0">
                <a:solidFill>
                  <a:srgbClr val="163D63"/>
                </a:solidFill>
                <a:latin typeface="Arial"/>
                <a:cs typeface="Arial"/>
              </a:rPr>
              <a:t> </a:t>
            </a:r>
            <a:r>
              <a:rPr sz="2700" b="1" dirty="0">
                <a:solidFill>
                  <a:srgbClr val="163D63"/>
                </a:solidFill>
                <a:latin typeface="Arial"/>
                <a:cs typeface="Arial"/>
              </a:rPr>
              <a:t>la</a:t>
            </a:r>
            <a:r>
              <a:rPr sz="2700" b="1" spc="-15" dirty="0">
                <a:solidFill>
                  <a:srgbClr val="163D63"/>
                </a:solidFill>
                <a:latin typeface="Arial"/>
                <a:cs typeface="Arial"/>
              </a:rPr>
              <a:t> </a:t>
            </a:r>
            <a:r>
              <a:rPr sz="2700" b="1" dirty="0">
                <a:solidFill>
                  <a:srgbClr val="163D63"/>
                </a:solidFill>
                <a:latin typeface="Arial"/>
                <a:cs typeface="Arial"/>
              </a:rPr>
              <a:t>naturaleza</a:t>
            </a:r>
            <a:r>
              <a:rPr sz="2700" b="1" spc="-23" dirty="0">
                <a:solidFill>
                  <a:srgbClr val="163D63"/>
                </a:solidFill>
                <a:latin typeface="Arial"/>
                <a:cs typeface="Arial"/>
              </a:rPr>
              <a:t> </a:t>
            </a:r>
            <a:r>
              <a:rPr sz="2700" b="1" spc="-15" dirty="0">
                <a:solidFill>
                  <a:srgbClr val="163D63"/>
                </a:solidFill>
                <a:latin typeface="Arial"/>
                <a:cs typeface="Arial"/>
              </a:rPr>
              <a:t>(SbN)</a:t>
            </a:r>
            <a:endParaRPr sz="2700" dirty="0">
              <a:latin typeface="Arial"/>
              <a:cs typeface="Arial"/>
            </a:endParaRPr>
          </a:p>
          <a:p>
            <a:pPr marL="961073" indent="-494348">
              <a:spcBef>
                <a:spcPts val="1425"/>
              </a:spcBef>
              <a:buClr>
                <a:srgbClr val="FF0000"/>
              </a:buClr>
              <a:buSzPct val="122222"/>
              <a:buFont typeface="Arial MT"/>
              <a:buChar char="●"/>
              <a:tabLst>
                <a:tab pos="961073" algn="l"/>
              </a:tabLst>
            </a:pPr>
            <a:r>
              <a:rPr sz="2700" dirty="0">
                <a:solidFill>
                  <a:srgbClr val="163D63"/>
                </a:solidFill>
                <a:latin typeface="Microsoft Sans Serif"/>
                <a:cs typeface="Microsoft Sans Serif"/>
              </a:rPr>
              <a:t>El</a:t>
            </a:r>
            <a:r>
              <a:rPr sz="2700" spc="8" dirty="0">
                <a:solidFill>
                  <a:srgbClr val="163D63"/>
                </a:solidFill>
                <a:latin typeface="Microsoft Sans Serif"/>
                <a:cs typeface="Microsoft Sans Serif"/>
              </a:rPr>
              <a:t> </a:t>
            </a:r>
            <a:r>
              <a:rPr sz="2700" dirty="0">
                <a:solidFill>
                  <a:srgbClr val="163D63"/>
                </a:solidFill>
                <a:latin typeface="Microsoft Sans Serif"/>
                <a:cs typeface="Microsoft Sans Serif"/>
              </a:rPr>
              <a:t>acceso</a:t>
            </a:r>
            <a:r>
              <a:rPr sz="2700" spc="15" dirty="0">
                <a:solidFill>
                  <a:srgbClr val="163D63"/>
                </a:solidFill>
                <a:latin typeface="Microsoft Sans Serif"/>
                <a:cs typeface="Microsoft Sans Serif"/>
              </a:rPr>
              <a:t> </a:t>
            </a:r>
            <a:r>
              <a:rPr sz="2700" dirty="0">
                <a:solidFill>
                  <a:srgbClr val="163D63"/>
                </a:solidFill>
                <a:latin typeface="Microsoft Sans Serif"/>
                <a:cs typeface="Microsoft Sans Serif"/>
              </a:rPr>
              <a:t>al</a:t>
            </a:r>
            <a:r>
              <a:rPr sz="2700" spc="15" dirty="0">
                <a:solidFill>
                  <a:srgbClr val="163D63"/>
                </a:solidFill>
                <a:latin typeface="Microsoft Sans Serif"/>
                <a:cs typeface="Microsoft Sans Serif"/>
              </a:rPr>
              <a:t> </a:t>
            </a:r>
            <a:r>
              <a:rPr sz="2700" b="1" dirty="0">
                <a:solidFill>
                  <a:srgbClr val="163D63"/>
                </a:solidFill>
                <a:latin typeface="Arial"/>
                <a:cs typeface="Arial"/>
              </a:rPr>
              <a:t>agua</a:t>
            </a:r>
            <a:r>
              <a:rPr sz="2700" b="1" spc="-15" dirty="0">
                <a:solidFill>
                  <a:srgbClr val="163D63"/>
                </a:solidFill>
                <a:latin typeface="Arial"/>
                <a:cs typeface="Arial"/>
              </a:rPr>
              <a:t> </a:t>
            </a:r>
            <a:r>
              <a:rPr sz="2700" b="1" dirty="0">
                <a:solidFill>
                  <a:srgbClr val="163D63"/>
                </a:solidFill>
                <a:latin typeface="Arial"/>
                <a:cs typeface="Arial"/>
              </a:rPr>
              <a:t>como</a:t>
            </a:r>
            <a:r>
              <a:rPr sz="2700" b="1" spc="-23" dirty="0">
                <a:solidFill>
                  <a:srgbClr val="163D63"/>
                </a:solidFill>
                <a:latin typeface="Arial"/>
                <a:cs typeface="Arial"/>
              </a:rPr>
              <a:t> </a:t>
            </a:r>
            <a:r>
              <a:rPr sz="2700" b="1" dirty="0">
                <a:solidFill>
                  <a:srgbClr val="163D63"/>
                </a:solidFill>
                <a:latin typeface="Arial"/>
                <a:cs typeface="Arial"/>
              </a:rPr>
              <a:t>un</a:t>
            </a:r>
            <a:r>
              <a:rPr sz="2700" b="1" spc="-15" dirty="0">
                <a:solidFill>
                  <a:srgbClr val="163D63"/>
                </a:solidFill>
                <a:latin typeface="Arial"/>
                <a:cs typeface="Arial"/>
              </a:rPr>
              <a:t> </a:t>
            </a:r>
            <a:r>
              <a:rPr sz="2700" b="1" dirty="0">
                <a:solidFill>
                  <a:srgbClr val="163D63"/>
                </a:solidFill>
                <a:latin typeface="Arial"/>
                <a:cs typeface="Arial"/>
              </a:rPr>
              <a:t>derecho</a:t>
            </a:r>
            <a:r>
              <a:rPr sz="2700" b="1" spc="-23" dirty="0">
                <a:solidFill>
                  <a:srgbClr val="163D63"/>
                </a:solidFill>
                <a:latin typeface="Arial"/>
                <a:cs typeface="Arial"/>
              </a:rPr>
              <a:t> </a:t>
            </a:r>
            <a:r>
              <a:rPr sz="2700" b="1" spc="-15" dirty="0">
                <a:solidFill>
                  <a:srgbClr val="163D63"/>
                </a:solidFill>
                <a:latin typeface="Arial"/>
                <a:cs typeface="Arial"/>
              </a:rPr>
              <a:t>humano</a:t>
            </a:r>
            <a:endParaRPr sz="2700" dirty="0">
              <a:latin typeface="Arial"/>
              <a:cs typeface="Arial"/>
            </a:endParaRPr>
          </a:p>
          <a:p>
            <a:pPr>
              <a:spcBef>
                <a:spcPts val="2984"/>
              </a:spcBef>
              <a:buClr>
                <a:srgbClr val="FF0000"/>
              </a:buClr>
              <a:buFont typeface="Arial MT"/>
              <a:buChar char="●"/>
            </a:pPr>
            <a:endParaRPr sz="2700" dirty="0">
              <a:latin typeface="Arial"/>
              <a:cs typeface="Arial"/>
            </a:endParaRPr>
          </a:p>
          <a:p>
            <a:pPr marL="19050"/>
            <a:r>
              <a:rPr sz="2700" dirty="0">
                <a:solidFill>
                  <a:srgbClr val="163D63"/>
                </a:solidFill>
                <a:latin typeface="Arial MT"/>
                <a:cs typeface="Arial MT"/>
              </a:rPr>
              <a:t>Se</a:t>
            </a:r>
            <a:r>
              <a:rPr sz="2700" spc="-30" dirty="0">
                <a:solidFill>
                  <a:srgbClr val="163D63"/>
                </a:solidFill>
                <a:latin typeface="Arial MT"/>
                <a:cs typeface="Arial MT"/>
              </a:rPr>
              <a:t> </a:t>
            </a:r>
            <a:r>
              <a:rPr sz="2700" dirty="0">
                <a:solidFill>
                  <a:srgbClr val="163D63"/>
                </a:solidFill>
                <a:latin typeface="Arial MT"/>
                <a:cs typeface="Arial MT"/>
              </a:rPr>
              <a:t>identifican</a:t>
            </a:r>
            <a:r>
              <a:rPr sz="2700" spc="-23" dirty="0">
                <a:solidFill>
                  <a:srgbClr val="163D63"/>
                </a:solidFill>
                <a:latin typeface="Arial MT"/>
                <a:cs typeface="Arial MT"/>
              </a:rPr>
              <a:t> </a:t>
            </a:r>
            <a:r>
              <a:rPr sz="2700" b="1" dirty="0">
                <a:solidFill>
                  <a:srgbClr val="163D63"/>
                </a:solidFill>
                <a:latin typeface="Arial"/>
                <a:cs typeface="Arial"/>
              </a:rPr>
              <a:t>tres</a:t>
            </a:r>
            <a:r>
              <a:rPr sz="2700" b="1" spc="-23" dirty="0">
                <a:solidFill>
                  <a:srgbClr val="163D63"/>
                </a:solidFill>
                <a:latin typeface="Arial"/>
                <a:cs typeface="Arial"/>
              </a:rPr>
              <a:t> </a:t>
            </a:r>
            <a:r>
              <a:rPr sz="2700" b="1" spc="-15" dirty="0">
                <a:solidFill>
                  <a:srgbClr val="163D63"/>
                </a:solidFill>
                <a:latin typeface="Arial"/>
                <a:cs typeface="Arial"/>
              </a:rPr>
              <a:t>macro-</a:t>
            </a:r>
            <a:r>
              <a:rPr sz="2700" b="1" dirty="0">
                <a:solidFill>
                  <a:srgbClr val="163D63"/>
                </a:solidFill>
                <a:latin typeface="Arial"/>
                <a:cs typeface="Arial"/>
              </a:rPr>
              <a:t>desafíos</a:t>
            </a:r>
            <a:r>
              <a:rPr sz="2700" b="1" spc="-23" dirty="0">
                <a:solidFill>
                  <a:srgbClr val="163D63"/>
                </a:solidFill>
                <a:latin typeface="Arial"/>
                <a:cs typeface="Arial"/>
              </a:rPr>
              <a:t> </a:t>
            </a:r>
            <a:r>
              <a:rPr sz="2700" dirty="0">
                <a:solidFill>
                  <a:srgbClr val="163D63"/>
                </a:solidFill>
                <a:latin typeface="Arial MT"/>
                <a:cs typeface="Arial MT"/>
              </a:rPr>
              <a:t>útiles</a:t>
            </a:r>
            <a:r>
              <a:rPr sz="2700" spc="-15" dirty="0">
                <a:solidFill>
                  <a:srgbClr val="163D63"/>
                </a:solidFill>
                <a:latin typeface="Arial MT"/>
                <a:cs typeface="Arial MT"/>
              </a:rPr>
              <a:t> </a:t>
            </a:r>
            <a:r>
              <a:rPr sz="2700" dirty="0">
                <a:solidFill>
                  <a:srgbClr val="163D63"/>
                </a:solidFill>
                <a:latin typeface="Arial MT"/>
                <a:cs typeface="Arial MT"/>
              </a:rPr>
              <a:t>para</a:t>
            </a:r>
            <a:r>
              <a:rPr sz="2700" spc="-23" dirty="0">
                <a:solidFill>
                  <a:srgbClr val="163D63"/>
                </a:solidFill>
                <a:latin typeface="Arial MT"/>
                <a:cs typeface="Arial MT"/>
              </a:rPr>
              <a:t> </a:t>
            </a:r>
            <a:r>
              <a:rPr sz="2700" dirty="0">
                <a:solidFill>
                  <a:srgbClr val="163D63"/>
                </a:solidFill>
                <a:latin typeface="Arial MT"/>
                <a:cs typeface="Arial MT"/>
              </a:rPr>
              <a:t>ordenar</a:t>
            </a:r>
            <a:r>
              <a:rPr sz="2700" spc="-15" dirty="0">
                <a:solidFill>
                  <a:srgbClr val="163D63"/>
                </a:solidFill>
                <a:latin typeface="Arial MT"/>
                <a:cs typeface="Arial MT"/>
              </a:rPr>
              <a:t> </a:t>
            </a:r>
            <a:r>
              <a:rPr sz="2700" dirty="0">
                <a:solidFill>
                  <a:srgbClr val="163D63"/>
                </a:solidFill>
                <a:latin typeface="Arial MT"/>
                <a:cs typeface="Arial MT"/>
              </a:rPr>
              <a:t>los</a:t>
            </a:r>
            <a:r>
              <a:rPr sz="2700" spc="-23" dirty="0">
                <a:solidFill>
                  <a:srgbClr val="163D63"/>
                </a:solidFill>
                <a:latin typeface="Arial MT"/>
                <a:cs typeface="Arial MT"/>
              </a:rPr>
              <a:t> </a:t>
            </a:r>
            <a:r>
              <a:rPr sz="2700" dirty="0">
                <a:solidFill>
                  <a:srgbClr val="163D63"/>
                </a:solidFill>
                <a:latin typeface="Arial MT"/>
                <a:cs typeface="Arial MT"/>
              </a:rPr>
              <a:t>desafíos</a:t>
            </a:r>
            <a:r>
              <a:rPr sz="2700" spc="-15" dirty="0">
                <a:solidFill>
                  <a:srgbClr val="163D63"/>
                </a:solidFill>
                <a:latin typeface="Arial MT"/>
                <a:cs typeface="Arial MT"/>
              </a:rPr>
              <a:t> </a:t>
            </a:r>
            <a:r>
              <a:rPr sz="2700" dirty="0">
                <a:solidFill>
                  <a:srgbClr val="163D63"/>
                </a:solidFill>
                <a:latin typeface="Arial MT"/>
                <a:cs typeface="Arial MT"/>
              </a:rPr>
              <a:t>específicos</a:t>
            </a:r>
            <a:r>
              <a:rPr sz="2700" spc="-23" dirty="0">
                <a:solidFill>
                  <a:srgbClr val="163D63"/>
                </a:solidFill>
                <a:latin typeface="Arial MT"/>
                <a:cs typeface="Arial MT"/>
              </a:rPr>
              <a:t> </a:t>
            </a:r>
            <a:r>
              <a:rPr sz="2700" dirty="0">
                <a:solidFill>
                  <a:srgbClr val="163D63"/>
                </a:solidFill>
                <a:latin typeface="Arial MT"/>
                <a:cs typeface="Arial MT"/>
              </a:rPr>
              <a:t>y</a:t>
            </a:r>
            <a:r>
              <a:rPr sz="2700" spc="-15" dirty="0">
                <a:solidFill>
                  <a:srgbClr val="163D63"/>
                </a:solidFill>
                <a:latin typeface="Arial MT"/>
                <a:cs typeface="Arial MT"/>
              </a:rPr>
              <a:t> </a:t>
            </a:r>
            <a:r>
              <a:rPr sz="2700" dirty="0">
                <a:solidFill>
                  <a:srgbClr val="163D63"/>
                </a:solidFill>
                <a:latin typeface="Arial MT"/>
                <a:cs typeface="Arial MT"/>
              </a:rPr>
              <a:t>sus</a:t>
            </a:r>
            <a:r>
              <a:rPr sz="2700" spc="-23" dirty="0">
                <a:solidFill>
                  <a:srgbClr val="163D63"/>
                </a:solidFill>
                <a:latin typeface="Arial MT"/>
                <a:cs typeface="Arial MT"/>
              </a:rPr>
              <a:t> </a:t>
            </a:r>
            <a:r>
              <a:rPr sz="2700" spc="-15" dirty="0">
                <a:solidFill>
                  <a:srgbClr val="163D63"/>
                </a:solidFill>
                <a:latin typeface="Arial MT"/>
                <a:cs typeface="Arial MT"/>
              </a:rPr>
              <a:t>recomendaciones:</a:t>
            </a:r>
            <a:endParaRPr sz="2700" dirty="0">
              <a:latin typeface="Arial MT"/>
              <a:cs typeface="Arial MT"/>
            </a:endParaRPr>
          </a:p>
          <a:p>
            <a:pPr marL="961073" indent="-494348">
              <a:spcBef>
                <a:spcPts val="1425"/>
              </a:spcBef>
              <a:buClr>
                <a:srgbClr val="FF0000"/>
              </a:buClr>
              <a:buSzPct val="122222"/>
              <a:buFont typeface="Arial MT"/>
              <a:buChar char="●"/>
              <a:tabLst>
                <a:tab pos="961073" algn="l"/>
              </a:tabLst>
            </a:pPr>
            <a:r>
              <a:rPr sz="2700" spc="-15" dirty="0">
                <a:solidFill>
                  <a:srgbClr val="163D63"/>
                </a:solidFill>
                <a:latin typeface="Microsoft Sans Serif"/>
                <a:cs typeface="Microsoft Sans Serif"/>
              </a:rPr>
              <a:t>Cuidar</a:t>
            </a:r>
            <a:endParaRPr sz="2700" dirty="0">
              <a:latin typeface="Microsoft Sans Serif"/>
              <a:cs typeface="Microsoft Sans Serif"/>
            </a:endParaRPr>
          </a:p>
          <a:p>
            <a:pPr marL="961073" indent="-494348">
              <a:spcBef>
                <a:spcPts val="1425"/>
              </a:spcBef>
              <a:buClr>
                <a:srgbClr val="FF0000"/>
              </a:buClr>
              <a:buSzPct val="122222"/>
              <a:buFont typeface="Arial MT"/>
              <a:buChar char="●"/>
              <a:tabLst>
                <a:tab pos="961073" algn="l"/>
              </a:tabLst>
            </a:pPr>
            <a:r>
              <a:rPr sz="2700" spc="-15" dirty="0">
                <a:solidFill>
                  <a:srgbClr val="163D63"/>
                </a:solidFill>
                <a:latin typeface="Microsoft Sans Serif"/>
                <a:cs typeface="Microsoft Sans Serif"/>
              </a:rPr>
              <a:t>Gestionar</a:t>
            </a:r>
            <a:endParaRPr sz="2700" dirty="0">
              <a:latin typeface="Microsoft Sans Serif"/>
              <a:cs typeface="Microsoft Sans Serif"/>
            </a:endParaRPr>
          </a:p>
          <a:p>
            <a:pPr marL="961073" indent="-494348">
              <a:spcBef>
                <a:spcPts val="1425"/>
              </a:spcBef>
              <a:buClr>
                <a:srgbClr val="FF0000"/>
              </a:buClr>
              <a:buSzPct val="122222"/>
              <a:buFont typeface="Arial MT"/>
              <a:buChar char="●"/>
              <a:tabLst>
                <a:tab pos="961073" algn="l"/>
              </a:tabLst>
            </a:pPr>
            <a:r>
              <a:rPr sz="2700" dirty="0">
                <a:solidFill>
                  <a:srgbClr val="163D63"/>
                </a:solidFill>
                <a:latin typeface="Microsoft Sans Serif"/>
                <a:cs typeface="Microsoft Sans Serif"/>
              </a:rPr>
              <a:t>Ampliar</a:t>
            </a:r>
            <a:r>
              <a:rPr sz="2700" spc="-68" dirty="0">
                <a:solidFill>
                  <a:srgbClr val="163D63"/>
                </a:solidFill>
                <a:latin typeface="Microsoft Sans Serif"/>
                <a:cs typeface="Microsoft Sans Serif"/>
              </a:rPr>
              <a:t> </a:t>
            </a:r>
            <a:r>
              <a:rPr sz="2700" spc="-15" dirty="0">
                <a:solidFill>
                  <a:srgbClr val="163D63"/>
                </a:solidFill>
                <a:latin typeface="Microsoft Sans Serif"/>
                <a:cs typeface="Microsoft Sans Serif"/>
              </a:rPr>
              <a:t>disponibilidad</a:t>
            </a:r>
            <a:endParaRPr sz="2700" dirty="0">
              <a:latin typeface="Microsoft Sans Serif"/>
              <a:cs typeface="Microsoft Sans Serif"/>
            </a:endParaRPr>
          </a:p>
          <a:p>
            <a:pPr>
              <a:spcBef>
                <a:spcPts val="300"/>
              </a:spcBef>
            </a:pPr>
            <a:endParaRPr sz="2700" dirty="0">
              <a:latin typeface="Microsoft Sans Serif"/>
              <a:cs typeface="Microsoft Sans Serif"/>
            </a:endParaRPr>
          </a:p>
          <a:p>
            <a:pPr marL="19050" marR="9525">
              <a:lnSpc>
                <a:spcPct val="100200"/>
              </a:lnSpc>
            </a:pPr>
            <a:r>
              <a:rPr sz="2700" dirty="0">
                <a:solidFill>
                  <a:srgbClr val="163D63"/>
                </a:solidFill>
                <a:latin typeface="Arial MT"/>
              </a:rPr>
              <a:t>Necesidad de poner en valor el principio de la </a:t>
            </a:r>
            <a:r>
              <a:rPr sz="2700" b="1" dirty="0">
                <a:solidFill>
                  <a:srgbClr val="163D63"/>
                </a:solidFill>
                <a:latin typeface="Arial MT"/>
              </a:rPr>
              <a:t>conservación efectiva</a:t>
            </a:r>
            <a:r>
              <a:rPr sz="2700" dirty="0">
                <a:solidFill>
                  <a:srgbClr val="163D63"/>
                </a:solidFill>
                <a:latin typeface="Arial MT"/>
              </a:rPr>
              <a:t>: se optó por usar el </a:t>
            </a:r>
            <a:r>
              <a:rPr sz="2700" b="1" dirty="0">
                <a:solidFill>
                  <a:srgbClr val="163D63"/>
                </a:solidFill>
                <a:latin typeface="Arial MT"/>
              </a:rPr>
              <a:t>concepto de restauración para dejar de manifiesto la necesidad de identificar fuentes de financiamiento y apalancamiento de recursos que permitan dar viabilidad a las medidas de resiliencia</a:t>
            </a:r>
            <a:r>
              <a:rPr sz="2700" dirty="0">
                <a:solidFill>
                  <a:srgbClr val="163D63"/>
                </a:solidFill>
                <a:latin typeface="Arial MT"/>
              </a:rPr>
              <a:t>, visibilizando los costos de la necesaria adaptación al cambio climático y de los servicios ecosistémicos que se requiere restaurar y proteger.</a:t>
            </a:r>
          </a:p>
        </p:txBody>
      </p:sp>
      <p:sp>
        <p:nvSpPr>
          <p:cNvPr id="6" name="object 6"/>
          <p:cNvSpPr txBox="1">
            <a:spLocks noGrp="1"/>
          </p:cNvSpPr>
          <p:nvPr>
            <p:ph type="ftr" sz="quarter" idx="5"/>
          </p:nvPr>
        </p:nvSpPr>
        <p:spPr>
          <a:xfrm>
            <a:off x="9326880" y="14350365"/>
            <a:ext cx="8778240" cy="574196"/>
          </a:xfrm>
          <a:prstGeom prst="rect">
            <a:avLst/>
          </a:prstGeom>
        </p:spPr>
        <p:txBody>
          <a:bodyPr vert="horz" wrap="square" lIns="0" tIns="20003" rIns="0" bIns="0" rtlCol="0">
            <a:spAutoFit/>
          </a:bodyPr>
          <a:lstStyle/>
          <a:p>
            <a:pPr marL="19050">
              <a:spcBef>
                <a:spcPts val="158"/>
              </a:spcBef>
            </a:pPr>
            <a:r>
              <a:rPr dirty="0"/>
              <a:t>Comité</a:t>
            </a:r>
            <a:r>
              <a:rPr spc="-68" dirty="0"/>
              <a:t> </a:t>
            </a:r>
            <a:r>
              <a:rPr dirty="0"/>
              <a:t>de</a:t>
            </a:r>
            <a:r>
              <a:rPr spc="-53" dirty="0"/>
              <a:t> </a:t>
            </a:r>
            <a:r>
              <a:rPr spc="-15" dirty="0"/>
              <a:t>Carbono-</a:t>
            </a:r>
            <a:r>
              <a:rPr dirty="0"/>
              <a:t>Neutralidad</a:t>
            </a:r>
            <a:r>
              <a:rPr spc="-90" dirty="0"/>
              <a:t> </a:t>
            </a:r>
            <a:r>
              <a:rPr dirty="0"/>
              <a:t>y</a:t>
            </a:r>
            <a:r>
              <a:rPr spc="-60" dirty="0"/>
              <a:t> </a:t>
            </a:r>
            <a:r>
              <a:rPr dirty="0"/>
              <a:t>Resiliencia:</a:t>
            </a:r>
            <a:r>
              <a:rPr spc="-60" dirty="0"/>
              <a:t> </a:t>
            </a:r>
            <a:r>
              <a:rPr b="0" dirty="0">
                <a:latin typeface="Verdana"/>
                <a:cs typeface="Verdana"/>
              </a:rPr>
              <a:t>una</a:t>
            </a:r>
            <a:r>
              <a:rPr spc="-23" dirty="0">
                <a:latin typeface="Verdana"/>
                <a:cs typeface="Verdana"/>
              </a:rPr>
              <a:t> </a:t>
            </a:r>
            <a:r>
              <a:rPr b="0" dirty="0">
                <a:latin typeface="Verdana"/>
                <a:cs typeface="Verdana"/>
              </a:rPr>
              <a:t>ventana</a:t>
            </a:r>
            <a:r>
              <a:rPr spc="-30" dirty="0">
                <a:latin typeface="Verdana"/>
                <a:cs typeface="Verdana"/>
              </a:rPr>
              <a:t> </a:t>
            </a:r>
            <a:r>
              <a:rPr b="0" dirty="0">
                <a:latin typeface="Verdana"/>
                <a:cs typeface="Verdana"/>
              </a:rPr>
              <a:t>de</a:t>
            </a:r>
            <a:r>
              <a:rPr spc="-30" dirty="0">
                <a:latin typeface="Verdana"/>
                <a:cs typeface="Verdana"/>
              </a:rPr>
              <a:t> </a:t>
            </a:r>
            <a:r>
              <a:rPr b="0" dirty="0">
                <a:latin typeface="Verdana"/>
                <a:cs typeface="Verdana"/>
              </a:rPr>
              <a:t>oportunidades</a:t>
            </a:r>
            <a:r>
              <a:rPr spc="15" dirty="0">
                <a:latin typeface="Verdana"/>
                <a:cs typeface="Verdana"/>
              </a:rPr>
              <a:t> </a:t>
            </a:r>
            <a:r>
              <a:rPr b="0" dirty="0">
                <a:latin typeface="Verdana"/>
                <a:cs typeface="Verdana"/>
              </a:rPr>
              <a:t>para</a:t>
            </a:r>
            <a:r>
              <a:rPr spc="-45" dirty="0">
                <a:latin typeface="Verdana"/>
                <a:cs typeface="Verdana"/>
              </a:rPr>
              <a:t> </a:t>
            </a:r>
            <a:r>
              <a:rPr spc="-15" dirty="0">
                <a:latin typeface="Verdana"/>
                <a:cs typeface="Verdana"/>
              </a:rPr>
              <a:t>Chile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34464" y="3063423"/>
            <a:ext cx="19163072" cy="1224372"/>
          </a:xfrm>
          <a:prstGeom prst="rect">
            <a:avLst/>
          </a:prstGeom>
        </p:spPr>
        <p:txBody>
          <a:bodyPr vert="horz" wrap="square" lIns="0" tIns="648651" rIns="0" bIns="0" rtlCol="0">
            <a:spAutoFit/>
          </a:bodyPr>
          <a:lstStyle/>
          <a:p>
            <a:pPr marL="19050">
              <a:spcBef>
                <a:spcPts val="150"/>
              </a:spcBef>
            </a:pPr>
            <a:r>
              <a:rPr dirty="0"/>
              <a:t>Avances</a:t>
            </a:r>
            <a:r>
              <a:rPr spc="-30" dirty="0"/>
              <a:t> </a:t>
            </a:r>
            <a:r>
              <a:rPr dirty="0"/>
              <a:t>del</a:t>
            </a:r>
            <a:r>
              <a:rPr spc="-23" dirty="0"/>
              <a:t> </a:t>
            </a:r>
            <a:r>
              <a:rPr dirty="0"/>
              <a:t>grupo</a:t>
            </a:r>
            <a:r>
              <a:rPr spc="-53" dirty="0"/>
              <a:t> </a:t>
            </a:r>
            <a:r>
              <a:rPr dirty="0"/>
              <a:t>Industria</a:t>
            </a:r>
            <a:r>
              <a:rPr spc="-45" dirty="0"/>
              <a:t> </a:t>
            </a:r>
            <a:r>
              <a:rPr dirty="0"/>
              <a:t>Baja</a:t>
            </a:r>
            <a:r>
              <a:rPr spc="-45" dirty="0"/>
              <a:t> </a:t>
            </a:r>
            <a:r>
              <a:rPr dirty="0"/>
              <a:t>en</a:t>
            </a:r>
            <a:r>
              <a:rPr spc="-45" dirty="0"/>
              <a:t> </a:t>
            </a:r>
            <a:r>
              <a:rPr spc="-15" dirty="0"/>
              <a:t>Carbono</a:t>
            </a:r>
          </a:p>
        </p:txBody>
      </p:sp>
      <p:pic>
        <p:nvPicPr>
          <p:cNvPr id="3" name="object 3"/>
          <p:cNvPicPr/>
          <p:nvPr/>
        </p:nvPicPr>
        <p:blipFill>
          <a:blip r:embed="rId2" cstate="print"/>
          <a:stretch>
            <a:fillRect/>
          </a:stretch>
        </p:blipFill>
        <p:spPr>
          <a:xfrm>
            <a:off x="1" y="17144"/>
            <a:ext cx="18287999" cy="291464"/>
          </a:xfrm>
          <a:prstGeom prst="rect">
            <a:avLst/>
          </a:prstGeom>
        </p:spPr>
      </p:pic>
      <p:sp>
        <p:nvSpPr>
          <p:cNvPr id="4" name="object 4"/>
          <p:cNvSpPr/>
          <p:nvPr/>
        </p:nvSpPr>
        <p:spPr>
          <a:xfrm>
            <a:off x="1158239" y="1954529"/>
            <a:ext cx="16859250" cy="7850505"/>
          </a:xfrm>
          <a:custGeom>
            <a:avLst/>
            <a:gdLst/>
            <a:ahLst/>
            <a:cxnLst/>
            <a:rect l="l" t="t" r="r" b="b"/>
            <a:pathLst>
              <a:path w="11239500" h="5233670">
                <a:moveTo>
                  <a:pt x="11239500" y="0"/>
                </a:moveTo>
                <a:lnTo>
                  <a:pt x="0" y="0"/>
                </a:lnTo>
                <a:lnTo>
                  <a:pt x="0" y="5233670"/>
                </a:lnTo>
                <a:lnTo>
                  <a:pt x="11239500" y="5233670"/>
                </a:lnTo>
                <a:lnTo>
                  <a:pt x="11239500" y="0"/>
                </a:lnTo>
                <a:close/>
              </a:path>
            </a:pathLst>
          </a:custGeom>
          <a:solidFill>
            <a:srgbClr val="FFFFFF"/>
          </a:solidFill>
        </p:spPr>
        <p:txBody>
          <a:bodyPr wrap="square" lIns="0" tIns="0" rIns="0" bIns="0" rtlCol="0"/>
          <a:lstStyle/>
          <a:p>
            <a:endParaRPr sz="2700"/>
          </a:p>
        </p:txBody>
      </p:sp>
      <p:sp>
        <p:nvSpPr>
          <p:cNvPr id="5" name="object 5"/>
          <p:cNvSpPr txBox="1"/>
          <p:nvPr/>
        </p:nvSpPr>
        <p:spPr>
          <a:xfrm>
            <a:off x="1276826" y="1991105"/>
            <a:ext cx="16282988" cy="7679603"/>
          </a:xfrm>
          <a:prstGeom prst="rect">
            <a:avLst/>
          </a:prstGeom>
        </p:spPr>
        <p:txBody>
          <a:bodyPr vert="horz" wrap="square" lIns="0" tIns="19050" rIns="0" bIns="0" rtlCol="0">
            <a:spAutoFit/>
          </a:bodyPr>
          <a:lstStyle/>
          <a:p>
            <a:pPr marL="19050">
              <a:spcBef>
                <a:spcPts val="150"/>
              </a:spcBef>
            </a:pPr>
            <a:r>
              <a:rPr sz="2700" b="1" dirty="0">
                <a:solidFill>
                  <a:srgbClr val="163D63"/>
                </a:solidFill>
                <a:latin typeface="Arial"/>
                <a:cs typeface="Arial"/>
              </a:rPr>
              <a:t>Hay</a:t>
            </a:r>
            <a:r>
              <a:rPr sz="2700" b="1" spc="-30" dirty="0">
                <a:solidFill>
                  <a:srgbClr val="163D63"/>
                </a:solidFill>
                <a:latin typeface="Arial"/>
                <a:cs typeface="Arial"/>
              </a:rPr>
              <a:t> </a:t>
            </a:r>
            <a:r>
              <a:rPr sz="2700" b="1" dirty="0">
                <a:solidFill>
                  <a:srgbClr val="163D63"/>
                </a:solidFill>
                <a:latin typeface="Arial"/>
                <a:cs typeface="Arial"/>
              </a:rPr>
              <a:t>consenso</a:t>
            </a:r>
            <a:r>
              <a:rPr sz="2700" b="1" spc="-23" dirty="0">
                <a:solidFill>
                  <a:srgbClr val="163D63"/>
                </a:solidFill>
                <a:latin typeface="Arial"/>
                <a:cs typeface="Arial"/>
              </a:rPr>
              <a:t> </a:t>
            </a:r>
            <a:r>
              <a:rPr sz="2700" b="1" dirty="0">
                <a:solidFill>
                  <a:srgbClr val="163D63"/>
                </a:solidFill>
                <a:latin typeface="Arial"/>
                <a:cs typeface="Arial"/>
              </a:rPr>
              <a:t>en</a:t>
            </a:r>
            <a:r>
              <a:rPr sz="2700" b="1" spc="-23" dirty="0">
                <a:solidFill>
                  <a:srgbClr val="163D63"/>
                </a:solidFill>
                <a:latin typeface="Arial"/>
                <a:cs typeface="Arial"/>
              </a:rPr>
              <a:t> </a:t>
            </a:r>
            <a:r>
              <a:rPr sz="2700" b="1" dirty="0">
                <a:solidFill>
                  <a:srgbClr val="163D63"/>
                </a:solidFill>
                <a:latin typeface="Arial"/>
                <a:cs typeface="Arial"/>
              </a:rPr>
              <a:t>torno</a:t>
            </a:r>
            <a:r>
              <a:rPr sz="2700" b="1" spc="-23" dirty="0">
                <a:solidFill>
                  <a:srgbClr val="163D63"/>
                </a:solidFill>
                <a:latin typeface="Arial"/>
                <a:cs typeface="Arial"/>
              </a:rPr>
              <a:t> </a:t>
            </a:r>
            <a:r>
              <a:rPr sz="2700" b="1" spc="-38" dirty="0">
                <a:solidFill>
                  <a:srgbClr val="163D63"/>
                </a:solidFill>
                <a:latin typeface="Arial"/>
                <a:cs typeface="Arial"/>
              </a:rPr>
              <a:t>a:</a:t>
            </a:r>
            <a:endParaRPr sz="2700">
              <a:latin typeface="Arial"/>
              <a:cs typeface="Arial"/>
            </a:endParaRPr>
          </a:p>
          <a:p>
            <a:pPr marL="1101090" marR="632460" indent="-515303">
              <a:lnSpc>
                <a:spcPts val="3480"/>
              </a:lnSpc>
              <a:spcBef>
                <a:spcPts val="1343"/>
              </a:spcBef>
              <a:buClr>
                <a:srgbClr val="FF0000"/>
              </a:buClr>
              <a:buSzPct val="166666"/>
              <a:buFont typeface="Microsoft Sans Serif"/>
              <a:buChar char="∙"/>
              <a:tabLst>
                <a:tab pos="1101090" algn="l"/>
              </a:tabLst>
            </a:pPr>
            <a:r>
              <a:rPr sz="2700" dirty="0">
                <a:solidFill>
                  <a:srgbClr val="163D63"/>
                </a:solidFill>
                <a:latin typeface="Arial MT"/>
                <a:cs typeface="Arial MT"/>
              </a:rPr>
              <a:t>Existe</a:t>
            </a:r>
            <a:r>
              <a:rPr sz="2700" spc="-8" dirty="0">
                <a:solidFill>
                  <a:srgbClr val="163D63"/>
                </a:solidFill>
                <a:latin typeface="Arial MT"/>
                <a:cs typeface="Arial MT"/>
              </a:rPr>
              <a:t> </a:t>
            </a:r>
            <a:r>
              <a:rPr sz="2700" b="1" dirty="0">
                <a:solidFill>
                  <a:srgbClr val="163D63"/>
                </a:solidFill>
                <a:latin typeface="Arial"/>
                <a:cs typeface="Arial"/>
              </a:rPr>
              <a:t>brecha</a:t>
            </a:r>
            <a:r>
              <a:rPr sz="2700" b="1" spc="-30" dirty="0">
                <a:solidFill>
                  <a:srgbClr val="163D63"/>
                </a:solidFill>
                <a:latin typeface="Arial"/>
                <a:cs typeface="Arial"/>
              </a:rPr>
              <a:t> </a:t>
            </a:r>
            <a:r>
              <a:rPr sz="2700" dirty="0">
                <a:solidFill>
                  <a:srgbClr val="163D63"/>
                </a:solidFill>
                <a:latin typeface="Arial MT"/>
                <a:cs typeface="Arial MT"/>
              </a:rPr>
              <a:t>en</a:t>
            </a:r>
            <a:r>
              <a:rPr sz="2700" spc="-15" dirty="0">
                <a:solidFill>
                  <a:srgbClr val="163D63"/>
                </a:solidFill>
                <a:latin typeface="Arial MT"/>
                <a:cs typeface="Arial MT"/>
              </a:rPr>
              <a:t> </a:t>
            </a:r>
            <a:r>
              <a:rPr sz="2700" dirty="0">
                <a:solidFill>
                  <a:srgbClr val="163D63"/>
                </a:solidFill>
                <a:latin typeface="Arial MT"/>
                <a:cs typeface="Arial MT"/>
              </a:rPr>
              <a:t>modelos</a:t>
            </a:r>
            <a:r>
              <a:rPr sz="2700" spc="-23" dirty="0">
                <a:solidFill>
                  <a:srgbClr val="163D63"/>
                </a:solidFill>
                <a:latin typeface="Arial MT"/>
                <a:cs typeface="Arial MT"/>
              </a:rPr>
              <a:t> </a:t>
            </a:r>
            <a:r>
              <a:rPr sz="2700" dirty="0">
                <a:solidFill>
                  <a:srgbClr val="163D63"/>
                </a:solidFill>
                <a:latin typeface="Arial MT"/>
                <a:cs typeface="Arial MT"/>
              </a:rPr>
              <a:t>de</a:t>
            </a:r>
            <a:r>
              <a:rPr sz="2700" spc="-30" dirty="0">
                <a:solidFill>
                  <a:srgbClr val="163D63"/>
                </a:solidFill>
                <a:latin typeface="Arial MT"/>
                <a:cs typeface="Arial MT"/>
              </a:rPr>
              <a:t> </a:t>
            </a:r>
            <a:r>
              <a:rPr sz="2700" b="1" dirty="0">
                <a:solidFill>
                  <a:srgbClr val="163D63"/>
                </a:solidFill>
                <a:latin typeface="Arial"/>
                <a:cs typeface="Arial"/>
              </a:rPr>
              <a:t>financiamiento</a:t>
            </a:r>
            <a:r>
              <a:rPr sz="2700" b="1" spc="-23" dirty="0">
                <a:solidFill>
                  <a:srgbClr val="163D63"/>
                </a:solidFill>
                <a:latin typeface="Arial"/>
                <a:cs typeface="Arial"/>
              </a:rPr>
              <a:t> </a:t>
            </a:r>
            <a:r>
              <a:rPr sz="2700" b="1" dirty="0">
                <a:solidFill>
                  <a:srgbClr val="163D63"/>
                </a:solidFill>
                <a:latin typeface="Arial"/>
                <a:cs typeface="Arial"/>
              </a:rPr>
              <a:t>para</a:t>
            </a:r>
            <a:r>
              <a:rPr sz="2700" b="1" spc="-15" dirty="0">
                <a:solidFill>
                  <a:srgbClr val="163D63"/>
                </a:solidFill>
                <a:latin typeface="Arial"/>
                <a:cs typeface="Arial"/>
              </a:rPr>
              <a:t> </a:t>
            </a:r>
            <a:r>
              <a:rPr sz="2700" b="1" dirty="0">
                <a:solidFill>
                  <a:srgbClr val="163D63"/>
                </a:solidFill>
                <a:latin typeface="Arial"/>
                <a:cs typeface="Arial"/>
              </a:rPr>
              <a:t>escalamiento</a:t>
            </a:r>
            <a:r>
              <a:rPr sz="2700" b="1" spc="-38" dirty="0">
                <a:solidFill>
                  <a:srgbClr val="163D63"/>
                </a:solidFill>
                <a:latin typeface="Arial"/>
                <a:cs typeface="Arial"/>
              </a:rPr>
              <a:t> </a:t>
            </a:r>
            <a:r>
              <a:rPr sz="2700" dirty="0">
                <a:solidFill>
                  <a:srgbClr val="163D63"/>
                </a:solidFill>
                <a:latin typeface="Arial MT"/>
                <a:cs typeface="Arial MT"/>
              </a:rPr>
              <a:t>y</a:t>
            </a:r>
            <a:r>
              <a:rPr sz="2700" spc="-15" dirty="0">
                <a:solidFill>
                  <a:srgbClr val="163D63"/>
                </a:solidFill>
                <a:latin typeface="Arial MT"/>
                <a:cs typeface="Arial MT"/>
              </a:rPr>
              <a:t> </a:t>
            </a:r>
            <a:r>
              <a:rPr sz="2700" dirty="0">
                <a:solidFill>
                  <a:srgbClr val="163D63"/>
                </a:solidFill>
                <a:latin typeface="Arial MT"/>
                <a:cs typeface="Arial MT"/>
              </a:rPr>
              <a:t>despliegue</a:t>
            </a:r>
            <a:r>
              <a:rPr sz="2700" spc="-38" dirty="0">
                <a:solidFill>
                  <a:srgbClr val="163D63"/>
                </a:solidFill>
                <a:latin typeface="Arial MT"/>
                <a:cs typeface="Arial MT"/>
              </a:rPr>
              <a:t> </a:t>
            </a:r>
            <a:r>
              <a:rPr sz="2700" dirty="0">
                <a:solidFill>
                  <a:srgbClr val="163D63"/>
                </a:solidFill>
                <a:latin typeface="Arial MT"/>
                <a:cs typeface="Arial MT"/>
              </a:rPr>
              <a:t>de</a:t>
            </a:r>
            <a:r>
              <a:rPr sz="2700" spc="-15" dirty="0">
                <a:solidFill>
                  <a:srgbClr val="163D63"/>
                </a:solidFill>
                <a:latin typeface="Arial MT"/>
                <a:cs typeface="Arial MT"/>
              </a:rPr>
              <a:t> tecnologías. </a:t>
            </a:r>
            <a:r>
              <a:rPr sz="2700" dirty="0">
                <a:solidFill>
                  <a:srgbClr val="163D63"/>
                </a:solidFill>
                <a:latin typeface="Arial MT"/>
                <a:cs typeface="Arial MT"/>
              </a:rPr>
              <a:t>Sistemas</a:t>
            </a:r>
            <a:r>
              <a:rPr sz="2700" spc="-45" dirty="0">
                <a:solidFill>
                  <a:srgbClr val="163D63"/>
                </a:solidFill>
                <a:latin typeface="Arial MT"/>
                <a:cs typeface="Arial MT"/>
              </a:rPr>
              <a:t> </a:t>
            </a:r>
            <a:r>
              <a:rPr sz="2700" dirty="0">
                <a:solidFill>
                  <a:srgbClr val="163D63"/>
                </a:solidFill>
                <a:latin typeface="Arial MT"/>
                <a:cs typeface="Arial MT"/>
              </a:rPr>
              <a:t>Corfo</a:t>
            </a:r>
            <a:r>
              <a:rPr sz="2700" spc="-23" dirty="0">
                <a:solidFill>
                  <a:srgbClr val="163D63"/>
                </a:solidFill>
                <a:latin typeface="Arial MT"/>
                <a:cs typeface="Arial MT"/>
              </a:rPr>
              <a:t> </a:t>
            </a:r>
            <a:r>
              <a:rPr sz="2700" dirty="0">
                <a:solidFill>
                  <a:srgbClr val="163D63"/>
                </a:solidFill>
                <a:latin typeface="Arial MT"/>
                <a:cs typeface="Arial MT"/>
              </a:rPr>
              <a:t>vía</a:t>
            </a:r>
            <a:r>
              <a:rPr sz="2700" spc="-15" dirty="0">
                <a:solidFill>
                  <a:srgbClr val="163D63"/>
                </a:solidFill>
                <a:latin typeface="Arial MT"/>
                <a:cs typeface="Arial MT"/>
              </a:rPr>
              <a:t> </a:t>
            </a:r>
            <a:r>
              <a:rPr sz="2700" dirty="0">
                <a:solidFill>
                  <a:srgbClr val="163D63"/>
                </a:solidFill>
                <a:latin typeface="Arial MT"/>
                <a:cs typeface="Arial MT"/>
              </a:rPr>
              <a:t>bancos</a:t>
            </a:r>
            <a:r>
              <a:rPr sz="2700" spc="-23" dirty="0">
                <a:solidFill>
                  <a:srgbClr val="163D63"/>
                </a:solidFill>
                <a:latin typeface="Arial MT"/>
                <a:cs typeface="Arial MT"/>
              </a:rPr>
              <a:t> </a:t>
            </a:r>
            <a:r>
              <a:rPr sz="2700" dirty="0">
                <a:solidFill>
                  <a:srgbClr val="163D63"/>
                </a:solidFill>
                <a:latin typeface="Arial MT"/>
                <a:cs typeface="Arial MT"/>
              </a:rPr>
              <a:t>requiere</a:t>
            </a:r>
            <a:r>
              <a:rPr sz="2700" spc="-23" dirty="0">
                <a:solidFill>
                  <a:srgbClr val="163D63"/>
                </a:solidFill>
                <a:latin typeface="Arial MT"/>
                <a:cs typeface="Arial MT"/>
              </a:rPr>
              <a:t> </a:t>
            </a:r>
            <a:r>
              <a:rPr sz="2700" spc="-15" dirty="0">
                <a:solidFill>
                  <a:srgbClr val="163D63"/>
                </a:solidFill>
                <a:latin typeface="Arial MT"/>
                <a:cs typeface="Arial MT"/>
              </a:rPr>
              <a:t>simplificación</a:t>
            </a:r>
            <a:endParaRPr sz="2700">
              <a:latin typeface="Arial MT"/>
              <a:cs typeface="Arial MT"/>
            </a:endParaRPr>
          </a:p>
          <a:p>
            <a:pPr marL="1101090" indent="-515303">
              <a:spcBef>
                <a:spcPts val="68"/>
              </a:spcBef>
              <a:buClr>
                <a:srgbClr val="FF0000"/>
              </a:buClr>
              <a:buSzPct val="166666"/>
              <a:buFont typeface="Microsoft Sans Serif"/>
              <a:buChar char="∙"/>
              <a:tabLst>
                <a:tab pos="1101090" algn="l"/>
              </a:tabLst>
            </a:pPr>
            <a:r>
              <a:rPr sz="2700" dirty="0">
                <a:solidFill>
                  <a:srgbClr val="163D63"/>
                </a:solidFill>
                <a:latin typeface="Arial MT"/>
                <a:cs typeface="Arial MT"/>
              </a:rPr>
              <a:t>Importancia</a:t>
            </a:r>
            <a:r>
              <a:rPr sz="2700" spc="-75" dirty="0">
                <a:solidFill>
                  <a:srgbClr val="163D63"/>
                </a:solidFill>
                <a:latin typeface="Arial MT"/>
                <a:cs typeface="Arial MT"/>
              </a:rPr>
              <a:t> </a:t>
            </a:r>
            <a:r>
              <a:rPr sz="2700" dirty="0">
                <a:solidFill>
                  <a:srgbClr val="163D63"/>
                </a:solidFill>
                <a:latin typeface="Arial MT"/>
                <a:cs typeface="Arial MT"/>
              </a:rPr>
              <a:t>del</a:t>
            </a:r>
            <a:r>
              <a:rPr sz="2700" spc="-53" dirty="0">
                <a:solidFill>
                  <a:srgbClr val="163D63"/>
                </a:solidFill>
                <a:latin typeface="Arial MT"/>
                <a:cs typeface="Arial MT"/>
              </a:rPr>
              <a:t> </a:t>
            </a:r>
            <a:r>
              <a:rPr sz="2700" b="1" dirty="0">
                <a:solidFill>
                  <a:srgbClr val="163D63"/>
                </a:solidFill>
                <a:latin typeface="Arial"/>
                <a:cs typeface="Arial"/>
              </a:rPr>
              <a:t>reacondicionamiento</a:t>
            </a:r>
            <a:r>
              <a:rPr sz="2700" b="1" spc="-60" dirty="0">
                <a:solidFill>
                  <a:srgbClr val="163D63"/>
                </a:solidFill>
                <a:latin typeface="Arial"/>
                <a:cs typeface="Arial"/>
              </a:rPr>
              <a:t> </a:t>
            </a:r>
            <a:r>
              <a:rPr sz="2700" b="1" dirty="0">
                <a:solidFill>
                  <a:srgbClr val="163D63"/>
                </a:solidFill>
                <a:latin typeface="Arial"/>
                <a:cs typeface="Arial"/>
              </a:rPr>
              <a:t>de</a:t>
            </a:r>
            <a:r>
              <a:rPr sz="2700" b="1" spc="-60" dirty="0">
                <a:solidFill>
                  <a:srgbClr val="163D63"/>
                </a:solidFill>
                <a:latin typeface="Arial"/>
                <a:cs typeface="Arial"/>
              </a:rPr>
              <a:t> </a:t>
            </a:r>
            <a:r>
              <a:rPr sz="2700" b="1" dirty="0">
                <a:solidFill>
                  <a:srgbClr val="163D63"/>
                </a:solidFill>
                <a:latin typeface="Arial"/>
                <a:cs typeface="Arial"/>
              </a:rPr>
              <a:t>procesos</a:t>
            </a:r>
            <a:r>
              <a:rPr sz="2700" b="1" spc="-53" dirty="0">
                <a:solidFill>
                  <a:srgbClr val="163D63"/>
                </a:solidFill>
                <a:latin typeface="Arial"/>
                <a:cs typeface="Arial"/>
              </a:rPr>
              <a:t> </a:t>
            </a:r>
            <a:r>
              <a:rPr sz="2700" spc="-15" dirty="0">
                <a:solidFill>
                  <a:srgbClr val="163D63"/>
                </a:solidFill>
                <a:latin typeface="Arial MT"/>
                <a:cs typeface="Arial MT"/>
              </a:rPr>
              <a:t>industriales</a:t>
            </a:r>
            <a:endParaRPr sz="2700">
              <a:latin typeface="Arial MT"/>
              <a:cs typeface="Arial MT"/>
            </a:endParaRPr>
          </a:p>
          <a:p>
            <a:pPr marL="1101090" indent="-515303">
              <a:spcBef>
                <a:spcPts val="225"/>
              </a:spcBef>
              <a:buClr>
                <a:srgbClr val="FF0000"/>
              </a:buClr>
              <a:buSzPct val="166666"/>
              <a:buFont typeface="Microsoft Sans Serif"/>
              <a:buChar char="∙"/>
              <a:tabLst>
                <a:tab pos="1101090" algn="l"/>
              </a:tabLst>
            </a:pPr>
            <a:r>
              <a:rPr sz="2700" b="1" dirty="0">
                <a:solidFill>
                  <a:srgbClr val="163D63"/>
                </a:solidFill>
                <a:latin typeface="Arial"/>
                <a:cs typeface="Arial"/>
              </a:rPr>
              <a:t>Necesidad</a:t>
            </a:r>
            <a:r>
              <a:rPr sz="2700" b="1" spc="-15" dirty="0">
                <a:solidFill>
                  <a:srgbClr val="163D63"/>
                </a:solidFill>
                <a:latin typeface="Arial"/>
                <a:cs typeface="Arial"/>
              </a:rPr>
              <a:t> </a:t>
            </a:r>
            <a:r>
              <a:rPr sz="2700" b="1" dirty="0">
                <a:solidFill>
                  <a:srgbClr val="163D63"/>
                </a:solidFill>
                <a:latin typeface="Arial"/>
                <a:cs typeface="Arial"/>
              </a:rPr>
              <a:t>de</a:t>
            </a:r>
            <a:r>
              <a:rPr sz="2700" b="1" spc="-15" dirty="0">
                <a:solidFill>
                  <a:srgbClr val="163D63"/>
                </a:solidFill>
                <a:latin typeface="Arial"/>
                <a:cs typeface="Arial"/>
              </a:rPr>
              <a:t> </a:t>
            </a:r>
            <a:r>
              <a:rPr sz="2700" b="1" dirty="0">
                <a:solidFill>
                  <a:srgbClr val="163D63"/>
                </a:solidFill>
                <a:latin typeface="Arial"/>
                <a:cs typeface="Arial"/>
              </a:rPr>
              <a:t>agilizar</a:t>
            </a:r>
            <a:r>
              <a:rPr sz="2700" b="1" spc="-15" dirty="0">
                <a:solidFill>
                  <a:srgbClr val="163D63"/>
                </a:solidFill>
                <a:latin typeface="Arial"/>
                <a:cs typeface="Arial"/>
              </a:rPr>
              <a:t> </a:t>
            </a:r>
            <a:r>
              <a:rPr sz="2700" b="1" dirty="0">
                <a:solidFill>
                  <a:srgbClr val="163D63"/>
                </a:solidFill>
                <a:latin typeface="Arial"/>
                <a:cs typeface="Arial"/>
              </a:rPr>
              <a:t>permisos</a:t>
            </a:r>
            <a:r>
              <a:rPr sz="2700" b="1" spc="-15" dirty="0">
                <a:solidFill>
                  <a:srgbClr val="163D63"/>
                </a:solidFill>
                <a:latin typeface="Arial"/>
                <a:cs typeface="Arial"/>
              </a:rPr>
              <a:t> </a:t>
            </a:r>
            <a:r>
              <a:rPr sz="2700" dirty="0">
                <a:solidFill>
                  <a:srgbClr val="163D63"/>
                </a:solidFill>
                <a:latin typeface="Arial MT"/>
                <a:cs typeface="Arial MT"/>
              </a:rPr>
              <a:t>de</a:t>
            </a:r>
            <a:r>
              <a:rPr sz="2700" spc="-15" dirty="0">
                <a:solidFill>
                  <a:srgbClr val="163D63"/>
                </a:solidFill>
                <a:latin typeface="Arial MT"/>
                <a:cs typeface="Arial MT"/>
              </a:rPr>
              <a:t> </a:t>
            </a:r>
            <a:r>
              <a:rPr sz="2700" dirty="0">
                <a:solidFill>
                  <a:srgbClr val="163D63"/>
                </a:solidFill>
                <a:latin typeface="Arial MT"/>
                <a:cs typeface="Arial MT"/>
              </a:rPr>
              <a:t>proyectos</a:t>
            </a:r>
            <a:r>
              <a:rPr sz="2700" spc="-15" dirty="0">
                <a:solidFill>
                  <a:srgbClr val="163D63"/>
                </a:solidFill>
                <a:latin typeface="Arial MT"/>
                <a:cs typeface="Arial MT"/>
              </a:rPr>
              <a:t> </a:t>
            </a:r>
            <a:r>
              <a:rPr sz="2700" dirty="0">
                <a:solidFill>
                  <a:srgbClr val="163D63"/>
                </a:solidFill>
                <a:latin typeface="Arial MT"/>
                <a:cs typeface="Arial MT"/>
              </a:rPr>
              <a:t>que</a:t>
            </a:r>
            <a:r>
              <a:rPr sz="2700" spc="-15" dirty="0">
                <a:solidFill>
                  <a:srgbClr val="163D63"/>
                </a:solidFill>
                <a:latin typeface="Arial MT"/>
                <a:cs typeface="Arial MT"/>
              </a:rPr>
              <a:t> </a:t>
            </a:r>
            <a:r>
              <a:rPr sz="2700" dirty="0">
                <a:solidFill>
                  <a:srgbClr val="163D63"/>
                </a:solidFill>
                <a:latin typeface="Arial MT"/>
                <a:cs typeface="Arial MT"/>
              </a:rPr>
              <a:t>aporten</a:t>
            </a:r>
            <a:r>
              <a:rPr sz="2700" spc="-30" dirty="0">
                <a:solidFill>
                  <a:srgbClr val="163D63"/>
                </a:solidFill>
                <a:latin typeface="Arial MT"/>
                <a:cs typeface="Arial MT"/>
              </a:rPr>
              <a:t> </a:t>
            </a:r>
            <a:r>
              <a:rPr sz="2700" dirty="0">
                <a:solidFill>
                  <a:srgbClr val="163D63"/>
                </a:solidFill>
                <a:latin typeface="Arial MT"/>
                <a:cs typeface="Arial MT"/>
              </a:rPr>
              <a:t>a</a:t>
            </a:r>
            <a:r>
              <a:rPr sz="2700" spc="-15" dirty="0">
                <a:solidFill>
                  <a:srgbClr val="163D63"/>
                </a:solidFill>
                <a:latin typeface="Arial MT"/>
                <a:cs typeface="Arial MT"/>
              </a:rPr>
              <a:t> </a:t>
            </a:r>
            <a:r>
              <a:rPr sz="2700" dirty="0">
                <a:solidFill>
                  <a:srgbClr val="163D63"/>
                </a:solidFill>
                <a:latin typeface="Arial MT"/>
                <a:cs typeface="Arial MT"/>
              </a:rPr>
              <a:t>la</a:t>
            </a:r>
            <a:r>
              <a:rPr sz="2700" spc="-15" dirty="0">
                <a:solidFill>
                  <a:srgbClr val="163D63"/>
                </a:solidFill>
                <a:latin typeface="Arial MT"/>
                <a:cs typeface="Arial MT"/>
              </a:rPr>
              <a:t> carbono-neutralidad</a:t>
            </a:r>
            <a:endParaRPr sz="2700">
              <a:latin typeface="Arial MT"/>
              <a:cs typeface="Arial MT"/>
            </a:endParaRPr>
          </a:p>
          <a:p>
            <a:pPr marL="1101090" indent="-515303">
              <a:spcBef>
                <a:spcPts val="225"/>
              </a:spcBef>
              <a:buClr>
                <a:srgbClr val="FF0000"/>
              </a:buClr>
              <a:buSzPct val="166666"/>
              <a:buFont typeface="Microsoft Sans Serif"/>
              <a:buChar char="∙"/>
              <a:tabLst>
                <a:tab pos="1101090" algn="l"/>
              </a:tabLst>
            </a:pPr>
            <a:r>
              <a:rPr sz="2700" dirty="0">
                <a:solidFill>
                  <a:srgbClr val="163D63"/>
                </a:solidFill>
                <a:latin typeface="Arial MT"/>
                <a:cs typeface="Arial MT"/>
              </a:rPr>
              <a:t>Importancia</a:t>
            </a:r>
            <a:r>
              <a:rPr sz="2700" spc="-53" dirty="0">
                <a:solidFill>
                  <a:srgbClr val="163D63"/>
                </a:solidFill>
                <a:latin typeface="Arial MT"/>
                <a:cs typeface="Arial MT"/>
              </a:rPr>
              <a:t> </a:t>
            </a:r>
            <a:r>
              <a:rPr sz="2700" dirty="0">
                <a:solidFill>
                  <a:srgbClr val="163D63"/>
                </a:solidFill>
                <a:latin typeface="Arial MT"/>
                <a:cs typeface="Arial MT"/>
              </a:rPr>
              <a:t>de</a:t>
            </a:r>
            <a:r>
              <a:rPr sz="2700" spc="-53" dirty="0">
                <a:solidFill>
                  <a:srgbClr val="163D63"/>
                </a:solidFill>
                <a:latin typeface="Arial MT"/>
                <a:cs typeface="Arial MT"/>
              </a:rPr>
              <a:t> </a:t>
            </a:r>
            <a:r>
              <a:rPr sz="2700" dirty="0">
                <a:solidFill>
                  <a:srgbClr val="163D63"/>
                </a:solidFill>
                <a:latin typeface="Arial MT"/>
                <a:cs typeface="Arial MT"/>
              </a:rPr>
              <a:t>los</a:t>
            </a:r>
            <a:r>
              <a:rPr sz="2700" spc="-38" dirty="0">
                <a:solidFill>
                  <a:srgbClr val="163D63"/>
                </a:solidFill>
                <a:latin typeface="Arial MT"/>
                <a:cs typeface="Arial MT"/>
              </a:rPr>
              <a:t> </a:t>
            </a:r>
            <a:r>
              <a:rPr sz="2700" b="1" dirty="0">
                <a:solidFill>
                  <a:srgbClr val="163D63"/>
                </a:solidFill>
                <a:latin typeface="Arial"/>
                <a:cs typeface="Arial"/>
              </a:rPr>
              <a:t>materiales</a:t>
            </a:r>
            <a:r>
              <a:rPr sz="2700" b="1" spc="-45" dirty="0">
                <a:solidFill>
                  <a:srgbClr val="163D63"/>
                </a:solidFill>
                <a:latin typeface="Arial"/>
                <a:cs typeface="Arial"/>
              </a:rPr>
              <a:t> </a:t>
            </a:r>
            <a:r>
              <a:rPr sz="2700" b="1" dirty="0">
                <a:solidFill>
                  <a:srgbClr val="163D63"/>
                </a:solidFill>
                <a:latin typeface="Arial"/>
                <a:cs typeface="Arial"/>
              </a:rPr>
              <a:t>sumideros</a:t>
            </a:r>
            <a:r>
              <a:rPr sz="2700" b="1" spc="-45" dirty="0">
                <a:solidFill>
                  <a:srgbClr val="163D63"/>
                </a:solidFill>
                <a:latin typeface="Arial"/>
                <a:cs typeface="Arial"/>
              </a:rPr>
              <a:t> </a:t>
            </a:r>
            <a:r>
              <a:rPr sz="2700" b="1" dirty="0">
                <a:solidFill>
                  <a:srgbClr val="163D63"/>
                </a:solidFill>
                <a:latin typeface="Arial"/>
                <a:cs typeface="Arial"/>
              </a:rPr>
              <a:t>de</a:t>
            </a:r>
            <a:r>
              <a:rPr sz="2700" b="1" spc="-38" dirty="0">
                <a:solidFill>
                  <a:srgbClr val="163D63"/>
                </a:solidFill>
                <a:latin typeface="Arial"/>
                <a:cs typeface="Arial"/>
              </a:rPr>
              <a:t> </a:t>
            </a:r>
            <a:r>
              <a:rPr sz="2700" b="1" spc="-15" dirty="0">
                <a:solidFill>
                  <a:srgbClr val="163D63"/>
                </a:solidFill>
                <a:latin typeface="Arial"/>
                <a:cs typeface="Arial"/>
              </a:rPr>
              <a:t>carbono</a:t>
            </a:r>
            <a:endParaRPr sz="2700">
              <a:latin typeface="Arial"/>
              <a:cs typeface="Arial"/>
            </a:endParaRPr>
          </a:p>
          <a:p>
            <a:pPr marL="1101090" indent="-515303">
              <a:spcBef>
                <a:spcPts val="225"/>
              </a:spcBef>
              <a:buClr>
                <a:srgbClr val="FF0000"/>
              </a:buClr>
              <a:buSzPct val="166666"/>
              <a:buFont typeface="Microsoft Sans Serif"/>
              <a:buChar char="∙"/>
              <a:tabLst>
                <a:tab pos="1101090" algn="l"/>
              </a:tabLst>
            </a:pPr>
            <a:r>
              <a:rPr sz="2700" b="1" dirty="0">
                <a:solidFill>
                  <a:srgbClr val="163D63"/>
                </a:solidFill>
                <a:latin typeface="Arial"/>
                <a:cs typeface="Arial"/>
              </a:rPr>
              <a:t>Incendios</a:t>
            </a:r>
            <a:r>
              <a:rPr sz="2700" b="1" spc="-53" dirty="0">
                <a:solidFill>
                  <a:srgbClr val="163D63"/>
                </a:solidFill>
                <a:latin typeface="Arial"/>
                <a:cs typeface="Arial"/>
              </a:rPr>
              <a:t> </a:t>
            </a:r>
            <a:r>
              <a:rPr sz="2700" b="1" dirty="0">
                <a:solidFill>
                  <a:srgbClr val="163D63"/>
                </a:solidFill>
                <a:latin typeface="Arial"/>
                <a:cs typeface="Arial"/>
              </a:rPr>
              <a:t>ponen</a:t>
            </a:r>
            <a:r>
              <a:rPr sz="2700" b="1" spc="-38" dirty="0">
                <a:solidFill>
                  <a:srgbClr val="163D63"/>
                </a:solidFill>
                <a:latin typeface="Arial"/>
                <a:cs typeface="Arial"/>
              </a:rPr>
              <a:t> </a:t>
            </a:r>
            <a:r>
              <a:rPr sz="2700" b="1" dirty="0">
                <a:solidFill>
                  <a:srgbClr val="163D63"/>
                </a:solidFill>
                <a:latin typeface="Arial"/>
                <a:cs typeface="Arial"/>
              </a:rPr>
              <a:t>en</a:t>
            </a:r>
            <a:r>
              <a:rPr sz="2700" b="1" spc="-38" dirty="0">
                <a:solidFill>
                  <a:srgbClr val="163D63"/>
                </a:solidFill>
                <a:latin typeface="Arial"/>
                <a:cs typeface="Arial"/>
              </a:rPr>
              <a:t> </a:t>
            </a:r>
            <a:r>
              <a:rPr sz="2700" b="1" dirty="0">
                <a:solidFill>
                  <a:srgbClr val="163D63"/>
                </a:solidFill>
                <a:latin typeface="Arial"/>
                <a:cs typeface="Arial"/>
              </a:rPr>
              <a:t>riesgo</a:t>
            </a:r>
            <a:r>
              <a:rPr sz="2700" b="1" spc="-38" dirty="0">
                <a:solidFill>
                  <a:srgbClr val="163D63"/>
                </a:solidFill>
                <a:latin typeface="Arial"/>
                <a:cs typeface="Arial"/>
              </a:rPr>
              <a:t> </a:t>
            </a:r>
            <a:r>
              <a:rPr sz="2700" b="1" dirty="0">
                <a:solidFill>
                  <a:srgbClr val="163D63"/>
                </a:solidFill>
                <a:latin typeface="Arial"/>
                <a:cs typeface="Arial"/>
              </a:rPr>
              <a:t>la</a:t>
            </a:r>
            <a:r>
              <a:rPr sz="2700" b="1" spc="-38" dirty="0">
                <a:solidFill>
                  <a:srgbClr val="163D63"/>
                </a:solidFill>
                <a:latin typeface="Arial"/>
                <a:cs typeface="Arial"/>
              </a:rPr>
              <a:t> </a:t>
            </a:r>
            <a:r>
              <a:rPr sz="2700" b="1" spc="-15" dirty="0">
                <a:solidFill>
                  <a:srgbClr val="163D63"/>
                </a:solidFill>
                <a:latin typeface="Arial"/>
                <a:cs typeface="Arial"/>
              </a:rPr>
              <a:t>carbono-neutralidad</a:t>
            </a:r>
            <a:endParaRPr sz="2700">
              <a:latin typeface="Arial"/>
              <a:cs typeface="Arial"/>
            </a:endParaRPr>
          </a:p>
          <a:p>
            <a:pPr>
              <a:spcBef>
                <a:spcPts val="585"/>
              </a:spcBef>
            </a:pPr>
            <a:endParaRPr sz="2700">
              <a:latin typeface="Arial"/>
              <a:cs typeface="Arial"/>
            </a:endParaRPr>
          </a:p>
          <a:p>
            <a:pPr marL="19050"/>
            <a:r>
              <a:rPr sz="2700" spc="83" dirty="0">
                <a:solidFill>
                  <a:srgbClr val="163D63"/>
                </a:solidFill>
                <a:latin typeface="Trebuchet MS"/>
                <a:cs typeface="Trebuchet MS"/>
              </a:rPr>
              <a:t>Se</a:t>
            </a:r>
            <a:r>
              <a:rPr sz="2700" spc="-210" dirty="0">
                <a:solidFill>
                  <a:srgbClr val="163D63"/>
                </a:solidFill>
                <a:latin typeface="Trebuchet MS"/>
                <a:cs typeface="Trebuchet MS"/>
              </a:rPr>
              <a:t> </a:t>
            </a:r>
            <a:r>
              <a:rPr sz="2700" spc="-127" dirty="0">
                <a:solidFill>
                  <a:srgbClr val="163D63"/>
                </a:solidFill>
                <a:latin typeface="Trebuchet MS"/>
                <a:cs typeface="Trebuchet MS"/>
              </a:rPr>
              <a:t>trabaja</a:t>
            </a:r>
            <a:r>
              <a:rPr sz="2700" spc="-203" dirty="0">
                <a:solidFill>
                  <a:srgbClr val="163D63"/>
                </a:solidFill>
                <a:latin typeface="Trebuchet MS"/>
                <a:cs typeface="Trebuchet MS"/>
              </a:rPr>
              <a:t> </a:t>
            </a:r>
            <a:r>
              <a:rPr sz="2700" spc="-15" dirty="0">
                <a:solidFill>
                  <a:srgbClr val="163D63"/>
                </a:solidFill>
                <a:latin typeface="Trebuchet MS"/>
                <a:cs typeface="Trebuchet MS"/>
              </a:rPr>
              <a:t>sobre</a:t>
            </a:r>
            <a:r>
              <a:rPr sz="2700" spc="-210" dirty="0">
                <a:solidFill>
                  <a:srgbClr val="163D63"/>
                </a:solidFill>
                <a:latin typeface="Trebuchet MS"/>
                <a:cs typeface="Trebuchet MS"/>
              </a:rPr>
              <a:t> </a:t>
            </a:r>
            <a:r>
              <a:rPr sz="2700" spc="-60" dirty="0">
                <a:solidFill>
                  <a:srgbClr val="163D63"/>
                </a:solidFill>
                <a:latin typeface="Trebuchet MS"/>
                <a:cs typeface="Trebuchet MS"/>
              </a:rPr>
              <a:t>la</a:t>
            </a:r>
            <a:r>
              <a:rPr sz="2700" spc="-210" dirty="0">
                <a:solidFill>
                  <a:srgbClr val="163D63"/>
                </a:solidFill>
                <a:latin typeface="Trebuchet MS"/>
                <a:cs typeface="Trebuchet MS"/>
              </a:rPr>
              <a:t> </a:t>
            </a:r>
            <a:r>
              <a:rPr sz="2700" dirty="0">
                <a:solidFill>
                  <a:srgbClr val="163D63"/>
                </a:solidFill>
                <a:latin typeface="Trebuchet MS"/>
                <a:cs typeface="Trebuchet MS"/>
              </a:rPr>
              <a:t>base</a:t>
            </a:r>
            <a:r>
              <a:rPr sz="2700" spc="-210" dirty="0">
                <a:solidFill>
                  <a:srgbClr val="163D63"/>
                </a:solidFill>
                <a:latin typeface="Trebuchet MS"/>
                <a:cs typeface="Trebuchet MS"/>
              </a:rPr>
              <a:t> </a:t>
            </a:r>
            <a:r>
              <a:rPr sz="2700" spc="-38" dirty="0">
                <a:solidFill>
                  <a:srgbClr val="163D63"/>
                </a:solidFill>
                <a:latin typeface="Trebuchet MS"/>
                <a:cs typeface="Trebuchet MS"/>
              </a:rPr>
              <a:t>de</a:t>
            </a:r>
            <a:r>
              <a:rPr sz="2700" spc="-210" dirty="0">
                <a:solidFill>
                  <a:srgbClr val="163D63"/>
                </a:solidFill>
                <a:latin typeface="Trebuchet MS"/>
                <a:cs typeface="Trebuchet MS"/>
              </a:rPr>
              <a:t> </a:t>
            </a:r>
            <a:r>
              <a:rPr sz="2700" spc="-60" dirty="0">
                <a:solidFill>
                  <a:srgbClr val="163D63"/>
                </a:solidFill>
                <a:latin typeface="Trebuchet MS"/>
                <a:cs typeface="Trebuchet MS"/>
              </a:rPr>
              <a:t>cuatro</a:t>
            </a:r>
            <a:r>
              <a:rPr sz="2700" spc="-210" dirty="0">
                <a:solidFill>
                  <a:srgbClr val="163D63"/>
                </a:solidFill>
                <a:latin typeface="Trebuchet MS"/>
                <a:cs typeface="Trebuchet MS"/>
              </a:rPr>
              <a:t> </a:t>
            </a:r>
            <a:r>
              <a:rPr sz="2700" spc="-68" dirty="0">
                <a:solidFill>
                  <a:srgbClr val="163D63"/>
                </a:solidFill>
                <a:latin typeface="Trebuchet MS"/>
                <a:cs typeface="Trebuchet MS"/>
              </a:rPr>
              <a:t>líneas,</a:t>
            </a:r>
            <a:r>
              <a:rPr sz="2700" spc="-225" dirty="0">
                <a:solidFill>
                  <a:srgbClr val="163D63"/>
                </a:solidFill>
                <a:latin typeface="Trebuchet MS"/>
                <a:cs typeface="Trebuchet MS"/>
              </a:rPr>
              <a:t> </a:t>
            </a:r>
            <a:r>
              <a:rPr sz="2700" dirty="0">
                <a:solidFill>
                  <a:srgbClr val="163D63"/>
                </a:solidFill>
                <a:latin typeface="Trebuchet MS"/>
                <a:cs typeface="Trebuchet MS"/>
              </a:rPr>
              <a:t>todas</a:t>
            </a:r>
            <a:r>
              <a:rPr sz="2700" spc="-195" dirty="0">
                <a:solidFill>
                  <a:srgbClr val="163D63"/>
                </a:solidFill>
                <a:latin typeface="Trebuchet MS"/>
                <a:cs typeface="Trebuchet MS"/>
              </a:rPr>
              <a:t> </a:t>
            </a:r>
            <a:r>
              <a:rPr sz="2700" spc="-15" dirty="0">
                <a:solidFill>
                  <a:srgbClr val="163D63"/>
                </a:solidFill>
                <a:latin typeface="Trebuchet MS"/>
                <a:cs typeface="Trebuchet MS"/>
              </a:rPr>
              <a:t>ellas</a:t>
            </a:r>
            <a:r>
              <a:rPr sz="2700" spc="-233" dirty="0">
                <a:solidFill>
                  <a:srgbClr val="163D63"/>
                </a:solidFill>
                <a:latin typeface="Trebuchet MS"/>
                <a:cs typeface="Trebuchet MS"/>
              </a:rPr>
              <a:t> </a:t>
            </a:r>
            <a:r>
              <a:rPr sz="2700" dirty="0">
                <a:solidFill>
                  <a:srgbClr val="163D63"/>
                </a:solidFill>
                <a:latin typeface="Trebuchet MS"/>
                <a:cs typeface="Trebuchet MS"/>
              </a:rPr>
              <a:t>con</a:t>
            </a:r>
            <a:r>
              <a:rPr sz="2700" spc="-210" dirty="0">
                <a:solidFill>
                  <a:srgbClr val="163D63"/>
                </a:solidFill>
                <a:latin typeface="Trebuchet MS"/>
                <a:cs typeface="Trebuchet MS"/>
              </a:rPr>
              <a:t> </a:t>
            </a:r>
            <a:r>
              <a:rPr sz="2700" spc="-30" dirty="0">
                <a:solidFill>
                  <a:srgbClr val="163D63"/>
                </a:solidFill>
                <a:latin typeface="Trebuchet MS"/>
                <a:cs typeface="Trebuchet MS"/>
              </a:rPr>
              <a:t>foco</a:t>
            </a:r>
            <a:r>
              <a:rPr sz="2700" spc="-233" dirty="0">
                <a:solidFill>
                  <a:srgbClr val="163D63"/>
                </a:solidFill>
                <a:latin typeface="Trebuchet MS"/>
                <a:cs typeface="Trebuchet MS"/>
              </a:rPr>
              <a:t> </a:t>
            </a:r>
            <a:r>
              <a:rPr sz="2700" spc="-45" dirty="0">
                <a:solidFill>
                  <a:srgbClr val="163D63"/>
                </a:solidFill>
                <a:latin typeface="Trebuchet MS"/>
                <a:cs typeface="Trebuchet MS"/>
              </a:rPr>
              <a:t>en</a:t>
            </a:r>
            <a:r>
              <a:rPr sz="2700" spc="-171" dirty="0">
                <a:solidFill>
                  <a:srgbClr val="163D63"/>
                </a:solidFill>
                <a:latin typeface="Trebuchet MS"/>
                <a:cs typeface="Trebuchet MS"/>
              </a:rPr>
              <a:t> </a:t>
            </a:r>
            <a:r>
              <a:rPr sz="2700" b="1" spc="-45" dirty="0">
                <a:solidFill>
                  <a:srgbClr val="163D63"/>
                </a:solidFill>
                <a:latin typeface="Trebuchet MS"/>
                <a:cs typeface="Trebuchet MS"/>
              </a:rPr>
              <a:t>reacondicionar</a:t>
            </a:r>
            <a:r>
              <a:rPr sz="2700" b="1" spc="-195" dirty="0">
                <a:solidFill>
                  <a:srgbClr val="163D63"/>
                </a:solidFill>
                <a:latin typeface="Trebuchet MS"/>
                <a:cs typeface="Trebuchet MS"/>
              </a:rPr>
              <a:t> </a:t>
            </a:r>
            <a:r>
              <a:rPr sz="2700" b="1" dirty="0">
                <a:solidFill>
                  <a:srgbClr val="163D63"/>
                </a:solidFill>
                <a:latin typeface="Trebuchet MS"/>
                <a:cs typeface="Trebuchet MS"/>
              </a:rPr>
              <a:t>la</a:t>
            </a:r>
            <a:r>
              <a:rPr sz="2700" b="1" spc="-217" dirty="0">
                <a:solidFill>
                  <a:srgbClr val="163D63"/>
                </a:solidFill>
                <a:latin typeface="Trebuchet MS"/>
                <a:cs typeface="Trebuchet MS"/>
              </a:rPr>
              <a:t> </a:t>
            </a:r>
            <a:r>
              <a:rPr sz="2700" b="1" spc="-15" dirty="0">
                <a:solidFill>
                  <a:srgbClr val="163D63"/>
                </a:solidFill>
                <a:latin typeface="Trebuchet MS"/>
                <a:cs typeface="Trebuchet MS"/>
              </a:rPr>
              <a:t>industria:</a:t>
            </a:r>
            <a:endParaRPr sz="2700">
              <a:latin typeface="Trebuchet MS"/>
              <a:cs typeface="Trebuchet MS"/>
            </a:endParaRPr>
          </a:p>
          <a:p>
            <a:pPr marL="1090613" indent="-428625">
              <a:spcBef>
                <a:spcPts val="225"/>
              </a:spcBef>
              <a:buClr>
                <a:srgbClr val="FF0000"/>
              </a:buClr>
              <a:buFont typeface="Arial MT"/>
              <a:buChar char="•"/>
              <a:tabLst>
                <a:tab pos="1090613" algn="l"/>
              </a:tabLst>
            </a:pPr>
            <a:r>
              <a:rPr sz="2700" spc="-105" dirty="0">
                <a:solidFill>
                  <a:srgbClr val="163D63"/>
                </a:solidFill>
                <a:latin typeface="Trebuchet MS"/>
                <a:cs typeface="Trebuchet MS"/>
              </a:rPr>
              <a:t>“Eficientar”</a:t>
            </a:r>
            <a:r>
              <a:rPr sz="2700" spc="-338" dirty="0">
                <a:solidFill>
                  <a:srgbClr val="163D63"/>
                </a:solidFill>
                <a:latin typeface="Trebuchet MS"/>
                <a:cs typeface="Trebuchet MS"/>
              </a:rPr>
              <a:t> </a:t>
            </a:r>
            <a:r>
              <a:rPr sz="2700" dirty="0">
                <a:solidFill>
                  <a:srgbClr val="163D63"/>
                </a:solidFill>
                <a:latin typeface="Trebuchet MS"/>
                <a:cs typeface="Trebuchet MS"/>
              </a:rPr>
              <a:t>procesos,</a:t>
            </a:r>
            <a:r>
              <a:rPr sz="2700" spc="-188" dirty="0">
                <a:solidFill>
                  <a:srgbClr val="163D63"/>
                </a:solidFill>
                <a:latin typeface="Trebuchet MS"/>
                <a:cs typeface="Trebuchet MS"/>
              </a:rPr>
              <a:t> </a:t>
            </a:r>
            <a:r>
              <a:rPr sz="2700" spc="-45" dirty="0">
                <a:solidFill>
                  <a:srgbClr val="163D63"/>
                </a:solidFill>
                <a:latin typeface="Trebuchet MS"/>
                <a:cs typeface="Trebuchet MS"/>
              </a:rPr>
              <a:t>incluida</a:t>
            </a:r>
            <a:r>
              <a:rPr sz="2700" spc="-217" dirty="0">
                <a:solidFill>
                  <a:srgbClr val="163D63"/>
                </a:solidFill>
                <a:latin typeface="Trebuchet MS"/>
                <a:cs typeface="Trebuchet MS"/>
              </a:rPr>
              <a:t> </a:t>
            </a:r>
            <a:r>
              <a:rPr sz="2700" spc="-60" dirty="0">
                <a:solidFill>
                  <a:srgbClr val="163D63"/>
                </a:solidFill>
                <a:latin typeface="Trebuchet MS"/>
                <a:cs typeface="Trebuchet MS"/>
              </a:rPr>
              <a:t>la</a:t>
            </a:r>
            <a:r>
              <a:rPr sz="2700" spc="-180" dirty="0">
                <a:solidFill>
                  <a:srgbClr val="163D63"/>
                </a:solidFill>
                <a:latin typeface="Trebuchet MS"/>
                <a:cs typeface="Trebuchet MS"/>
              </a:rPr>
              <a:t> </a:t>
            </a:r>
            <a:r>
              <a:rPr sz="2700" spc="-68" dirty="0">
                <a:solidFill>
                  <a:srgbClr val="163D63"/>
                </a:solidFill>
                <a:latin typeface="Trebuchet MS"/>
                <a:cs typeface="Trebuchet MS"/>
              </a:rPr>
              <a:t>eficiencia</a:t>
            </a:r>
            <a:r>
              <a:rPr sz="2700" spc="-203" dirty="0">
                <a:solidFill>
                  <a:srgbClr val="163D63"/>
                </a:solidFill>
                <a:latin typeface="Trebuchet MS"/>
                <a:cs typeface="Trebuchet MS"/>
              </a:rPr>
              <a:t> </a:t>
            </a:r>
            <a:r>
              <a:rPr sz="2700" spc="-15" dirty="0">
                <a:solidFill>
                  <a:srgbClr val="163D63"/>
                </a:solidFill>
                <a:latin typeface="Trebuchet MS"/>
                <a:cs typeface="Trebuchet MS"/>
              </a:rPr>
              <a:t>energética</a:t>
            </a:r>
            <a:endParaRPr sz="2700">
              <a:latin typeface="Trebuchet MS"/>
              <a:cs typeface="Trebuchet MS"/>
            </a:endParaRPr>
          </a:p>
          <a:p>
            <a:pPr marL="1090613" indent="-428625">
              <a:spcBef>
                <a:spcPts val="233"/>
              </a:spcBef>
              <a:buClr>
                <a:srgbClr val="FF0000"/>
              </a:buClr>
              <a:buFont typeface="Arial MT"/>
              <a:buChar char="•"/>
              <a:tabLst>
                <a:tab pos="1090613" algn="l"/>
              </a:tabLst>
            </a:pPr>
            <a:r>
              <a:rPr sz="2700" spc="-60" dirty="0">
                <a:solidFill>
                  <a:srgbClr val="163D63"/>
                </a:solidFill>
                <a:latin typeface="Trebuchet MS"/>
                <a:cs typeface="Trebuchet MS"/>
              </a:rPr>
              <a:t>Eliminar</a:t>
            </a:r>
            <a:r>
              <a:rPr sz="2700" spc="-240" dirty="0">
                <a:solidFill>
                  <a:srgbClr val="163D63"/>
                </a:solidFill>
                <a:latin typeface="Trebuchet MS"/>
                <a:cs typeface="Trebuchet MS"/>
              </a:rPr>
              <a:t> </a:t>
            </a:r>
            <a:r>
              <a:rPr sz="2700" dirty="0">
                <a:solidFill>
                  <a:srgbClr val="163D63"/>
                </a:solidFill>
                <a:latin typeface="Trebuchet MS"/>
                <a:cs typeface="Trebuchet MS"/>
              </a:rPr>
              <a:t>combustibles</a:t>
            </a:r>
            <a:r>
              <a:rPr sz="2700" spc="-188" dirty="0">
                <a:solidFill>
                  <a:srgbClr val="163D63"/>
                </a:solidFill>
                <a:latin typeface="Trebuchet MS"/>
                <a:cs typeface="Trebuchet MS"/>
              </a:rPr>
              <a:t> </a:t>
            </a:r>
            <a:r>
              <a:rPr sz="2700" spc="-15" dirty="0">
                <a:solidFill>
                  <a:srgbClr val="163D63"/>
                </a:solidFill>
                <a:latin typeface="Trebuchet MS"/>
                <a:cs typeface="Trebuchet MS"/>
              </a:rPr>
              <a:t>fósiles</a:t>
            </a:r>
            <a:endParaRPr sz="2700">
              <a:latin typeface="Trebuchet MS"/>
              <a:cs typeface="Trebuchet MS"/>
            </a:endParaRPr>
          </a:p>
          <a:p>
            <a:pPr marL="1090613" indent="-428625">
              <a:spcBef>
                <a:spcPts val="225"/>
              </a:spcBef>
              <a:buClr>
                <a:srgbClr val="FF0000"/>
              </a:buClr>
              <a:buFont typeface="Arial MT"/>
              <a:buChar char="•"/>
              <a:tabLst>
                <a:tab pos="1090613" algn="l"/>
              </a:tabLst>
            </a:pPr>
            <a:r>
              <a:rPr sz="2700" spc="-53" dirty="0">
                <a:solidFill>
                  <a:srgbClr val="163D63"/>
                </a:solidFill>
                <a:latin typeface="Trebuchet MS"/>
                <a:cs typeface="Trebuchet MS"/>
              </a:rPr>
              <a:t>Incorporar</a:t>
            </a:r>
            <a:r>
              <a:rPr sz="2700" spc="-180" dirty="0">
                <a:solidFill>
                  <a:srgbClr val="163D63"/>
                </a:solidFill>
                <a:latin typeface="Trebuchet MS"/>
                <a:cs typeface="Trebuchet MS"/>
              </a:rPr>
              <a:t> </a:t>
            </a:r>
            <a:r>
              <a:rPr sz="2700" spc="-53" dirty="0">
                <a:solidFill>
                  <a:srgbClr val="163D63"/>
                </a:solidFill>
                <a:latin typeface="Trebuchet MS"/>
                <a:cs typeface="Trebuchet MS"/>
              </a:rPr>
              <a:t>energías</a:t>
            </a:r>
            <a:r>
              <a:rPr sz="2700" spc="-171" dirty="0">
                <a:solidFill>
                  <a:srgbClr val="163D63"/>
                </a:solidFill>
                <a:latin typeface="Trebuchet MS"/>
                <a:cs typeface="Trebuchet MS"/>
              </a:rPr>
              <a:t> </a:t>
            </a:r>
            <a:r>
              <a:rPr sz="2700" spc="-15" dirty="0">
                <a:solidFill>
                  <a:srgbClr val="163D63"/>
                </a:solidFill>
                <a:latin typeface="Trebuchet MS"/>
                <a:cs typeface="Trebuchet MS"/>
              </a:rPr>
              <a:t>renovables</a:t>
            </a:r>
            <a:endParaRPr sz="2700">
              <a:latin typeface="Trebuchet MS"/>
              <a:cs typeface="Trebuchet MS"/>
            </a:endParaRPr>
          </a:p>
          <a:p>
            <a:pPr marL="1090613" indent="-428625">
              <a:spcBef>
                <a:spcPts val="240"/>
              </a:spcBef>
              <a:buClr>
                <a:srgbClr val="FF0000"/>
              </a:buClr>
              <a:buFont typeface="Arial MT"/>
              <a:buChar char="•"/>
              <a:tabLst>
                <a:tab pos="1090613" algn="l"/>
              </a:tabLst>
            </a:pPr>
            <a:r>
              <a:rPr sz="2700" spc="-15" dirty="0">
                <a:solidFill>
                  <a:srgbClr val="163D63"/>
                </a:solidFill>
                <a:latin typeface="Trebuchet MS"/>
                <a:cs typeface="Trebuchet MS"/>
              </a:rPr>
              <a:t>Impulsar</a:t>
            </a:r>
            <a:r>
              <a:rPr sz="2700" spc="-233" dirty="0">
                <a:solidFill>
                  <a:srgbClr val="163D63"/>
                </a:solidFill>
                <a:latin typeface="Trebuchet MS"/>
                <a:cs typeface="Trebuchet MS"/>
              </a:rPr>
              <a:t> </a:t>
            </a:r>
            <a:r>
              <a:rPr sz="2700" spc="-15" dirty="0">
                <a:solidFill>
                  <a:srgbClr val="163D63"/>
                </a:solidFill>
                <a:latin typeface="Trebuchet MS"/>
                <a:cs typeface="Trebuchet MS"/>
              </a:rPr>
              <a:t>una</a:t>
            </a:r>
            <a:r>
              <a:rPr sz="2700" spc="-217" dirty="0">
                <a:solidFill>
                  <a:srgbClr val="163D63"/>
                </a:solidFill>
                <a:latin typeface="Trebuchet MS"/>
                <a:cs typeface="Trebuchet MS"/>
              </a:rPr>
              <a:t> </a:t>
            </a:r>
            <a:r>
              <a:rPr sz="2700" spc="-53" dirty="0">
                <a:solidFill>
                  <a:srgbClr val="163D63"/>
                </a:solidFill>
                <a:latin typeface="Trebuchet MS"/>
                <a:cs typeface="Trebuchet MS"/>
              </a:rPr>
              <a:t>industria</a:t>
            </a:r>
            <a:r>
              <a:rPr sz="2700" spc="-217" dirty="0">
                <a:solidFill>
                  <a:srgbClr val="163D63"/>
                </a:solidFill>
                <a:latin typeface="Trebuchet MS"/>
                <a:cs typeface="Trebuchet MS"/>
              </a:rPr>
              <a:t> </a:t>
            </a:r>
            <a:r>
              <a:rPr sz="2700" dirty="0">
                <a:solidFill>
                  <a:srgbClr val="163D63"/>
                </a:solidFill>
                <a:latin typeface="Trebuchet MS"/>
                <a:cs typeface="Trebuchet MS"/>
              </a:rPr>
              <a:t>con</a:t>
            </a:r>
            <a:r>
              <a:rPr sz="2700" spc="-203" dirty="0">
                <a:solidFill>
                  <a:srgbClr val="163D63"/>
                </a:solidFill>
                <a:latin typeface="Trebuchet MS"/>
                <a:cs typeface="Trebuchet MS"/>
              </a:rPr>
              <a:t> </a:t>
            </a:r>
            <a:r>
              <a:rPr sz="2700" spc="-90" dirty="0">
                <a:solidFill>
                  <a:srgbClr val="163D63"/>
                </a:solidFill>
                <a:latin typeface="Trebuchet MS"/>
                <a:cs typeface="Trebuchet MS"/>
              </a:rPr>
              <a:t>materia</a:t>
            </a:r>
            <a:r>
              <a:rPr sz="2700" spc="-188" dirty="0">
                <a:solidFill>
                  <a:srgbClr val="163D63"/>
                </a:solidFill>
                <a:latin typeface="Trebuchet MS"/>
                <a:cs typeface="Trebuchet MS"/>
              </a:rPr>
              <a:t> </a:t>
            </a:r>
            <a:r>
              <a:rPr sz="2700" spc="-60" dirty="0">
                <a:solidFill>
                  <a:srgbClr val="163D63"/>
                </a:solidFill>
                <a:latin typeface="Trebuchet MS"/>
                <a:cs typeface="Trebuchet MS"/>
              </a:rPr>
              <a:t>prima</a:t>
            </a:r>
            <a:r>
              <a:rPr sz="2700" spc="-188" dirty="0">
                <a:solidFill>
                  <a:srgbClr val="163D63"/>
                </a:solidFill>
                <a:latin typeface="Trebuchet MS"/>
                <a:cs typeface="Trebuchet MS"/>
              </a:rPr>
              <a:t> </a:t>
            </a:r>
            <a:r>
              <a:rPr sz="2700" spc="-15" dirty="0">
                <a:solidFill>
                  <a:srgbClr val="163D63"/>
                </a:solidFill>
                <a:latin typeface="Trebuchet MS"/>
                <a:cs typeface="Trebuchet MS"/>
              </a:rPr>
              <a:t>renovable</a:t>
            </a:r>
            <a:endParaRPr sz="2700">
              <a:latin typeface="Trebuchet MS"/>
              <a:cs typeface="Trebuchet MS"/>
            </a:endParaRPr>
          </a:p>
          <a:p>
            <a:pPr>
              <a:spcBef>
                <a:spcPts val="330"/>
              </a:spcBef>
            </a:pPr>
            <a:endParaRPr sz="2700">
              <a:latin typeface="Trebuchet MS"/>
              <a:cs typeface="Trebuchet MS"/>
            </a:endParaRPr>
          </a:p>
          <a:p>
            <a:pPr marL="19050" marR="7620">
              <a:lnSpc>
                <a:spcPct val="106900"/>
              </a:lnSpc>
            </a:pPr>
            <a:r>
              <a:rPr sz="2700" spc="83" dirty="0">
                <a:solidFill>
                  <a:srgbClr val="163D63"/>
                </a:solidFill>
                <a:latin typeface="Trebuchet MS"/>
                <a:cs typeface="Trebuchet MS"/>
              </a:rPr>
              <a:t>Se</a:t>
            </a:r>
            <a:r>
              <a:rPr sz="2700" spc="-217" dirty="0">
                <a:solidFill>
                  <a:srgbClr val="163D63"/>
                </a:solidFill>
                <a:latin typeface="Trebuchet MS"/>
                <a:cs typeface="Trebuchet MS"/>
              </a:rPr>
              <a:t> </a:t>
            </a:r>
            <a:r>
              <a:rPr sz="2700" spc="-105" dirty="0">
                <a:solidFill>
                  <a:srgbClr val="163D63"/>
                </a:solidFill>
                <a:latin typeface="Trebuchet MS"/>
                <a:cs typeface="Trebuchet MS"/>
              </a:rPr>
              <a:t>releva</a:t>
            </a:r>
            <a:r>
              <a:rPr sz="2700" spc="-225" dirty="0">
                <a:solidFill>
                  <a:srgbClr val="163D63"/>
                </a:solidFill>
                <a:latin typeface="Trebuchet MS"/>
                <a:cs typeface="Trebuchet MS"/>
              </a:rPr>
              <a:t> </a:t>
            </a:r>
            <a:r>
              <a:rPr sz="2700" spc="-60" dirty="0">
                <a:solidFill>
                  <a:srgbClr val="163D63"/>
                </a:solidFill>
                <a:latin typeface="Trebuchet MS"/>
                <a:cs typeface="Trebuchet MS"/>
              </a:rPr>
              <a:t>la</a:t>
            </a:r>
            <a:r>
              <a:rPr sz="2700" spc="-217" dirty="0">
                <a:solidFill>
                  <a:srgbClr val="163D63"/>
                </a:solidFill>
                <a:latin typeface="Trebuchet MS"/>
                <a:cs typeface="Trebuchet MS"/>
              </a:rPr>
              <a:t> </a:t>
            </a:r>
            <a:r>
              <a:rPr sz="2700" b="1" spc="-38" dirty="0">
                <a:solidFill>
                  <a:srgbClr val="163D63"/>
                </a:solidFill>
                <a:latin typeface="Trebuchet MS"/>
                <a:cs typeface="Trebuchet MS"/>
              </a:rPr>
              <a:t>importancia</a:t>
            </a:r>
            <a:r>
              <a:rPr sz="2700" b="1" spc="-217" dirty="0">
                <a:solidFill>
                  <a:srgbClr val="163D63"/>
                </a:solidFill>
                <a:latin typeface="Trebuchet MS"/>
                <a:cs typeface="Trebuchet MS"/>
              </a:rPr>
              <a:t> </a:t>
            </a:r>
            <a:r>
              <a:rPr sz="2700" b="1" spc="-53" dirty="0">
                <a:solidFill>
                  <a:srgbClr val="163D63"/>
                </a:solidFill>
                <a:latin typeface="Trebuchet MS"/>
                <a:cs typeface="Trebuchet MS"/>
              </a:rPr>
              <a:t>de</a:t>
            </a:r>
            <a:r>
              <a:rPr sz="2700" b="1" spc="-217" dirty="0">
                <a:solidFill>
                  <a:srgbClr val="163D63"/>
                </a:solidFill>
                <a:latin typeface="Trebuchet MS"/>
                <a:cs typeface="Trebuchet MS"/>
              </a:rPr>
              <a:t> </a:t>
            </a:r>
            <a:r>
              <a:rPr sz="2700" b="1" spc="-60" dirty="0">
                <a:solidFill>
                  <a:srgbClr val="163D63"/>
                </a:solidFill>
                <a:latin typeface="Trebuchet MS"/>
                <a:cs typeface="Trebuchet MS"/>
              </a:rPr>
              <a:t>abordar</a:t>
            </a:r>
            <a:r>
              <a:rPr sz="2700" b="1" spc="-225" dirty="0">
                <a:solidFill>
                  <a:srgbClr val="163D63"/>
                </a:solidFill>
                <a:latin typeface="Trebuchet MS"/>
                <a:cs typeface="Trebuchet MS"/>
              </a:rPr>
              <a:t> </a:t>
            </a:r>
            <a:r>
              <a:rPr sz="2700" b="1" spc="83" dirty="0">
                <a:solidFill>
                  <a:srgbClr val="163D63"/>
                </a:solidFill>
                <a:latin typeface="Trebuchet MS"/>
                <a:cs typeface="Trebuchet MS"/>
              </a:rPr>
              <a:t>las</a:t>
            </a:r>
            <a:r>
              <a:rPr sz="2700" b="1" spc="-217" dirty="0">
                <a:solidFill>
                  <a:srgbClr val="163D63"/>
                </a:solidFill>
                <a:latin typeface="Trebuchet MS"/>
                <a:cs typeface="Trebuchet MS"/>
              </a:rPr>
              <a:t> </a:t>
            </a:r>
            <a:r>
              <a:rPr sz="2700" b="1" dirty="0">
                <a:solidFill>
                  <a:srgbClr val="163D63"/>
                </a:solidFill>
                <a:latin typeface="Trebuchet MS"/>
                <a:cs typeface="Trebuchet MS"/>
              </a:rPr>
              <a:t>emisiones</a:t>
            </a:r>
            <a:r>
              <a:rPr sz="2700" b="1" spc="-203" dirty="0">
                <a:solidFill>
                  <a:srgbClr val="163D63"/>
                </a:solidFill>
                <a:latin typeface="Trebuchet MS"/>
                <a:cs typeface="Trebuchet MS"/>
              </a:rPr>
              <a:t> </a:t>
            </a:r>
            <a:r>
              <a:rPr sz="2700" b="1" spc="-45" dirty="0">
                <a:solidFill>
                  <a:srgbClr val="163D63"/>
                </a:solidFill>
                <a:latin typeface="Trebuchet MS"/>
                <a:cs typeface="Trebuchet MS"/>
              </a:rPr>
              <a:t>de</a:t>
            </a:r>
            <a:r>
              <a:rPr sz="2700" b="1" spc="-217" dirty="0">
                <a:solidFill>
                  <a:srgbClr val="163D63"/>
                </a:solidFill>
                <a:latin typeface="Trebuchet MS"/>
                <a:cs typeface="Trebuchet MS"/>
              </a:rPr>
              <a:t> </a:t>
            </a:r>
            <a:r>
              <a:rPr sz="2700" b="1" spc="75" dirty="0">
                <a:solidFill>
                  <a:srgbClr val="163D63"/>
                </a:solidFill>
                <a:latin typeface="Trebuchet MS"/>
                <a:cs typeface="Trebuchet MS"/>
              </a:rPr>
              <a:t>gases</a:t>
            </a:r>
            <a:r>
              <a:rPr sz="2700" b="1" spc="-225" dirty="0">
                <a:solidFill>
                  <a:srgbClr val="163D63"/>
                </a:solidFill>
                <a:latin typeface="Trebuchet MS"/>
                <a:cs typeface="Trebuchet MS"/>
              </a:rPr>
              <a:t> </a:t>
            </a:r>
            <a:r>
              <a:rPr sz="2700" b="1" spc="-45" dirty="0">
                <a:solidFill>
                  <a:srgbClr val="163D63"/>
                </a:solidFill>
                <a:latin typeface="Trebuchet MS"/>
                <a:cs typeface="Trebuchet MS"/>
              </a:rPr>
              <a:t>de</a:t>
            </a:r>
            <a:r>
              <a:rPr sz="2700" b="1" spc="-217" dirty="0">
                <a:solidFill>
                  <a:srgbClr val="163D63"/>
                </a:solidFill>
                <a:latin typeface="Trebuchet MS"/>
                <a:cs typeface="Trebuchet MS"/>
              </a:rPr>
              <a:t> </a:t>
            </a:r>
            <a:r>
              <a:rPr sz="2700" b="1" spc="-60" dirty="0">
                <a:solidFill>
                  <a:srgbClr val="163D63"/>
                </a:solidFill>
                <a:latin typeface="Trebuchet MS"/>
                <a:cs typeface="Trebuchet MS"/>
              </a:rPr>
              <a:t>efecto</a:t>
            </a:r>
            <a:r>
              <a:rPr sz="2700" b="1" spc="-225" dirty="0">
                <a:solidFill>
                  <a:srgbClr val="163D63"/>
                </a:solidFill>
                <a:latin typeface="Trebuchet MS"/>
                <a:cs typeface="Trebuchet MS"/>
              </a:rPr>
              <a:t> </a:t>
            </a:r>
            <a:r>
              <a:rPr sz="2700" b="1" spc="-90" dirty="0">
                <a:solidFill>
                  <a:srgbClr val="163D63"/>
                </a:solidFill>
                <a:latin typeface="Trebuchet MS"/>
                <a:cs typeface="Trebuchet MS"/>
              </a:rPr>
              <a:t>invernadero</a:t>
            </a:r>
            <a:r>
              <a:rPr sz="2700" b="1" spc="-180" dirty="0">
                <a:solidFill>
                  <a:srgbClr val="163D63"/>
                </a:solidFill>
                <a:latin typeface="Trebuchet MS"/>
                <a:cs typeface="Trebuchet MS"/>
              </a:rPr>
              <a:t> </a:t>
            </a:r>
            <a:r>
              <a:rPr sz="2700" spc="-75" dirty="0">
                <a:solidFill>
                  <a:srgbClr val="163D63"/>
                </a:solidFill>
                <a:latin typeface="Trebuchet MS"/>
                <a:cs typeface="Trebuchet MS"/>
              </a:rPr>
              <a:t>(GEI)</a:t>
            </a:r>
            <a:r>
              <a:rPr sz="2700" spc="-240" dirty="0">
                <a:solidFill>
                  <a:srgbClr val="163D63"/>
                </a:solidFill>
                <a:latin typeface="Trebuchet MS"/>
                <a:cs typeface="Trebuchet MS"/>
              </a:rPr>
              <a:t> </a:t>
            </a:r>
            <a:r>
              <a:rPr sz="2700" spc="-53" dirty="0">
                <a:solidFill>
                  <a:srgbClr val="163D63"/>
                </a:solidFill>
                <a:latin typeface="Trebuchet MS"/>
                <a:cs typeface="Trebuchet MS"/>
              </a:rPr>
              <a:t>resultantes</a:t>
            </a:r>
            <a:r>
              <a:rPr sz="2700" spc="-217" dirty="0">
                <a:solidFill>
                  <a:srgbClr val="163D63"/>
                </a:solidFill>
                <a:latin typeface="Trebuchet MS"/>
                <a:cs typeface="Trebuchet MS"/>
              </a:rPr>
              <a:t> </a:t>
            </a:r>
            <a:r>
              <a:rPr sz="2700" spc="-38" dirty="0">
                <a:solidFill>
                  <a:srgbClr val="163D63"/>
                </a:solidFill>
                <a:latin typeface="Trebuchet MS"/>
                <a:cs typeface="Trebuchet MS"/>
              </a:rPr>
              <a:t>de</a:t>
            </a:r>
            <a:r>
              <a:rPr sz="2700" spc="-210" dirty="0">
                <a:solidFill>
                  <a:srgbClr val="163D63"/>
                </a:solidFill>
                <a:latin typeface="Trebuchet MS"/>
                <a:cs typeface="Trebuchet MS"/>
              </a:rPr>
              <a:t> </a:t>
            </a:r>
            <a:r>
              <a:rPr sz="2700" spc="-38" dirty="0">
                <a:solidFill>
                  <a:srgbClr val="163D63"/>
                </a:solidFill>
                <a:latin typeface="Trebuchet MS"/>
                <a:cs typeface="Trebuchet MS"/>
              </a:rPr>
              <a:t>las </a:t>
            </a:r>
            <a:r>
              <a:rPr sz="2700" spc="-45" dirty="0">
                <a:solidFill>
                  <a:srgbClr val="163D63"/>
                </a:solidFill>
                <a:latin typeface="Trebuchet MS"/>
                <a:cs typeface="Trebuchet MS"/>
              </a:rPr>
              <a:t>actividades</a:t>
            </a:r>
            <a:r>
              <a:rPr sz="2700" spc="-195" dirty="0">
                <a:solidFill>
                  <a:srgbClr val="163D63"/>
                </a:solidFill>
                <a:latin typeface="Trebuchet MS"/>
                <a:cs typeface="Trebuchet MS"/>
              </a:rPr>
              <a:t> </a:t>
            </a:r>
            <a:r>
              <a:rPr sz="2700" spc="-38" dirty="0">
                <a:solidFill>
                  <a:srgbClr val="163D63"/>
                </a:solidFill>
                <a:latin typeface="Trebuchet MS"/>
                <a:cs typeface="Trebuchet MS"/>
              </a:rPr>
              <a:t>de</a:t>
            </a:r>
            <a:r>
              <a:rPr sz="2700" spc="-225" dirty="0">
                <a:solidFill>
                  <a:srgbClr val="163D63"/>
                </a:solidFill>
                <a:latin typeface="Trebuchet MS"/>
                <a:cs typeface="Trebuchet MS"/>
              </a:rPr>
              <a:t> </a:t>
            </a:r>
            <a:r>
              <a:rPr sz="2700" spc="-60" dirty="0">
                <a:solidFill>
                  <a:srgbClr val="163D63"/>
                </a:solidFill>
                <a:latin typeface="Trebuchet MS"/>
                <a:cs typeface="Trebuchet MS"/>
              </a:rPr>
              <a:t>la</a:t>
            </a:r>
            <a:r>
              <a:rPr sz="2700" spc="-217" dirty="0">
                <a:solidFill>
                  <a:srgbClr val="163D63"/>
                </a:solidFill>
                <a:latin typeface="Trebuchet MS"/>
                <a:cs typeface="Trebuchet MS"/>
              </a:rPr>
              <a:t> </a:t>
            </a:r>
            <a:r>
              <a:rPr sz="2700" b="1" dirty="0">
                <a:solidFill>
                  <a:srgbClr val="163D63"/>
                </a:solidFill>
                <a:latin typeface="Trebuchet MS"/>
                <a:cs typeface="Trebuchet MS"/>
              </a:rPr>
              <a:t>cadena</a:t>
            </a:r>
            <a:r>
              <a:rPr sz="2700" b="1" spc="-233" dirty="0">
                <a:solidFill>
                  <a:srgbClr val="163D63"/>
                </a:solidFill>
                <a:latin typeface="Trebuchet MS"/>
                <a:cs typeface="Trebuchet MS"/>
              </a:rPr>
              <a:t> </a:t>
            </a:r>
            <a:r>
              <a:rPr sz="2700" b="1" spc="-53" dirty="0">
                <a:solidFill>
                  <a:srgbClr val="163D63"/>
                </a:solidFill>
                <a:latin typeface="Trebuchet MS"/>
                <a:cs typeface="Trebuchet MS"/>
              </a:rPr>
              <a:t>de</a:t>
            </a:r>
            <a:r>
              <a:rPr sz="2700" b="1" spc="-233" dirty="0">
                <a:solidFill>
                  <a:srgbClr val="163D63"/>
                </a:solidFill>
                <a:latin typeface="Trebuchet MS"/>
                <a:cs typeface="Trebuchet MS"/>
              </a:rPr>
              <a:t> </a:t>
            </a:r>
            <a:r>
              <a:rPr sz="2700" b="1" spc="-15" dirty="0">
                <a:solidFill>
                  <a:srgbClr val="163D63"/>
                </a:solidFill>
                <a:latin typeface="Trebuchet MS"/>
                <a:cs typeface="Trebuchet MS"/>
              </a:rPr>
              <a:t>suministro</a:t>
            </a:r>
            <a:r>
              <a:rPr sz="2700" b="1" spc="-210" dirty="0">
                <a:solidFill>
                  <a:srgbClr val="163D63"/>
                </a:solidFill>
                <a:latin typeface="Trebuchet MS"/>
                <a:cs typeface="Trebuchet MS"/>
              </a:rPr>
              <a:t> </a:t>
            </a:r>
            <a:r>
              <a:rPr sz="2700" spc="-15" dirty="0">
                <a:solidFill>
                  <a:srgbClr val="163D63"/>
                </a:solidFill>
                <a:latin typeface="Trebuchet MS"/>
                <a:cs typeface="Trebuchet MS"/>
              </a:rPr>
              <a:t>que</a:t>
            </a:r>
            <a:r>
              <a:rPr sz="2700" spc="-240" dirty="0">
                <a:solidFill>
                  <a:srgbClr val="163D63"/>
                </a:solidFill>
                <a:latin typeface="Trebuchet MS"/>
                <a:cs typeface="Trebuchet MS"/>
              </a:rPr>
              <a:t> </a:t>
            </a:r>
            <a:r>
              <a:rPr sz="2700" spc="-30" dirty="0">
                <a:solidFill>
                  <a:srgbClr val="163D63"/>
                </a:solidFill>
                <a:latin typeface="Trebuchet MS"/>
                <a:cs typeface="Trebuchet MS"/>
              </a:rPr>
              <a:t>están</a:t>
            </a:r>
            <a:r>
              <a:rPr sz="2700" spc="-203" dirty="0">
                <a:solidFill>
                  <a:srgbClr val="163D63"/>
                </a:solidFill>
                <a:latin typeface="Trebuchet MS"/>
                <a:cs typeface="Trebuchet MS"/>
              </a:rPr>
              <a:t> </a:t>
            </a:r>
            <a:r>
              <a:rPr sz="2700" spc="-105" dirty="0">
                <a:solidFill>
                  <a:srgbClr val="163D63"/>
                </a:solidFill>
                <a:latin typeface="Trebuchet MS"/>
                <a:cs typeface="Trebuchet MS"/>
              </a:rPr>
              <a:t>fuera</a:t>
            </a:r>
            <a:r>
              <a:rPr sz="2700" spc="-240" dirty="0">
                <a:solidFill>
                  <a:srgbClr val="163D63"/>
                </a:solidFill>
                <a:latin typeface="Trebuchet MS"/>
                <a:cs typeface="Trebuchet MS"/>
              </a:rPr>
              <a:t> </a:t>
            </a:r>
            <a:r>
              <a:rPr sz="2700" spc="-60" dirty="0">
                <a:solidFill>
                  <a:srgbClr val="163D63"/>
                </a:solidFill>
                <a:latin typeface="Trebuchet MS"/>
                <a:cs typeface="Trebuchet MS"/>
              </a:rPr>
              <a:t>del</a:t>
            </a:r>
            <a:r>
              <a:rPr sz="2700" spc="-225" dirty="0">
                <a:solidFill>
                  <a:srgbClr val="163D63"/>
                </a:solidFill>
                <a:latin typeface="Trebuchet MS"/>
                <a:cs typeface="Trebuchet MS"/>
              </a:rPr>
              <a:t> </a:t>
            </a:r>
            <a:r>
              <a:rPr sz="2700" spc="-60" dirty="0">
                <a:solidFill>
                  <a:srgbClr val="163D63"/>
                </a:solidFill>
                <a:latin typeface="Trebuchet MS"/>
                <a:cs typeface="Trebuchet MS"/>
              </a:rPr>
              <a:t>control</a:t>
            </a:r>
            <a:r>
              <a:rPr sz="2700" spc="-225" dirty="0">
                <a:solidFill>
                  <a:srgbClr val="163D63"/>
                </a:solidFill>
                <a:latin typeface="Trebuchet MS"/>
                <a:cs typeface="Trebuchet MS"/>
              </a:rPr>
              <a:t> </a:t>
            </a:r>
            <a:r>
              <a:rPr sz="2700" spc="-83" dirty="0">
                <a:solidFill>
                  <a:srgbClr val="163D63"/>
                </a:solidFill>
                <a:latin typeface="Trebuchet MS"/>
                <a:cs typeface="Trebuchet MS"/>
              </a:rPr>
              <a:t>directo</a:t>
            </a:r>
            <a:r>
              <a:rPr sz="2700" spc="-225" dirty="0">
                <a:solidFill>
                  <a:srgbClr val="163D63"/>
                </a:solidFill>
                <a:latin typeface="Trebuchet MS"/>
                <a:cs typeface="Trebuchet MS"/>
              </a:rPr>
              <a:t> </a:t>
            </a:r>
            <a:r>
              <a:rPr sz="2700" spc="-38" dirty="0">
                <a:solidFill>
                  <a:srgbClr val="163D63"/>
                </a:solidFill>
                <a:latin typeface="Trebuchet MS"/>
                <a:cs typeface="Trebuchet MS"/>
              </a:rPr>
              <a:t>de</a:t>
            </a:r>
            <a:r>
              <a:rPr sz="2700" spc="-225" dirty="0">
                <a:solidFill>
                  <a:srgbClr val="163D63"/>
                </a:solidFill>
                <a:latin typeface="Trebuchet MS"/>
                <a:cs typeface="Trebuchet MS"/>
              </a:rPr>
              <a:t> </a:t>
            </a:r>
            <a:r>
              <a:rPr sz="2700" spc="-60" dirty="0">
                <a:solidFill>
                  <a:srgbClr val="163D63"/>
                </a:solidFill>
                <a:latin typeface="Trebuchet MS"/>
                <a:cs typeface="Trebuchet MS"/>
              </a:rPr>
              <a:t>la</a:t>
            </a:r>
            <a:r>
              <a:rPr sz="2700" spc="-217" dirty="0">
                <a:solidFill>
                  <a:srgbClr val="163D63"/>
                </a:solidFill>
                <a:latin typeface="Trebuchet MS"/>
                <a:cs typeface="Trebuchet MS"/>
              </a:rPr>
              <a:t> </a:t>
            </a:r>
            <a:r>
              <a:rPr sz="2700" spc="-53" dirty="0">
                <a:solidFill>
                  <a:srgbClr val="163D63"/>
                </a:solidFill>
                <a:latin typeface="Trebuchet MS"/>
                <a:cs typeface="Trebuchet MS"/>
              </a:rPr>
              <a:t>empresa,</a:t>
            </a:r>
            <a:r>
              <a:rPr sz="2700" spc="-225" dirty="0">
                <a:solidFill>
                  <a:srgbClr val="163D63"/>
                </a:solidFill>
                <a:latin typeface="Trebuchet MS"/>
                <a:cs typeface="Trebuchet MS"/>
              </a:rPr>
              <a:t> </a:t>
            </a:r>
            <a:r>
              <a:rPr sz="2700" dirty="0">
                <a:solidFill>
                  <a:srgbClr val="163D63"/>
                </a:solidFill>
                <a:latin typeface="Trebuchet MS"/>
                <a:cs typeface="Trebuchet MS"/>
              </a:rPr>
              <a:t>a</a:t>
            </a:r>
            <a:r>
              <a:rPr sz="2700" spc="-217" dirty="0">
                <a:solidFill>
                  <a:srgbClr val="163D63"/>
                </a:solidFill>
                <a:latin typeface="Trebuchet MS"/>
                <a:cs typeface="Trebuchet MS"/>
              </a:rPr>
              <a:t> </a:t>
            </a:r>
            <a:r>
              <a:rPr sz="2700" spc="-30" dirty="0">
                <a:solidFill>
                  <a:srgbClr val="163D63"/>
                </a:solidFill>
                <a:latin typeface="Trebuchet MS"/>
                <a:cs typeface="Trebuchet MS"/>
              </a:rPr>
              <a:t>lo</a:t>
            </a:r>
            <a:r>
              <a:rPr sz="2700" spc="-240" dirty="0">
                <a:solidFill>
                  <a:srgbClr val="163D63"/>
                </a:solidFill>
                <a:latin typeface="Trebuchet MS"/>
                <a:cs typeface="Trebuchet MS"/>
              </a:rPr>
              <a:t> </a:t>
            </a:r>
            <a:r>
              <a:rPr sz="2700" spc="-75" dirty="0">
                <a:solidFill>
                  <a:srgbClr val="163D63"/>
                </a:solidFill>
                <a:latin typeface="Trebuchet MS"/>
                <a:cs typeface="Trebuchet MS"/>
              </a:rPr>
              <a:t>largo</a:t>
            </a:r>
            <a:r>
              <a:rPr sz="2700" spc="-248" dirty="0">
                <a:solidFill>
                  <a:srgbClr val="163D63"/>
                </a:solidFill>
                <a:latin typeface="Trebuchet MS"/>
                <a:cs typeface="Trebuchet MS"/>
              </a:rPr>
              <a:t> </a:t>
            </a:r>
            <a:r>
              <a:rPr sz="2700" spc="-38" dirty="0">
                <a:solidFill>
                  <a:srgbClr val="163D63"/>
                </a:solidFill>
                <a:latin typeface="Trebuchet MS"/>
                <a:cs typeface="Trebuchet MS"/>
              </a:rPr>
              <a:t>de</a:t>
            </a:r>
            <a:r>
              <a:rPr sz="2700" spc="-217" dirty="0">
                <a:solidFill>
                  <a:srgbClr val="163D63"/>
                </a:solidFill>
                <a:latin typeface="Trebuchet MS"/>
                <a:cs typeface="Trebuchet MS"/>
              </a:rPr>
              <a:t> </a:t>
            </a:r>
            <a:r>
              <a:rPr sz="2700" spc="-60" dirty="0">
                <a:solidFill>
                  <a:srgbClr val="163D63"/>
                </a:solidFill>
                <a:latin typeface="Trebuchet MS"/>
                <a:cs typeface="Trebuchet MS"/>
              </a:rPr>
              <a:t>toda</a:t>
            </a:r>
            <a:r>
              <a:rPr sz="2700" spc="-217" dirty="0">
                <a:solidFill>
                  <a:srgbClr val="163D63"/>
                </a:solidFill>
                <a:latin typeface="Trebuchet MS"/>
                <a:cs typeface="Trebuchet MS"/>
              </a:rPr>
              <a:t> </a:t>
            </a:r>
            <a:r>
              <a:rPr sz="2700" spc="-38" dirty="0">
                <a:solidFill>
                  <a:srgbClr val="163D63"/>
                </a:solidFill>
                <a:latin typeface="Trebuchet MS"/>
                <a:cs typeface="Trebuchet MS"/>
              </a:rPr>
              <a:t>la </a:t>
            </a:r>
            <a:r>
              <a:rPr sz="2700" spc="-15" dirty="0">
                <a:solidFill>
                  <a:srgbClr val="163D63"/>
                </a:solidFill>
                <a:latin typeface="Trebuchet MS"/>
                <a:cs typeface="Trebuchet MS"/>
              </a:rPr>
              <a:t>cadena</a:t>
            </a:r>
            <a:r>
              <a:rPr sz="2700" spc="-248" dirty="0">
                <a:solidFill>
                  <a:srgbClr val="163D63"/>
                </a:solidFill>
                <a:latin typeface="Trebuchet MS"/>
                <a:cs typeface="Trebuchet MS"/>
              </a:rPr>
              <a:t> </a:t>
            </a:r>
            <a:r>
              <a:rPr sz="2700" spc="-38" dirty="0">
                <a:solidFill>
                  <a:srgbClr val="163D63"/>
                </a:solidFill>
                <a:latin typeface="Trebuchet MS"/>
                <a:cs typeface="Trebuchet MS"/>
              </a:rPr>
              <a:t>de</a:t>
            </a:r>
            <a:r>
              <a:rPr sz="2700" spc="-278" dirty="0">
                <a:solidFill>
                  <a:srgbClr val="163D63"/>
                </a:solidFill>
                <a:latin typeface="Trebuchet MS"/>
                <a:cs typeface="Trebuchet MS"/>
              </a:rPr>
              <a:t> </a:t>
            </a:r>
            <a:r>
              <a:rPr sz="2700" dirty="0">
                <a:solidFill>
                  <a:srgbClr val="163D63"/>
                </a:solidFill>
                <a:latin typeface="Trebuchet MS"/>
                <a:cs typeface="Trebuchet MS"/>
              </a:rPr>
              <a:t>valor</a:t>
            </a:r>
            <a:r>
              <a:rPr sz="2700" spc="83" dirty="0">
                <a:solidFill>
                  <a:srgbClr val="163D63"/>
                </a:solidFill>
                <a:latin typeface="Trebuchet MS"/>
                <a:cs typeface="Trebuchet MS"/>
              </a:rPr>
              <a:t> </a:t>
            </a:r>
            <a:r>
              <a:rPr sz="2700" b="1" spc="-30" dirty="0">
                <a:solidFill>
                  <a:srgbClr val="163D63"/>
                </a:solidFill>
                <a:latin typeface="Trebuchet MS"/>
                <a:cs typeface="Trebuchet MS"/>
              </a:rPr>
              <a:t>(alcance</a:t>
            </a:r>
            <a:r>
              <a:rPr sz="2700" b="1" spc="-293" dirty="0">
                <a:solidFill>
                  <a:srgbClr val="163D63"/>
                </a:solidFill>
                <a:latin typeface="Trebuchet MS"/>
                <a:cs typeface="Trebuchet MS"/>
              </a:rPr>
              <a:t> </a:t>
            </a:r>
            <a:r>
              <a:rPr sz="2700" b="1" spc="-38" dirty="0">
                <a:solidFill>
                  <a:srgbClr val="163D63"/>
                </a:solidFill>
                <a:latin typeface="Trebuchet MS"/>
                <a:cs typeface="Trebuchet MS"/>
              </a:rPr>
              <a:t>3).</a:t>
            </a:r>
            <a:endParaRPr sz="2700">
              <a:latin typeface="Trebuchet MS"/>
              <a:cs typeface="Trebuchet MS"/>
            </a:endParaRPr>
          </a:p>
        </p:txBody>
      </p:sp>
      <p:sp>
        <p:nvSpPr>
          <p:cNvPr id="6" name="object 6"/>
          <p:cNvSpPr txBox="1">
            <a:spLocks noGrp="1"/>
          </p:cNvSpPr>
          <p:nvPr>
            <p:ph type="ftr" sz="quarter" idx="5"/>
          </p:nvPr>
        </p:nvSpPr>
        <p:spPr>
          <a:xfrm>
            <a:off x="9326880" y="14350365"/>
            <a:ext cx="8778240" cy="574196"/>
          </a:xfrm>
          <a:prstGeom prst="rect">
            <a:avLst/>
          </a:prstGeom>
        </p:spPr>
        <p:txBody>
          <a:bodyPr vert="horz" wrap="square" lIns="0" tIns="20003" rIns="0" bIns="0" rtlCol="0">
            <a:spAutoFit/>
          </a:bodyPr>
          <a:lstStyle/>
          <a:p>
            <a:pPr marL="19050">
              <a:spcBef>
                <a:spcPts val="158"/>
              </a:spcBef>
            </a:pPr>
            <a:r>
              <a:rPr dirty="0"/>
              <a:t>Comité</a:t>
            </a:r>
            <a:r>
              <a:rPr spc="-68" dirty="0"/>
              <a:t> </a:t>
            </a:r>
            <a:r>
              <a:rPr dirty="0"/>
              <a:t>de</a:t>
            </a:r>
            <a:r>
              <a:rPr spc="-53" dirty="0"/>
              <a:t> </a:t>
            </a:r>
            <a:r>
              <a:rPr spc="-15" dirty="0"/>
              <a:t>Carbono-</a:t>
            </a:r>
            <a:r>
              <a:rPr dirty="0"/>
              <a:t>Neutralidad</a:t>
            </a:r>
            <a:r>
              <a:rPr spc="-90" dirty="0"/>
              <a:t> </a:t>
            </a:r>
            <a:r>
              <a:rPr dirty="0"/>
              <a:t>y</a:t>
            </a:r>
            <a:r>
              <a:rPr spc="-60" dirty="0"/>
              <a:t> </a:t>
            </a:r>
            <a:r>
              <a:rPr dirty="0"/>
              <a:t>Resiliencia:</a:t>
            </a:r>
            <a:r>
              <a:rPr spc="-60" dirty="0"/>
              <a:t> </a:t>
            </a:r>
            <a:r>
              <a:rPr b="0" dirty="0">
                <a:latin typeface="Verdana"/>
                <a:cs typeface="Verdana"/>
              </a:rPr>
              <a:t>una</a:t>
            </a:r>
            <a:r>
              <a:rPr spc="-23" dirty="0">
                <a:latin typeface="Verdana"/>
                <a:cs typeface="Verdana"/>
              </a:rPr>
              <a:t> </a:t>
            </a:r>
            <a:r>
              <a:rPr b="0" dirty="0">
                <a:latin typeface="Verdana"/>
                <a:cs typeface="Verdana"/>
              </a:rPr>
              <a:t>ventana</a:t>
            </a:r>
            <a:r>
              <a:rPr spc="-30" dirty="0">
                <a:latin typeface="Verdana"/>
                <a:cs typeface="Verdana"/>
              </a:rPr>
              <a:t> </a:t>
            </a:r>
            <a:r>
              <a:rPr b="0" dirty="0">
                <a:latin typeface="Verdana"/>
                <a:cs typeface="Verdana"/>
              </a:rPr>
              <a:t>de</a:t>
            </a:r>
            <a:r>
              <a:rPr spc="-30" dirty="0">
                <a:latin typeface="Verdana"/>
                <a:cs typeface="Verdana"/>
              </a:rPr>
              <a:t> </a:t>
            </a:r>
            <a:r>
              <a:rPr b="0" dirty="0">
                <a:latin typeface="Verdana"/>
                <a:cs typeface="Verdana"/>
              </a:rPr>
              <a:t>oportunidades</a:t>
            </a:r>
            <a:r>
              <a:rPr spc="15" dirty="0">
                <a:latin typeface="Verdana"/>
                <a:cs typeface="Verdana"/>
              </a:rPr>
              <a:t> </a:t>
            </a:r>
            <a:r>
              <a:rPr b="0" dirty="0">
                <a:latin typeface="Verdana"/>
                <a:cs typeface="Verdana"/>
              </a:rPr>
              <a:t>para</a:t>
            </a:r>
            <a:r>
              <a:rPr spc="-45" dirty="0">
                <a:latin typeface="Verdana"/>
                <a:cs typeface="Verdana"/>
              </a:rPr>
              <a:t> </a:t>
            </a:r>
            <a:r>
              <a:rPr spc="-15" dirty="0">
                <a:latin typeface="Verdana"/>
                <a:cs typeface="Verdana"/>
              </a:rPr>
              <a:t>Chile</a:t>
            </a:r>
          </a:p>
        </p:txBody>
      </p:sp>
      <p:sp>
        <p:nvSpPr>
          <p:cNvPr id="7" name="object 2">
            <a:extLst>
              <a:ext uri="{FF2B5EF4-FFF2-40B4-BE49-F238E27FC236}">
                <a16:creationId xmlns:a16="http://schemas.microsoft.com/office/drawing/2014/main" id="{519754F0-4212-C855-A3F5-73D005B03298}"/>
              </a:ext>
            </a:extLst>
          </p:cNvPr>
          <p:cNvSpPr txBox="1">
            <a:spLocks/>
          </p:cNvSpPr>
          <p:nvPr/>
        </p:nvSpPr>
        <p:spPr>
          <a:xfrm>
            <a:off x="838200" y="162876"/>
            <a:ext cx="19163072" cy="1395573"/>
          </a:xfrm>
          <a:prstGeom prst="rect">
            <a:avLst/>
          </a:prstGeom>
        </p:spPr>
        <p:txBody>
          <a:bodyPr vert="horz" wrap="square" lIns="0" tIns="536256" rIns="0" bIns="0" rtlCol="0">
            <a:spAutoFit/>
          </a:bodyPr>
          <a:lstStyle>
            <a:lvl1pPr>
              <a:defRPr sz="3700" b="1" i="0">
                <a:solidFill>
                  <a:srgbClr val="004AAC"/>
                </a:solidFill>
                <a:latin typeface="Arial"/>
                <a:ea typeface="+mj-ea"/>
                <a:cs typeface="Arial"/>
              </a:defRPr>
            </a:lvl1pPr>
          </a:lstStyle>
          <a:p>
            <a:pPr marL="224790">
              <a:spcBef>
                <a:spcPts val="150"/>
              </a:spcBef>
            </a:pPr>
            <a:r>
              <a:rPr lang="es-CL" sz="5550" kern="0" dirty="0"/>
              <a:t>Avances</a:t>
            </a:r>
            <a:r>
              <a:rPr lang="es-CL" sz="5550" kern="0" spc="-60" dirty="0"/>
              <a:t> </a:t>
            </a:r>
            <a:r>
              <a:rPr lang="es-CL" sz="5550" kern="0" dirty="0"/>
              <a:t>del</a:t>
            </a:r>
            <a:r>
              <a:rPr lang="es-CL" sz="5550" kern="0" spc="-60" dirty="0"/>
              <a:t> </a:t>
            </a:r>
            <a:r>
              <a:rPr lang="es-CL" sz="5550" kern="0" dirty="0"/>
              <a:t>grupo</a:t>
            </a:r>
            <a:r>
              <a:rPr lang="es-CL" sz="5550" kern="0" spc="-83" dirty="0"/>
              <a:t> </a:t>
            </a:r>
            <a:r>
              <a:rPr lang="es-CL" sz="5550" kern="0" dirty="0"/>
              <a:t>Industria Baja en Carbono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02370" y="942173"/>
            <a:ext cx="10187166" cy="5163762"/>
            <a:chOff x="0" y="0"/>
            <a:chExt cx="13582888" cy="6885016"/>
          </a:xfrm>
        </p:grpSpPr>
        <p:grpSp>
          <p:nvGrpSpPr>
            <p:cNvPr id="3" name="Group 3"/>
            <p:cNvGrpSpPr/>
            <p:nvPr/>
          </p:nvGrpSpPr>
          <p:grpSpPr>
            <a:xfrm>
              <a:off x="0" y="0"/>
              <a:ext cx="13582888" cy="518100"/>
              <a:chOff x="0" y="0"/>
              <a:chExt cx="2683040" cy="102341"/>
            </a:xfrm>
          </p:grpSpPr>
          <p:sp>
            <p:nvSpPr>
              <p:cNvPr id="4" name="Freeform 4"/>
              <p:cNvSpPr/>
              <p:nvPr/>
            </p:nvSpPr>
            <p:spPr>
              <a:xfrm>
                <a:off x="0" y="0"/>
                <a:ext cx="2683040" cy="102341"/>
              </a:xfrm>
              <a:custGeom>
                <a:avLst/>
                <a:gdLst/>
                <a:ahLst/>
                <a:cxnLst/>
                <a:rect l="l" t="t" r="r" b="b"/>
                <a:pathLst>
                  <a:path w="2683040" h="102341">
                    <a:moveTo>
                      <a:pt x="0" y="0"/>
                    </a:moveTo>
                    <a:lnTo>
                      <a:pt x="2683040" y="0"/>
                    </a:lnTo>
                    <a:lnTo>
                      <a:pt x="2683040" y="102341"/>
                    </a:lnTo>
                    <a:lnTo>
                      <a:pt x="0" y="102341"/>
                    </a:lnTo>
                    <a:close/>
                  </a:path>
                </a:pathLst>
              </a:custGeom>
              <a:solidFill>
                <a:srgbClr val="0071BC"/>
              </a:solidFill>
              <a:ln cap="sq">
                <a:noFill/>
                <a:prstDash val="solid"/>
                <a:miter/>
              </a:ln>
            </p:spPr>
            <p:txBody>
              <a:bodyPr/>
              <a:lstStyle/>
              <a:p>
                <a:endParaRPr lang="es-CL"/>
              </a:p>
            </p:txBody>
          </p:sp>
          <p:sp>
            <p:nvSpPr>
              <p:cNvPr id="5" name="TextBox 5"/>
              <p:cNvSpPr txBox="1"/>
              <p:nvPr/>
            </p:nvSpPr>
            <p:spPr>
              <a:xfrm>
                <a:off x="0" y="-19050"/>
                <a:ext cx="2683040" cy="121391"/>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 name="Group 6"/>
            <p:cNvGrpSpPr/>
            <p:nvPr/>
          </p:nvGrpSpPr>
          <p:grpSpPr>
            <a:xfrm>
              <a:off x="0" y="0"/>
              <a:ext cx="440714" cy="6885016"/>
              <a:chOff x="0" y="0"/>
              <a:chExt cx="87055" cy="1360003"/>
            </a:xfrm>
          </p:grpSpPr>
          <p:sp>
            <p:nvSpPr>
              <p:cNvPr id="7" name="Freeform 7"/>
              <p:cNvSpPr/>
              <p:nvPr/>
            </p:nvSpPr>
            <p:spPr>
              <a:xfrm>
                <a:off x="0" y="0"/>
                <a:ext cx="87055" cy="1360003"/>
              </a:xfrm>
              <a:custGeom>
                <a:avLst/>
                <a:gdLst/>
                <a:ahLst/>
                <a:cxnLst/>
                <a:rect l="l" t="t" r="r" b="b"/>
                <a:pathLst>
                  <a:path w="87055" h="1360003">
                    <a:moveTo>
                      <a:pt x="0" y="0"/>
                    </a:moveTo>
                    <a:lnTo>
                      <a:pt x="87055" y="0"/>
                    </a:lnTo>
                    <a:lnTo>
                      <a:pt x="87055" y="1360003"/>
                    </a:lnTo>
                    <a:lnTo>
                      <a:pt x="0" y="1360003"/>
                    </a:lnTo>
                    <a:close/>
                  </a:path>
                </a:pathLst>
              </a:custGeom>
              <a:solidFill>
                <a:srgbClr val="0071BC"/>
              </a:solidFill>
              <a:ln cap="sq">
                <a:noFill/>
                <a:prstDash val="solid"/>
                <a:miter/>
              </a:ln>
            </p:spPr>
            <p:txBody>
              <a:bodyPr/>
              <a:lstStyle/>
              <a:p>
                <a:endParaRPr lang="es-CL"/>
              </a:p>
            </p:txBody>
          </p:sp>
          <p:sp>
            <p:nvSpPr>
              <p:cNvPr id="8" name="TextBox 8"/>
              <p:cNvSpPr txBox="1"/>
              <p:nvPr/>
            </p:nvSpPr>
            <p:spPr>
              <a:xfrm>
                <a:off x="0" y="-19050"/>
                <a:ext cx="87055" cy="1379053"/>
              </a:xfrm>
              <a:prstGeom prst="rect">
                <a:avLst/>
              </a:prstGeom>
            </p:spPr>
            <p:txBody>
              <a:bodyPr lIns="50800" tIns="50800" rIns="50800" bIns="50800" rtlCol="0" anchor="ctr"/>
              <a:lstStyle/>
              <a:p>
                <a:pPr marL="0" lvl="0" indent="0" algn="ctr">
                  <a:lnSpc>
                    <a:spcPts val="2859"/>
                  </a:lnSpc>
                  <a:spcBef>
                    <a:spcPct val="0"/>
                  </a:spcBef>
                </a:pPr>
                <a:endParaRPr/>
              </a:p>
            </p:txBody>
          </p:sp>
        </p:grpSp>
      </p:grpSp>
      <p:grpSp>
        <p:nvGrpSpPr>
          <p:cNvPr id="9" name="Group 9"/>
          <p:cNvGrpSpPr/>
          <p:nvPr/>
        </p:nvGrpSpPr>
        <p:grpSpPr>
          <a:xfrm rot="-10800000">
            <a:off x="7072134" y="4265953"/>
            <a:ext cx="10187166" cy="5163762"/>
            <a:chOff x="0" y="0"/>
            <a:chExt cx="13582888" cy="6885016"/>
          </a:xfrm>
        </p:grpSpPr>
        <p:grpSp>
          <p:nvGrpSpPr>
            <p:cNvPr id="10" name="Group 10"/>
            <p:cNvGrpSpPr/>
            <p:nvPr/>
          </p:nvGrpSpPr>
          <p:grpSpPr>
            <a:xfrm>
              <a:off x="0" y="0"/>
              <a:ext cx="13582888" cy="518100"/>
              <a:chOff x="0" y="0"/>
              <a:chExt cx="2683040" cy="102341"/>
            </a:xfrm>
          </p:grpSpPr>
          <p:sp>
            <p:nvSpPr>
              <p:cNvPr id="11" name="Freeform 11"/>
              <p:cNvSpPr/>
              <p:nvPr/>
            </p:nvSpPr>
            <p:spPr>
              <a:xfrm>
                <a:off x="0" y="0"/>
                <a:ext cx="2683040" cy="102341"/>
              </a:xfrm>
              <a:custGeom>
                <a:avLst/>
                <a:gdLst/>
                <a:ahLst/>
                <a:cxnLst/>
                <a:rect l="l" t="t" r="r" b="b"/>
                <a:pathLst>
                  <a:path w="2683040" h="102341">
                    <a:moveTo>
                      <a:pt x="0" y="0"/>
                    </a:moveTo>
                    <a:lnTo>
                      <a:pt x="2683040" y="0"/>
                    </a:lnTo>
                    <a:lnTo>
                      <a:pt x="2683040" y="102341"/>
                    </a:lnTo>
                    <a:lnTo>
                      <a:pt x="0" y="102341"/>
                    </a:lnTo>
                    <a:close/>
                  </a:path>
                </a:pathLst>
              </a:custGeom>
              <a:solidFill>
                <a:srgbClr val="0071BC"/>
              </a:solidFill>
              <a:ln cap="sq">
                <a:noFill/>
                <a:prstDash val="solid"/>
                <a:miter/>
              </a:ln>
            </p:spPr>
            <p:txBody>
              <a:bodyPr/>
              <a:lstStyle/>
              <a:p>
                <a:endParaRPr lang="es-CL"/>
              </a:p>
            </p:txBody>
          </p:sp>
          <p:sp>
            <p:nvSpPr>
              <p:cNvPr id="12" name="TextBox 12"/>
              <p:cNvSpPr txBox="1"/>
              <p:nvPr/>
            </p:nvSpPr>
            <p:spPr>
              <a:xfrm>
                <a:off x="0" y="-19050"/>
                <a:ext cx="2683040" cy="121391"/>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3" name="Group 13"/>
            <p:cNvGrpSpPr/>
            <p:nvPr/>
          </p:nvGrpSpPr>
          <p:grpSpPr>
            <a:xfrm>
              <a:off x="0" y="0"/>
              <a:ext cx="440714" cy="6885016"/>
              <a:chOff x="0" y="0"/>
              <a:chExt cx="87055" cy="1360003"/>
            </a:xfrm>
          </p:grpSpPr>
          <p:sp>
            <p:nvSpPr>
              <p:cNvPr id="14" name="Freeform 14"/>
              <p:cNvSpPr/>
              <p:nvPr/>
            </p:nvSpPr>
            <p:spPr>
              <a:xfrm>
                <a:off x="0" y="0"/>
                <a:ext cx="87055" cy="1360003"/>
              </a:xfrm>
              <a:custGeom>
                <a:avLst/>
                <a:gdLst/>
                <a:ahLst/>
                <a:cxnLst/>
                <a:rect l="l" t="t" r="r" b="b"/>
                <a:pathLst>
                  <a:path w="87055" h="1360003">
                    <a:moveTo>
                      <a:pt x="0" y="0"/>
                    </a:moveTo>
                    <a:lnTo>
                      <a:pt x="87055" y="0"/>
                    </a:lnTo>
                    <a:lnTo>
                      <a:pt x="87055" y="1360003"/>
                    </a:lnTo>
                    <a:lnTo>
                      <a:pt x="0" y="1360003"/>
                    </a:lnTo>
                    <a:close/>
                  </a:path>
                </a:pathLst>
              </a:custGeom>
              <a:solidFill>
                <a:srgbClr val="0071BC"/>
              </a:solidFill>
              <a:ln cap="sq">
                <a:noFill/>
                <a:prstDash val="solid"/>
                <a:miter/>
              </a:ln>
            </p:spPr>
            <p:txBody>
              <a:bodyPr/>
              <a:lstStyle/>
              <a:p>
                <a:endParaRPr lang="es-CL"/>
              </a:p>
            </p:txBody>
          </p:sp>
          <p:sp>
            <p:nvSpPr>
              <p:cNvPr id="15" name="TextBox 15"/>
              <p:cNvSpPr txBox="1"/>
              <p:nvPr/>
            </p:nvSpPr>
            <p:spPr>
              <a:xfrm>
                <a:off x="0" y="-19050"/>
                <a:ext cx="87055" cy="1379053"/>
              </a:xfrm>
              <a:prstGeom prst="rect">
                <a:avLst/>
              </a:prstGeom>
            </p:spPr>
            <p:txBody>
              <a:bodyPr lIns="50800" tIns="50800" rIns="50800" bIns="50800" rtlCol="0" anchor="ctr"/>
              <a:lstStyle/>
              <a:p>
                <a:pPr marL="0" lvl="0" indent="0" algn="ctr">
                  <a:lnSpc>
                    <a:spcPts val="2859"/>
                  </a:lnSpc>
                  <a:spcBef>
                    <a:spcPct val="0"/>
                  </a:spcBef>
                </a:pPr>
                <a:endParaRPr/>
              </a:p>
            </p:txBody>
          </p:sp>
        </p:grpSp>
      </p:grpSp>
      <p:sp>
        <p:nvSpPr>
          <p:cNvPr id="16" name="Freeform 16"/>
          <p:cNvSpPr/>
          <p:nvPr/>
        </p:nvSpPr>
        <p:spPr>
          <a:xfrm>
            <a:off x="14339601" y="162550"/>
            <a:ext cx="3762627" cy="955523"/>
          </a:xfrm>
          <a:custGeom>
            <a:avLst/>
            <a:gdLst/>
            <a:ahLst/>
            <a:cxnLst/>
            <a:rect l="l" t="t" r="r" b="b"/>
            <a:pathLst>
              <a:path w="3762627" h="955523">
                <a:moveTo>
                  <a:pt x="0" y="0"/>
                </a:moveTo>
                <a:lnTo>
                  <a:pt x="3762627" y="0"/>
                </a:lnTo>
                <a:lnTo>
                  <a:pt x="3762627" y="955523"/>
                </a:lnTo>
                <a:lnTo>
                  <a:pt x="0" y="955523"/>
                </a:lnTo>
                <a:lnTo>
                  <a:pt x="0" y="0"/>
                </a:lnTo>
                <a:close/>
              </a:path>
            </a:pathLst>
          </a:custGeom>
          <a:blipFill>
            <a:blip r:embed="rId2"/>
            <a:stretch>
              <a:fillRect l="-357" r="-357"/>
            </a:stretch>
          </a:blipFill>
        </p:spPr>
        <p:txBody>
          <a:bodyPr/>
          <a:lstStyle/>
          <a:p>
            <a:endParaRPr lang="es-CL"/>
          </a:p>
        </p:txBody>
      </p:sp>
      <p:sp>
        <p:nvSpPr>
          <p:cNvPr id="17" name="Freeform 17"/>
          <p:cNvSpPr/>
          <p:nvPr/>
        </p:nvSpPr>
        <p:spPr>
          <a:xfrm>
            <a:off x="16642871" y="1028700"/>
            <a:ext cx="1459358" cy="3092628"/>
          </a:xfrm>
          <a:custGeom>
            <a:avLst/>
            <a:gdLst/>
            <a:ahLst/>
            <a:cxnLst/>
            <a:rect l="l" t="t" r="r" b="b"/>
            <a:pathLst>
              <a:path w="1459358" h="3092628">
                <a:moveTo>
                  <a:pt x="0" y="0"/>
                </a:moveTo>
                <a:lnTo>
                  <a:pt x="1459357" y="0"/>
                </a:lnTo>
                <a:lnTo>
                  <a:pt x="1459357" y="3092628"/>
                </a:lnTo>
                <a:lnTo>
                  <a:pt x="0" y="3092628"/>
                </a:lnTo>
                <a:lnTo>
                  <a:pt x="0" y="0"/>
                </a:lnTo>
                <a:close/>
              </a:path>
            </a:pathLst>
          </a:custGeom>
          <a:blipFill>
            <a:blip r:embed="rId3"/>
            <a:stretch>
              <a:fillRect/>
            </a:stretch>
          </a:blipFill>
        </p:spPr>
        <p:txBody>
          <a:bodyPr/>
          <a:lstStyle/>
          <a:p>
            <a:endParaRPr lang="es-CL"/>
          </a:p>
        </p:txBody>
      </p:sp>
      <p:sp>
        <p:nvSpPr>
          <p:cNvPr id="18" name="Freeform 18"/>
          <p:cNvSpPr/>
          <p:nvPr/>
        </p:nvSpPr>
        <p:spPr>
          <a:xfrm>
            <a:off x="2376214" y="5864397"/>
            <a:ext cx="13535572" cy="2270483"/>
          </a:xfrm>
          <a:custGeom>
            <a:avLst/>
            <a:gdLst/>
            <a:ahLst/>
            <a:cxnLst/>
            <a:rect l="l" t="t" r="r" b="b"/>
            <a:pathLst>
              <a:path w="13535572" h="2270483">
                <a:moveTo>
                  <a:pt x="0" y="0"/>
                </a:moveTo>
                <a:lnTo>
                  <a:pt x="13535572" y="0"/>
                </a:lnTo>
                <a:lnTo>
                  <a:pt x="13535572" y="2270483"/>
                </a:lnTo>
                <a:lnTo>
                  <a:pt x="0" y="2270483"/>
                </a:lnTo>
                <a:lnTo>
                  <a:pt x="0" y="0"/>
                </a:lnTo>
                <a:close/>
              </a:path>
            </a:pathLst>
          </a:custGeom>
          <a:blipFill>
            <a:blip r:embed="rId4"/>
            <a:stretch>
              <a:fillRect/>
            </a:stretch>
          </a:blipFill>
        </p:spPr>
        <p:txBody>
          <a:bodyPr/>
          <a:lstStyle/>
          <a:p>
            <a:endParaRPr lang="es-CL"/>
          </a:p>
        </p:txBody>
      </p:sp>
      <p:grpSp>
        <p:nvGrpSpPr>
          <p:cNvPr id="19" name="Group 19"/>
          <p:cNvGrpSpPr/>
          <p:nvPr/>
        </p:nvGrpSpPr>
        <p:grpSpPr>
          <a:xfrm>
            <a:off x="2551790" y="3158086"/>
            <a:ext cx="13359998" cy="2267212"/>
            <a:chOff x="0" y="0"/>
            <a:chExt cx="17813329" cy="3022948"/>
          </a:xfrm>
        </p:grpSpPr>
        <p:sp>
          <p:nvSpPr>
            <p:cNvPr id="20" name="TextBox 20"/>
            <p:cNvSpPr txBox="1"/>
            <p:nvPr/>
          </p:nvSpPr>
          <p:spPr>
            <a:xfrm>
              <a:off x="60991" y="313231"/>
              <a:ext cx="17752338" cy="2709717"/>
            </a:xfrm>
            <a:prstGeom prst="rect">
              <a:avLst/>
            </a:prstGeom>
          </p:spPr>
          <p:txBody>
            <a:bodyPr lIns="0" tIns="0" rIns="0" bIns="0" rtlCol="0" anchor="t">
              <a:spAutoFit/>
            </a:bodyPr>
            <a:lstStyle/>
            <a:p>
              <a:pPr marL="0" lvl="0" indent="0" algn="ctr">
                <a:lnSpc>
                  <a:spcPts val="8078"/>
                </a:lnSpc>
                <a:spcBef>
                  <a:spcPct val="0"/>
                </a:spcBef>
              </a:pPr>
              <a:r>
                <a:rPr lang="en-US" sz="5854" dirty="0" err="1">
                  <a:solidFill>
                    <a:srgbClr val="4BACC6"/>
                  </a:solidFill>
                  <a:latin typeface="DM Sans Bold"/>
                </a:rPr>
                <a:t>Observaciones</a:t>
              </a:r>
              <a:r>
                <a:rPr lang="en-US" sz="5854" dirty="0">
                  <a:solidFill>
                    <a:srgbClr val="4BACC6"/>
                  </a:solidFill>
                  <a:latin typeface="DM Sans Bold"/>
                </a:rPr>
                <a:t> a </a:t>
              </a:r>
              <a:r>
                <a:rPr lang="en-US" sz="5854" dirty="0" err="1">
                  <a:solidFill>
                    <a:srgbClr val="4BACC6"/>
                  </a:solidFill>
                  <a:latin typeface="DM Sans Bold"/>
                </a:rPr>
                <a:t>Propuesta</a:t>
              </a:r>
              <a:r>
                <a:rPr lang="en-US" sz="5854" dirty="0">
                  <a:solidFill>
                    <a:srgbClr val="4BACC6"/>
                  </a:solidFill>
                  <a:latin typeface="DM Sans Bold"/>
                </a:rPr>
                <a:t> de  </a:t>
              </a:r>
              <a:r>
                <a:rPr lang="es-ES" sz="5854" u="none" strike="noStrike" dirty="0">
                  <a:solidFill>
                    <a:srgbClr val="4BACC6"/>
                  </a:solidFill>
                  <a:latin typeface="DM Sans Bold"/>
                </a:rPr>
                <a:t>Reglamento del Artículo 6°</a:t>
              </a:r>
              <a:endParaRPr lang="en-US" sz="5854" u="none" strike="noStrike" dirty="0">
                <a:solidFill>
                  <a:srgbClr val="4BACC6"/>
                </a:solidFill>
                <a:latin typeface="DM Sans Bold"/>
              </a:endParaRPr>
            </a:p>
          </p:txBody>
        </p:sp>
        <p:sp>
          <p:nvSpPr>
            <p:cNvPr id="21" name="TextBox 21"/>
            <p:cNvSpPr txBox="1"/>
            <p:nvPr/>
          </p:nvSpPr>
          <p:spPr>
            <a:xfrm>
              <a:off x="0" y="0"/>
              <a:ext cx="17619652" cy="334038"/>
            </a:xfrm>
            <a:prstGeom prst="rect">
              <a:avLst/>
            </a:prstGeom>
          </p:spPr>
          <p:txBody>
            <a:bodyPr lIns="0" tIns="0" rIns="0" bIns="0" rtlCol="0" anchor="t">
              <a:spAutoFit/>
            </a:bodyPr>
            <a:lstStyle/>
            <a:p>
              <a:pPr algn="ctr">
                <a:lnSpc>
                  <a:spcPts val="1984"/>
                </a:lnSpc>
              </a:pP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0" y="9464901"/>
            <a:ext cx="18288000" cy="834830"/>
          </a:xfrm>
          <a:custGeom>
            <a:avLst/>
            <a:gdLst/>
            <a:ahLst/>
            <a:cxnLst/>
            <a:rect l="l" t="t" r="r" b="b"/>
            <a:pathLst>
              <a:path w="18288000" h="834830">
                <a:moveTo>
                  <a:pt x="0" y="0"/>
                </a:moveTo>
                <a:lnTo>
                  <a:pt x="18288000" y="0"/>
                </a:lnTo>
                <a:lnTo>
                  <a:pt x="18288000" y="834830"/>
                </a:lnTo>
                <a:lnTo>
                  <a:pt x="0" y="834830"/>
                </a:lnTo>
                <a:lnTo>
                  <a:pt x="0" y="0"/>
                </a:lnTo>
                <a:close/>
              </a:path>
            </a:pathLst>
          </a:custGeom>
          <a:blipFill>
            <a:blip r:embed="rId3"/>
            <a:stretch>
              <a:fillRect/>
            </a:stretch>
          </a:blipFill>
        </p:spPr>
        <p:txBody>
          <a:bodyPr/>
          <a:lstStyle/>
          <a:p>
            <a:endParaRPr lang="es-CL"/>
          </a:p>
        </p:txBody>
      </p:sp>
      <p:sp>
        <p:nvSpPr>
          <p:cNvPr id="7" name="TextBox 7"/>
          <p:cNvSpPr txBox="1"/>
          <p:nvPr/>
        </p:nvSpPr>
        <p:spPr>
          <a:xfrm>
            <a:off x="381000" y="614886"/>
            <a:ext cx="12768768" cy="993542"/>
          </a:xfrm>
          <a:prstGeom prst="rect">
            <a:avLst/>
          </a:prstGeom>
        </p:spPr>
        <p:txBody>
          <a:bodyPr lIns="0" tIns="0" rIns="0" bIns="0" rtlCol="0" anchor="t">
            <a:spAutoFit/>
          </a:bodyPr>
          <a:lstStyle/>
          <a:p>
            <a:pPr marL="0" lvl="0" indent="0" algn="ctr">
              <a:lnSpc>
                <a:spcPts val="8078"/>
              </a:lnSpc>
              <a:spcBef>
                <a:spcPct val="0"/>
              </a:spcBef>
            </a:pPr>
            <a:r>
              <a:rPr lang="en-US" sz="5854" dirty="0" err="1">
                <a:solidFill>
                  <a:srgbClr val="4BACC6"/>
                </a:solidFill>
                <a:latin typeface="DM Sans Bold"/>
              </a:rPr>
              <a:t>Proceso</a:t>
            </a:r>
            <a:r>
              <a:rPr lang="en-US" sz="5854" dirty="0">
                <a:solidFill>
                  <a:srgbClr val="4BACC6"/>
                </a:solidFill>
                <a:latin typeface="DM Sans Bold"/>
              </a:rPr>
              <a:t> de Consulta Art. 6</a:t>
            </a:r>
            <a:endParaRPr lang="en-US" sz="5854" u="none" strike="noStrike" dirty="0">
              <a:solidFill>
                <a:srgbClr val="4BACC6"/>
              </a:solidFill>
              <a:latin typeface="DM Sans Bold"/>
            </a:endParaRPr>
          </a:p>
        </p:txBody>
      </p:sp>
      <p:sp>
        <p:nvSpPr>
          <p:cNvPr id="8" name="TextBox 8"/>
          <p:cNvSpPr txBox="1"/>
          <p:nvPr/>
        </p:nvSpPr>
        <p:spPr>
          <a:xfrm>
            <a:off x="609600" y="2371163"/>
            <a:ext cx="9893358" cy="6260560"/>
          </a:xfrm>
          <a:prstGeom prst="rect">
            <a:avLst/>
          </a:prstGeom>
        </p:spPr>
        <p:txBody>
          <a:bodyPr lIns="0" tIns="0" rIns="0" bIns="0" rtlCol="0" anchor="t">
            <a:spAutoFit/>
          </a:bodyPr>
          <a:lstStyle/>
          <a:p>
            <a:pPr algn="just">
              <a:lnSpc>
                <a:spcPts val="4140"/>
              </a:lnSpc>
            </a:pPr>
            <a:r>
              <a:rPr lang="es-ES" sz="2800" b="1" spc="294" dirty="0">
                <a:solidFill>
                  <a:srgbClr val="0071BC"/>
                </a:solidFill>
                <a:latin typeface="TT Drugs"/>
              </a:rPr>
              <a:t>09/23</a:t>
            </a:r>
            <a:r>
              <a:rPr lang="es-ES" sz="2800" spc="294" dirty="0">
                <a:solidFill>
                  <a:srgbClr val="0071BC"/>
                </a:solidFill>
                <a:latin typeface="TT Drugs"/>
              </a:rPr>
              <a:t>-Convocatoria del MMA a mesa extendida del Artículo 6 del Acuerdo de París.</a:t>
            </a:r>
          </a:p>
          <a:p>
            <a:pPr algn="just">
              <a:lnSpc>
                <a:spcPts val="4140"/>
              </a:lnSpc>
            </a:pPr>
            <a:endParaRPr lang="es-ES" sz="2800" b="1" spc="294" dirty="0">
              <a:solidFill>
                <a:srgbClr val="0071BC"/>
              </a:solidFill>
              <a:latin typeface="TT Drugs"/>
            </a:endParaRPr>
          </a:p>
          <a:p>
            <a:pPr algn="just">
              <a:lnSpc>
                <a:spcPts val="4140"/>
              </a:lnSpc>
            </a:pPr>
            <a:r>
              <a:rPr lang="es-ES" sz="2800" b="1" spc="294" dirty="0">
                <a:solidFill>
                  <a:srgbClr val="0071BC"/>
                </a:solidFill>
                <a:latin typeface="TT Drugs"/>
              </a:rPr>
              <a:t>10/23</a:t>
            </a:r>
            <a:r>
              <a:rPr lang="es-ES" sz="2800" spc="294" dirty="0">
                <a:solidFill>
                  <a:srgbClr val="0071BC"/>
                </a:solidFill>
                <a:latin typeface="TT Drugs"/>
              </a:rPr>
              <a:t>-Entrega de Decálogo CAT-CLG al MMA. </a:t>
            </a:r>
          </a:p>
          <a:p>
            <a:pPr algn="just">
              <a:lnSpc>
                <a:spcPts val="4140"/>
              </a:lnSpc>
            </a:pPr>
            <a:endParaRPr lang="es-ES" sz="2800" spc="294" dirty="0">
              <a:solidFill>
                <a:srgbClr val="0071BC"/>
              </a:solidFill>
              <a:latin typeface="TT Drugs"/>
            </a:endParaRPr>
          </a:p>
          <a:p>
            <a:pPr algn="just">
              <a:lnSpc>
                <a:spcPts val="4140"/>
              </a:lnSpc>
            </a:pPr>
            <a:r>
              <a:rPr lang="es-ES" sz="2800" b="1" spc="294" dirty="0">
                <a:solidFill>
                  <a:srgbClr val="0071BC"/>
                </a:solidFill>
                <a:latin typeface="TT Drugs"/>
              </a:rPr>
              <a:t>05/24</a:t>
            </a:r>
            <a:r>
              <a:rPr lang="es-ES" sz="2800" spc="294" dirty="0">
                <a:solidFill>
                  <a:srgbClr val="0071BC"/>
                </a:solidFill>
                <a:latin typeface="TT Drugs"/>
              </a:rPr>
              <a:t>-Reglamento puesto en consulta pública.</a:t>
            </a:r>
          </a:p>
          <a:p>
            <a:pPr algn="just">
              <a:lnSpc>
                <a:spcPts val="4140"/>
              </a:lnSpc>
            </a:pPr>
            <a:endParaRPr lang="es-ES" sz="2800" spc="294" dirty="0">
              <a:solidFill>
                <a:srgbClr val="0071BC"/>
              </a:solidFill>
              <a:latin typeface="TT Drugs"/>
            </a:endParaRPr>
          </a:p>
          <a:p>
            <a:pPr algn="just">
              <a:lnSpc>
                <a:spcPts val="4140"/>
              </a:lnSpc>
            </a:pPr>
            <a:r>
              <a:rPr lang="es-ES" sz="2800" b="1" spc="294" dirty="0">
                <a:solidFill>
                  <a:srgbClr val="0071BC"/>
                </a:solidFill>
                <a:latin typeface="TT Drugs"/>
              </a:rPr>
              <a:t>04/06/24</a:t>
            </a:r>
            <a:r>
              <a:rPr lang="es-ES" sz="2800" spc="294" dirty="0">
                <a:solidFill>
                  <a:srgbClr val="0071BC"/>
                </a:solidFill>
                <a:latin typeface="TT Drugs"/>
              </a:rPr>
              <a:t>-Sesión de trabajo interna en la que se discutieron los principales puntos.</a:t>
            </a:r>
          </a:p>
          <a:p>
            <a:pPr algn="just">
              <a:lnSpc>
                <a:spcPts val="4140"/>
              </a:lnSpc>
            </a:pPr>
            <a:endParaRPr lang="es-ES" sz="2800" spc="294" dirty="0">
              <a:solidFill>
                <a:srgbClr val="0071BC"/>
              </a:solidFill>
              <a:latin typeface="TT Drugs"/>
            </a:endParaRPr>
          </a:p>
          <a:p>
            <a:pPr algn="just">
              <a:lnSpc>
                <a:spcPts val="4140"/>
              </a:lnSpc>
            </a:pPr>
            <a:r>
              <a:rPr lang="es-ES" sz="2800" b="1" spc="294" dirty="0">
                <a:solidFill>
                  <a:srgbClr val="0071BC"/>
                </a:solidFill>
                <a:latin typeface="TT Drugs"/>
              </a:rPr>
              <a:t>11/06/24</a:t>
            </a:r>
            <a:r>
              <a:rPr lang="es-ES" sz="2800" spc="294" dirty="0">
                <a:solidFill>
                  <a:srgbClr val="0071BC"/>
                </a:solidFill>
                <a:latin typeface="TT Drugs"/>
              </a:rPr>
              <a:t>-Envío de comentarios y observaciones desde CLG al MMA.</a:t>
            </a:r>
            <a:endParaRPr lang="en-US" sz="2800" spc="294" dirty="0">
              <a:solidFill>
                <a:srgbClr val="0071BC"/>
              </a:solidFill>
              <a:latin typeface="TT Drugs"/>
            </a:endParaRPr>
          </a:p>
        </p:txBody>
      </p:sp>
      <p:pic>
        <p:nvPicPr>
          <p:cNvPr id="13" name="Imagen 12" descr="Interfaz de usuario gráfica, Texto, Aplicación, Correo electrónico&#10;&#10;Descripción generada automáticamente">
            <a:extLst>
              <a:ext uri="{FF2B5EF4-FFF2-40B4-BE49-F238E27FC236}">
                <a16:creationId xmlns:a16="http://schemas.microsoft.com/office/drawing/2014/main" id="{8EF54787-C82E-9366-9D67-55ED41B4A4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2569" y="5613204"/>
            <a:ext cx="6976885" cy="3236912"/>
          </a:xfrm>
          <a:prstGeom prst="rect">
            <a:avLst/>
          </a:prstGeom>
        </p:spPr>
      </p:pic>
      <p:sp>
        <p:nvSpPr>
          <p:cNvPr id="15" name="Freeform 2">
            <a:extLst>
              <a:ext uri="{FF2B5EF4-FFF2-40B4-BE49-F238E27FC236}">
                <a16:creationId xmlns:a16="http://schemas.microsoft.com/office/drawing/2014/main" id="{499FC390-CD85-B076-C78E-E5EB5D284DDD}"/>
              </a:ext>
            </a:extLst>
          </p:cNvPr>
          <p:cNvSpPr/>
          <p:nvPr/>
        </p:nvSpPr>
        <p:spPr>
          <a:xfrm rot="-10800000">
            <a:off x="0" y="-502949"/>
            <a:ext cx="7262322" cy="2086267"/>
          </a:xfrm>
          <a:custGeom>
            <a:avLst/>
            <a:gdLst/>
            <a:ahLst/>
            <a:cxnLst/>
            <a:rect l="l" t="t" r="r" b="b"/>
            <a:pathLst>
              <a:path w="7262322" h="2086267">
                <a:moveTo>
                  <a:pt x="0" y="0"/>
                </a:moveTo>
                <a:lnTo>
                  <a:pt x="7262322" y="0"/>
                </a:lnTo>
                <a:lnTo>
                  <a:pt x="7262322" y="2086267"/>
                </a:lnTo>
                <a:lnTo>
                  <a:pt x="0" y="20862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L"/>
          </a:p>
        </p:txBody>
      </p:sp>
      <p:pic>
        <p:nvPicPr>
          <p:cNvPr id="16" name="Imagen 15">
            <a:extLst>
              <a:ext uri="{FF2B5EF4-FFF2-40B4-BE49-F238E27FC236}">
                <a16:creationId xmlns:a16="http://schemas.microsoft.com/office/drawing/2014/main" id="{5953A668-4521-9A27-72E0-E1B7D3C4016D}"/>
              </a:ext>
            </a:extLst>
          </p:cNvPr>
          <p:cNvPicPr>
            <a:picLocks noChangeAspect="1"/>
          </p:cNvPicPr>
          <p:nvPr/>
        </p:nvPicPr>
        <p:blipFill>
          <a:blip r:embed="rId7"/>
          <a:stretch>
            <a:fillRect/>
          </a:stretch>
        </p:blipFill>
        <p:spPr>
          <a:xfrm>
            <a:off x="10932569" y="2223213"/>
            <a:ext cx="6976885" cy="314096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91451" y="0"/>
            <a:ext cx="4296549" cy="8920826"/>
            <a:chOff x="0" y="0"/>
            <a:chExt cx="1131601" cy="2349518"/>
          </a:xfrm>
        </p:grpSpPr>
        <p:sp>
          <p:nvSpPr>
            <p:cNvPr id="3" name="Freeform 3"/>
            <p:cNvSpPr/>
            <p:nvPr/>
          </p:nvSpPr>
          <p:spPr>
            <a:xfrm>
              <a:off x="0" y="0"/>
              <a:ext cx="1131601" cy="2349518"/>
            </a:xfrm>
            <a:custGeom>
              <a:avLst/>
              <a:gdLst/>
              <a:ahLst/>
              <a:cxnLst/>
              <a:rect l="l" t="t" r="r" b="b"/>
              <a:pathLst>
                <a:path w="1131601" h="2349518">
                  <a:moveTo>
                    <a:pt x="0" y="0"/>
                  </a:moveTo>
                  <a:lnTo>
                    <a:pt x="1131601" y="0"/>
                  </a:lnTo>
                  <a:lnTo>
                    <a:pt x="1131601" y="2349518"/>
                  </a:lnTo>
                  <a:lnTo>
                    <a:pt x="0" y="2349518"/>
                  </a:lnTo>
                  <a:close/>
                </a:path>
              </a:pathLst>
            </a:custGeom>
            <a:solidFill>
              <a:srgbClr val="0071BC"/>
            </a:solidFill>
            <a:ln cap="sq">
              <a:noFill/>
              <a:prstDash val="solid"/>
              <a:miter/>
            </a:ln>
          </p:spPr>
          <p:txBody>
            <a:bodyPr/>
            <a:lstStyle/>
            <a:p>
              <a:endParaRPr lang="es-CL"/>
            </a:p>
          </p:txBody>
        </p:sp>
        <p:sp>
          <p:nvSpPr>
            <p:cNvPr id="4" name="TextBox 4"/>
            <p:cNvSpPr txBox="1"/>
            <p:nvPr/>
          </p:nvSpPr>
          <p:spPr>
            <a:xfrm>
              <a:off x="0" y="-19050"/>
              <a:ext cx="1131601" cy="2368568"/>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5" name="Freeform 5"/>
          <p:cNvSpPr/>
          <p:nvPr/>
        </p:nvSpPr>
        <p:spPr>
          <a:xfrm>
            <a:off x="0" y="9464901"/>
            <a:ext cx="18288000" cy="834830"/>
          </a:xfrm>
          <a:custGeom>
            <a:avLst/>
            <a:gdLst/>
            <a:ahLst/>
            <a:cxnLst/>
            <a:rect l="l" t="t" r="r" b="b"/>
            <a:pathLst>
              <a:path w="18288000" h="834830">
                <a:moveTo>
                  <a:pt x="0" y="0"/>
                </a:moveTo>
                <a:lnTo>
                  <a:pt x="18288000" y="0"/>
                </a:lnTo>
                <a:lnTo>
                  <a:pt x="18288000" y="834830"/>
                </a:lnTo>
                <a:lnTo>
                  <a:pt x="0" y="834830"/>
                </a:lnTo>
                <a:lnTo>
                  <a:pt x="0" y="0"/>
                </a:lnTo>
                <a:close/>
              </a:path>
            </a:pathLst>
          </a:custGeom>
          <a:blipFill>
            <a:blip r:embed="rId3"/>
            <a:stretch>
              <a:fillRect/>
            </a:stretch>
          </a:blipFill>
        </p:spPr>
        <p:txBody>
          <a:bodyPr/>
          <a:lstStyle/>
          <a:p>
            <a:endParaRPr lang="es-CL"/>
          </a:p>
        </p:txBody>
      </p:sp>
      <p:sp>
        <p:nvSpPr>
          <p:cNvPr id="7" name="TextBox 7"/>
          <p:cNvSpPr txBox="1"/>
          <p:nvPr/>
        </p:nvSpPr>
        <p:spPr>
          <a:xfrm>
            <a:off x="491985" y="381196"/>
            <a:ext cx="12768768" cy="993542"/>
          </a:xfrm>
          <a:prstGeom prst="rect">
            <a:avLst/>
          </a:prstGeom>
        </p:spPr>
        <p:txBody>
          <a:bodyPr lIns="0" tIns="0" rIns="0" bIns="0" rtlCol="0" anchor="t">
            <a:spAutoFit/>
          </a:bodyPr>
          <a:lstStyle/>
          <a:p>
            <a:pPr marL="0" lvl="0" indent="0" algn="ctr">
              <a:lnSpc>
                <a:spcPts val="8078"/>
              </a:lnSpc>
              <a:spcBef>
                <a:spcPct val="0"/>
              </a:spcBef>
            </a:pPr>
            <a:r>
              <a:rPr lang="en-US" sz="5854" u="none" strike="noStrike" dirty="0" err="1">
                <a:solidFill>
                  <a:srgbClr val="4BACC6"/>
                </a:solidFill>
                <a:latin typeface="DM Sans Bold"/>
              </a:rPr>
              <a:t>Principales</a:t>
            </a:r>
            <a:r>
              <a:rPr lang="en-US" sz="5854" u="none" strike="noStrike" dirty="0">
                <a:solidFill>
                  <a:srgbClr val="4BACC6"/>
                </a:solidFill>
                <a:latin typeface="DM Sans Bold"/>
              </a:rPr>
              <a:t> </a:t>
            </a:r>
            <a:r>
              <a:rPr lang="en-US" sz="5854" u="none" strike="noStrike" dirty="0" err="1">
                <a:solidFill>
                  <a:srgbClr val="4BACC6"/>
                </a:solidFill>
                <a:latin typeface="DM Sans Bold"/>
              </a:rPr>
              <a:t>observaciones</a:t>
            </a:r>
            <a:endParaRPr lang="en-US" sz="5854" u="none" strike="noStrike" dirty="0">
              <a:solidFill>
                <a:srgbClr val="4BACC6"/>
              </a:solidFill>
              <a:latin typeface="DM Sans Bold"/>
            </a:endParaRPr>
          </a:p>
        </p:txBody>
      </p:sp>
      <p:sp>
        <p:nvSpPr>
          <p:cNvPr id="8" name="TextBox 8"/>
          <p:cNvSpPr txBox="1"/>
          <p:nvPr/>
        </p:nvSpPr>
        <p:spPr>
          <a:xfrm>
            <a:off x="750888" y="2672657"/>
            <a:ext cx="10374312" cy="6293069"/>
          </a:xfrm>
          <a:prstGeom prst="rect">
            <a:avLst/>
          </a:prstGeom>
        </p:spPr>
        <p:txBody>
          <a:bodyPr wrap="square" lIns="0" tIns="0" rIns="0" bIns="0" rtlCol="0" anchor="t">
            <a:spAutoFit/>
          </a:bodyPr>
          <a:lstStyle/>
          <a:p>
            <a:pPr marL="0" lvl="0" indent="0" algn="just">
              <a:lnSpc>
                <a:spcPts val="4140"/>
              </a:lnSpc>
              <a:spcBef>
                <a:spcPct val="0"/>
              </a:spcBef>
            </a:pPr>
            <a:r>
              <a:rPr lang="es-ES" sz="3400" spc="294" dirty="0">
                <a:solidFill>
                  <a:srgbClr val="0071BC"/>
                </a:solidFill>
                <a:latin typeface="TT Drugs"/>
              </a:rPr>
              <a:t>Levantamos la necesidad de que exista una </a:t>
            </a:r>
            <a:r>
              <a:rPr lang="es-ES" sz="3400" b="1" spc="294" dirty="0">
                <a:solidFill>
                  <a:srgbClr val="0071BC"/>
                </a:solidFill>
                <a:latin typeface="TT Drugs"/>
              </a:rPr>
              <a:t>mayor urgencia en la puesta en marcha del mecanismo</a:t>
            </a:r>
            <a:r>
              <a:rPr lang="es-ES" sz="3400" spc="294" dirty="0">
                <a:solidFill>
                  <a:srgbClr val="0071BC"/>
                </a:solidFill>
                <a:latin typeface="TT Drugs"/>
              </a:rPr>
              <a:t>. </a:t>
            </a:r>
          </a:p>
          <a:p>
            <a:pPr marL="0" lvl="0" indent="0" algn="just">
              <a:lnSpc>
                <a:spcPts val="4140"/>
              </a:lnSpc>
              <a:spcBef>
                <a:spcPct val="0"/>
              </a:spcBef>
            </a:pPr>
            <a:endParaRPr lang="es-ES" sz="3400" spc="294" dirty="0">
              <a:solidFill>
                <a:srgbClr val="0071BC"/>
              </a:solidFill>
              <a:latin typeface="TT Drugs"/>
            </a:endParaRPr>
          </a:p>
          <a:p>
            <a:pPr marL="0" lvl="0" indent="0" algn="just">
              <a:lnSpc>
                <a:spcPts val="4140"/>
              </a:lnSpc>
              <a:spcBef>
                <a:spcPct val="0"/>
              </a:spcBef>
            </a:pPr>
            <a:r>
              <a:rPr lang="es-ES" sz="3400" spc="294" dirty="0">
                <a:solidFill>
                  <a:srgbClr val="0071BC"/>
                </a:solidFill>
                <a:latin typeface="TT Drugs"/>
              </a:rPr>
              <a:t>El regulador debe </a:t>
            </a:r>
            <a:r>
              <a:rPr lang="es-ES" sz="3400" b="1" spc="294" dirty="0">
                <a:solidFill>
                  <a:srgbClr val="0071BC"/>
                </a:solidFill>
                <a:latin typeface="TT Drugs"/>
              </a:rPr>
              <a:t>generar las condiciones habilitantes para que surja la oferta nacional de créditos de carbono</a:t>
            </a:r>
            <a:r>
              <a:rPr lang="es-ES" sz="3400" spc="294" dirty="0">
                <a:solidFill>
                  <a:srgbClr val="0071BC"/>
                </a:solidFill>
                <a:latin typeface="TT Drugs"/>
              </a:rPr>
              <a:t>.</a:t>
            </a:r>
          </a:p>
          <a:p>
            <a:pPr marL="0" lvl="0" indent="0" algn="just">
              <a:lnSpc>
                <a:spcPts val="4140"/>
              </a:lnSpc>
              <a:spcBef>
                <a:spcPct val="0"/>
              </a:spcBef>
            </a:pPr>
            <a:endParaRPr lang="es-ES" sz="3400" spc="294" dirty="0">
              <a:solidFill>
                <a:srgbClr val="0071BC"/>
              </a:solidFill>
              <a:latin typeface="TT Drugs"/>
            </a:endParaRPr>
          </a:p>
          <a:p>
            <a:pPr marL="0" lvl="0" indent="0" algn="just">
              <a:lnSpc>
                <a:spcPts val="4140"/>
              </a:lnSpc>
              <a:spcBef>
                <a:spcPct val="0"/>
              </a:spcBef>
            </a:pPr>
            <a:r>
              <a:rPr lang="es-ES" sz="3400" spc="294" dirty="0">
                <a:solidFill>
                  <a:srgbClr val="0071BC"/>
                </a:solidFill>
                <a:latin typeface="TT Drugs"/>
              </a:rPr>
              <a:t>Con respecto al Comité Nacional del Artículo 6 ¿Contará con el </a:t>
            </a:r>
            <a:r>
              <a:rPr lang="es-ES" sz="3400" b="1" spc="294" dirty="0">
                <a:solidFill>
                  <a:srgbClr val="0071BC"/>
                </a:solidFill>
                <a:latin typeface="TT Drugs"/>
              </a:rPr>
              <a:t>capital humano sufic</a:t>
            </a:r>
            <a:r>
              <a:rPr lang="es-ES" sz="3400" spc="294" dirty="0">
                <a:solidFill>
                  <a:srgbClr val="0071BC"/>
                </a:solidFill>
                <a:latin typeface="TT Drugs"/>
              </a:rPr>
              <a:t>iente para realizar todas las labores que se establecen en el reglamento? </a:t>
            </a:r>
            <a:endParaRPr lang="en-US" sz="3400" spc="294" dirty="0">
              <a:solidFill>
                <a:srgbClr val="0071BC"/>
              </a:solidFill>
              <a:latin typeface="TT Drugs"/>
            </a:endParaRPr>
          </a:p>
        </p:txBody>
      </p:sp>
      <p:sp>
        <p:nvSpPr>
          <p:cNvPr id="9" name="TextBox 9"/>
          <p:cNvSpPr txBox="1"/>
          <p:nvPr/>
        </p:nvSpPr>
        <p:spPr>
          <a:xfrm>
            <a:off x="772659" y="1917796"/>
            <a:ext cx="7337912" cy="482824"/>
          </a:xfrm>
          <a:prstGeom prst="rect">
            <a:avLst/>
          </a:prstGeom>
        </p:spPr>
        <p:txBody>
          <a:bodyPr lIns="0" tIns="0" rIns="0" bIns="0" rtlCol="0" anchor="t">
            <a:spAutoFit/>
          </a:bodyPr>
          <a:lstStyle/>
          <a:p>
            <a:pPr marL="0" lvl="0" indent="0" algn="just">
              <a:lnSpc>
                <a:spcPts val="4140"/>
              </a:lnSpc>
              <a:spcBef>
                <a:spcPct val="0"/>
              </a:spcBef>
            </a:pPr>
            <a:r>
              <a:rPr lang="en-US" sz="3000" spc="294" dirty="0" err="1">
                <a:solidFill>
                  <a:srgbClr val="0071BC"/>
                </a:solidFill>
                <a:latin typeface="TT Drugs Bold"/>
              </a:rPr>
              <a:t>Observaciones</a:t>
            </a:r>
            <a:r>
              <a:rPr lang="en-US" sz="3000" spc="294" dirty="0">
                <a:solidFill>
                  <a:srgbClr val="0071BC"/>
                </a:solidFill>
                <a:latin typeface="TT Drugs Bold"/>
              </a:rPr>
              <a:t> </a:t>
            </a:r>
            <a:r>
              <a:rPr lang="en-US" sz="3000" spc="294" dirty="0" err="1">
                <a:solidFill>
                  <a:srgbClr val="0071BC"/>
                </a:solidFill>
                <a:latin typeface="TT Drugs Bold"/>
              </a:rPr>
              <a:t>Generales</a:t>
            </a:r>
            <a:endParaRPr lang="en-US" sz="3000" spc="294" dirty="0">
              <a:solidFill>
                <a:srgbClr val="0071BC"/>
              </a:solidFill>
              <a:latin typeface="TT Drugs Bold"/>
            </a:endParaRPr>
          </a:p>
        </p:txBody>
      </p:sp>
      <p:pic>
        <p:nvPicPr>
          <p:cNvPr id="1026" name="Picture 2" descr="Carolina Urmeneta (@CarolinaUrmene1) / X">
            <a:extLst>
              <a:ext uri="{FF2B5EF4-FFF2-40B4-BE49-F238E27FC236}">
                <a16:creationId xmlns:a16="http://schemas.microsoft.com/office/drawing/2014/main" id="{B122D6D3-12B0-5293-2251-CC19B1F9BE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39600" y="2549535"/>
            <a:ext cx="5191932" cy="51879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52400" y="-717228"/>
            <a:ext cx="7262322" cy="2086267"/>
          </a:xfrm>
          <a:custGeom>
            <a:avLst/>
            <a:gdLst/>
            <a:ahLst/>
            <a:cxnLst/>
            <a:rect l="l" t="t" r="r" b="b"/>
            <a:pathLst>
              <a:path w="7262322" h="2086267">
                <a:moveTo>
                  <a:pt x="0" y="0"/>
                </a:moveTo>
                <a:lnTo>
                  <a:pt x="7262322" y="0"/>
                </a:lnTo>
                <a:lnTo>
                  <a:pt x="7262322" y="2086267"/>
                </a:lnTo>
                <a:lnTo>
                  <a:pt x="0" y="20862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L" dirty="0"/>
          </a:p>
        </p:txBody>
      </p:sp>
      <p:sp>
        <p:nvSpPr>
          <p:cNvPr id="3" name="Freeform 3"/>
          <p:cNvSpPr/>
          <p:nvPr/>
        </p:nvSpPr>
        <p:spPr>
          <a:xfrm>
            <a:off x="0" y="9464901"/>
            <a:ext cx="18288000" cy="834830"/>
          </a:xfrm>
          <a:custGeom>
            <a:avLst/>
            <a:gdLst/>
            <a:ahLst/>
            <a:cxnLst/>
            <a:rect l="l" t="t" r="r" b="b"/>
            <a:pathLst>
              <a:path w="18288000" h="834830">
                <a:moveTo>
                  <a:pt x="0" y="0"/>
                </a:moveTo>
                <a:lnTo>
                  <a:pt x="18288000" y="0"/>
                </a:lnTo>
                <a:lnTo>
                  <a:pt x="18288000" y="834830"/>
                </a:lnTo>
                <a:lnTo>
                  <a:pt x="0" y="834830"/>
                </a:lnTo>
                <a:lnTo>
                  <a:pt x="0" y="0"/>
                </a:lnTo>
                <a:close/>
              </a:path>
            </a:pathLst>
          </a:custGeom>
          <a:blipFill>
            <a:blip r:embed="rId5"/>
            <a:stretch>
              <a:fillRect/>
            </a:stretch>
          </a:blipFill>
        </p:spPr>
        <p:txBody>
          <a:bodyPr/>
          <a:lstStyle/>
          <a:p>
            <a:endParaRPr lang="es-CL"/>
          </a:p>
        </p:txBody>
      </p:sp>
      <p:sp>
        <p:nvSpPr>
          <p:cNvPr id="5" name="TextBox 5"/>
          <p:cNvSpPr txBox="1"/>
          <p:nvPr/>
        </p:nvSpPr>
        <p:spPr>
          <a:xfrm>
            <a:off x="1059793" y="375497"/>
            <a:ext cx="13947576" cy="993542"/>
          </a:xfrm>
          <a:prstGeom prst="rect">
            <a:avLst/>
          </a:prstGeom>
        </p:spPr>
        <p:txBody>
          <a:bodyPr lIns="0" tIns="0" rIns="0" bIns="0" rtlCol="0" anchor="t">
            <a:spAutoFit/>
          </a:bodyPr>
          <a:lstStyle/>
          <a:p>
            <a:pPr algn="ctr">
              <a:lnSpc>
                <a:spcPts val="8078"/>
              </a:lnSpc>
              <a:spcBef>
                <a:spcPct val="0"/>
              </a:spcBef>
            </a:pPr>
            <a:r>
              <a:rPr lang="en-US" sz="5854" u="none" strike="noStrike" dirty="0" err="1">
                <a:solidFill>
                  <a:srgbClr val="4BACC6"/>
                </a:solidFill>
                <a:latin typeface="DM Sans Bold"/>
              </a:rPr>
              <a:t>Principales</a:t>
            </a:r>
            <a:r>
              <a:rPr lang="en-US" sz="5854" u="none" strike="noStrike" dirty="0">
                <a:solidFill>
                  <a:srgbClr val="4BACC6"/>
                </a:solidFill>
                <a:latin typeface="DM Sans Bold"/>
              </a:rPr>
              <a:t> </a:t>
            </a:r>
            <a:r>
              <a:rPr lang="en-US" sz="5854" u="none" strike="noStrike" dirty="0" err="1">
                <a:solidFill>
                  <a:srgbClr val="4BACC6"/>
                </a:solidFill>
                <a:latin typeface="DM Sans Bold"/>
              </a:rPr>
              <a:t>observaciones</a:t>
            </a:r>
            <a:endParaRPr lang="en-US" sz="5854" u="none" strike="noStrike" dirty="0">
              <a:solidFill>
                <a:srgbClr val="4BACC6"/>
              </a:solidFill>
              <a:latin typeface="DM Sans Bold"/>
            </a:endParaRPr>
          </a:p>
        </p:txBody>
      </p:sp>
      <p:sp>
        <p:nvSpPr>
          <p:cNvPr id="6" name="TextBox 6"/>
          <p:cNvSpPr txBox="1"/>
          <p:nvPr/>
        </p:nvSpPr>
        <p:spPr>
          <a:xfrm>
            <a:off x="1059793" y="1453207"/>
            <a:ext cx="9929459" cy="482824"/>
          </a:xfrm>
          <a:prstGeom prst="rect">
            <a:avLst/>
          </a:prstGeom>
        </p:spPr>
        <p:txBody>
          <a:bodyPr lIns="0" tIns="0" rIns="0" bIns="0" rtlCol="0" anchor="t">
            <a:spAutoFit/>
          </a:bodyPr>
          <a:lstStyle/>
          <a:p>
            <a:pPr marL="0" lvl="0" indent="0" algn="just">
              <a:lnSpc>
                <a:spcPts val="4139"/>
              </a:lnSpc>
              <a:spcBef>
                <a:spcPct val="0"/>
              </a:spcBef>
            </a:pPr>
            <a:r>
              <a:rPr lang="en-US" sz="2999" spc="293" dirty="0" err="1">
                <a:solidFill>
                  <a:srgbClr val="0071BC"/>
                </a:solidFill>
                <a:latin typeface="TT Drugs Bold"/>
              </a:rPr>
              <a:t>Comentarios</a:t>
            </a:r>
            <a:r>
              <a:rPr lang="en-US" sz="2999" spc="293" dirty="0">
                <a:solidFill>
                  <a:srgbClr val="0071BC"/>
                </a:solidFill>
                <a:latin typeface="TT Drugs Bold"/>
              </a:rPr>
              <a:t> </a:t>
            </a:r>
            <a:r>
              <a:rPr lang="en-US" sz="2999" spc="293" dirty="0" err="1">
                <a:solidFill>
                  <a:srgbClr val="0071BC"/>
                </a:solidFill>
                <a:latin typeface="TT Drugs Bold"/>
              </a:rPr>
              <a:t>Específicos</a:t>
            </a:r>
            <a:endParaRPr lang="en-US" sz="2999" spc="293" dirty="0">
              <a:solidFill>
                <a:srgbClr val="0071BC"/>
              </a:solidFill>
              <a:latin typeface="TT Drugs Bold"/>
            </a:endParaRPr>
          </a:p>
        </p:txBody>
      </p:sp>
      <p:pic>
        <p:nvPicPr>
          <p:cNvPr id="9" name="Imagen 8">
            <a:extLst>
              <a:ext uri="{FF2B5EF4-FFF2-40B4-BE49-F238E27FC236}">
                <a16:creationId xmlns:a16="http://schemas.microsoft.com/office/drawing/2014/main" id="{191A8CAC-16F7-D9F2-1E66-B55514BF4C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01708" y="2662526"/>
            <a:ext cx="3886200" cy="3886200"/>
          </a:xfrm>
          <a:prstGeom prst="rect">
            <a:avLst/>
          </a:prstGeom>
        </p:spPr>
      </p:pic>
      <p:sp>
        <p:nvSpPr>
          <p:cNvPr id="10" name="CuadroTexto 9">
            <a:extLst>
              <a:ext uri="{FF2B5EF4-FFF2-40B4-BE49-F238E27FC236}">
                <a16:creationId xmlns:a16="http://schemas.microsoft.com/office/drawing/2014/main" id="{E126D4EB-3294-73F9-088A-2ACCB4972FFD}"/>
              </a:ext>
            </a:extLst>
          </p:cNvPr>
          <p:cNvSpPr txBox="1"/>
          <p:nvPr/>
        </p:nvSpPr>
        <p:spPr>
          <a:xfrm>
            <a:off x="13575879" y="6582352"/>
            <a:ext cx="3733800" cy="954107"/>
          </a:xfrm>
          <a:prstGeom prst="rect">
            <a:avLst/>
          </a:prstGeom>
          <a:noFill/>
        </p:spPr>
        <p:txBody>
          <a:bodyPr wrap="square" rtlCol="0">
            <a:spAutoFit/>
          </a:bodyPr>
          <a:lstStyle/>
          <a:p>
            <a:r>
              <a:rPr lang="es-ES" sz="2800" dirty="0">
                <a:solidFill>
                  <a:schemeClr val="tx2"/>
                </a:solidFill>
              </a:rPr>
              <a:t>Accede al reglamento y nuestras observaciones</a:t>
            </a:r>
            <a:r>
              <a:rPr lang="es-ES" sz="2800" dirty="0"/>
              <a:t>.</a:t>
            </a:r>
            <a:endParaRPr lang="es-CL" sz="2800" dirty="0"/>
          </a:p>
        </p:txBody>
      </p:sp>
      <p:sp>
        <p:nvSpPr>
          <p:cNvPr id="11" name="TextBox 8">
            <a:extLst>
              <a:ext uri="{FF2B5EF4-FFF2-40B4-BE49-F238E27FC236}">
                <a16:creationId xmlns:a16="http://schemas.microsoft.com/office/drawing/2014/main" id="{AA7D0203-6A03-0F69-EAA9-8FDC8CEA01D4}"/>
              </a:ext>
            </a:extLst>
          </p:cNvPr>
          <p:cNvSpPr txBox="1"/>
          <p:nvPr/>
        </p:nvSpPr>
        <p:spPr>
          <a:xfrm>
            <a:off x="1027136" y="2171700"/>
            <a:ext cx="11317094" cy="7850098"/>
          </a:xfrm>
          <a:prstGeom prst="rect">
            <a:avLst/>
          </a:prstGeom>
        </p:spPr>
        <p:txBody>
          <a:bodyPr wrap="square" lIns="0" tIns="0" rIns="0" bIns="0" rtlCol="0" anchor="t">
            <a:spAutoFit/>
          </a:bodyPr>
          <a:lstStyle/>
          <a:p>
            <a:pPr marL="0" lvl="0" indent="0" algn="just">
              <a:lnSpc>
                <a:spcPts val="4140"/>
              </a:lnSpc>
              <a:spcBef>
                <a:spcPct val="0"/>
              </a:spcBef>
            </a:pPr>
            <a:r>
              <a:rPr lang="es-ES" sz="2400" b="1" spc="294" dirty="0">
                <a:solidFill>
                  <a:srgbClr val="0071BC"/>
                </a:solidFill>
                <a:latin typeface="TT Drugs"/>
              </a:rPr>
              <a:t>Artículo 4°.- Rol del Ministerio del Medio Ambiente en los mecanismos del artículo 6 del Acuerdo de París.</a:t>
            </a:r>
            <a:r>
              <a:rPr lang="es-ES" sz="2400" spc="294" dirty="0">
                <a:solidFill>
                  <a:srgbClr val="0071BC"/>
                </a:solidFill>
                <a:latin typeface="TT Drugs"/>
              </a:rPr>
              <a:t> Explicitar que se dispondrá de los </a:t>
            </a:r>
            <a:r>
              <a:rPr lang="es-ES" sz="2400" b="1" spc="294" dirty="0">
                <a:solidFill>
                  <a:srgbClr val="0071BC"/>
                </a:solidFill>
                <a:latin typeface="TT Drugs"/>
              </a:rPr>
              <a:t>recursos financieros necesarios y del personal </a:t>
            </a:r>
            <a:r>
              <a:rPr lang="es-ES" sz="2400" spc="294" dirty="0">
                <a:solidFill>
                  <a:srgbClr val="0071BC"/>
                </a:solidFill>
                <a:latin typeface="TT Drugs"/>
              </a:rPr>
              <a:t>que tenga el conocimiento técnico y especializado necesario.</a:t>
            </a:r>
          </a:p>
          <a:p>
            <a:pPr marL="0" lvl="0" indent="0" algn="just">
              <a:lnSpc>
                <a:spcPts val="4140"/>
              </a:lnSpc>
              <a:spcBef>
                <a:spcPct val="0"/>
              </a:spcBef>
            </a:pPr>
            <a:endParaRPr lang="es-ES" sz="2400" spc="294" dirty="0">
              <a:solidFill>
                <a:srgbClr val="0071BC"/>
              </a:solidFill>
              <a:latin typeface="TT Drugs"/>
            </a:endParaRPr>
          </a:p>
          <a:p>
            <a:pPr marL="0" lvl="0" indent="0" algn="just">
              <a:lnSpc>
                <a:spcPts val="4140"/>
              </a:lnSpc>
              <a:spcBef>
                <a:spcPct val="0"/>
              </a:spcBef>
            </a:pPr>
            <a:r>
              <a:rPr lang="es-ES" sz="2400" b="1" spc="294" dirty="0">
                <a:solidFill>
                  <a:srgbClr val="0071BC"/>
                </a:solidFill>
                <a:latin typeface="TT Drugs"/>
              </a:rPr>
              <a:t>Artículo 6. Tipologías de actividades de mitigación en el marco del artículo 6 del Acuerdo de París y su priorización. </a:t>
            </a:r>
            <a:r>
              <a:rPr lang="es-ES" sz="2400" spc="294" dirty="0">
                <a:solidFill>
                  <a:srgbClr val="0071BC"/>
                </a:solidFill>
                <a:latin typeface="TT Drugs"/>
              </a:rPr>
              <a:t>Un </a:t>
            </a:r>
            <a:r>
              <a:rPr lang="es-ES" sz="2400" b="1" spc="294" dirty="0">
                <a:solidFill>
                  <a:srgbClr val="0071BC"/>
                </a:solidFill>
                <a:latin typeface="TT Drugs"/>
              </a:rPr>
              <a:t>proyecto</a:t>
            </a:r>
            <a:r>
              <a:rPr lang="es-ES" sz="2400" spc="294" dirty="0">
                <a:solidFill>
                  <a:srgbClr val="0071BC"/>
                </a:solidFill>
                <a:latin typeface="TT Drugs"/>
              </a:rPr>
              <a:t> se considerará </a:t>
            </a:r>
            <a:r>
              <a:rPr lang="es-ES" sz="2400" b="1" spc="294" dirty="0">
                <a:solidFill>
                  <a:srgbClr val="0071BC"/>
                </a:solidFill>
                <a:latin typeface="TT Drugs"/>
              </a:rPr>
              <a:t>adicional</a:t>
            </a:r>
            <a:r>
              <a:rPr lang="es-ES" sz="2400" spc="294" dirty="0">
                <a:solidFill>
                  <a:srgbClr val="0071BC"/>
                </a:solidFill>
                <a:latin typeface="TT Drugs"/>
              </a:rPr>
              <a:t> si incorpora una actividad “</a:t>
            </a:r>
            <a:r>
              <a:rPr lang="es-ES" sz="2400" b="1" spc="294" dirty="0">
                <a:solidFill>
                  <a:srgbClr val="0071BC"/>
                </a:solidFill>
                <a:latin typeface="TT Drugs"/>
              </a:rPr>
              <a:t>nueva en su tipo</a:t>
            </a:r>
            <a:r>
              <a:rPr lang="es-ES" sz="2400" spc="294" dirty="0">
                <a:solidFill>
                  <a:srgbClr val="0071BC"/>
                </a:solidFill>
                <a:latin typeface="TT Drugs"/>
              </a:rPr>
              <a:t>”. Falta claridad para definir este criterio.</a:t>
            </a:r>
            <a:endParaRPr lang="es-ES" sz="2400" b="1" spc="294" dirty="0">
              <a:solidFill>
                <a:srgbClr val="0071BC"/>
              </a:solidFill>
              <a:latin typeface="TT Drugs"/>
            </a:endParaRPr>
          </a:p>
          <a:p>
            <a:pPr marL="0" lvl="0" indent="0" algn="just">
              <a:lnSpc>
                <a:spcPts val="4140"/>
              </a:lnSpc>
              <a:spcBef>
                <a:spcPct val="0"/>
              </a:spcBef>
            </a:pPr>
            <a:endParaRPr lang="es-ES" sz="2400" spc="294" dirty="0">
              <a:solidFill>
                <a:srgbClr val="0071BC"/>
              </a:solidFill>
              <a:latin typeface="TT Drugs"/>
            </a:endParaRPr>
          </a:p>
          <a:p>
            <a:pPr marL="0" lvl="0" indent="0" algn="just">
              <a:lnSpc>
                <a:spcPts val="4140"/>
              </a:lnSpc>
              <a:spcBef>
                <a:spcPct val="0"/>
              </a:spcBef>
            </a:pPr>
            <a:r>
              <a:rPr lang="es-ES" sz="2400" b="1" spc="294" dirty="0">
                <a:solidFill>
                  <a:srgbClr val="0071BC"/>
                </a:solidFill>
                <a:latin typeface="TT Drugs"/>
              </a:rPr>
              <a:t>Artículo 19. Condiciones y requisitos de los acuerdos de implementación. Claridad para definir el mecanismo de las tarifas definidas en este artículo</a:t>
            </a:r>
            <a:r>
              <a:rPr lang="es-ES" sz="2400" spc="294" dirty="0">
                <a:solidFill>
                  <a:srgbClr val="0071BC"/>
                </a:solidFill>
                <a:latin typeface="TT Drugs"/>
              </a:rPr>
              <a:t>, cómo serán administradas.</a:t>
            </a:r>
          </a:p>
          <a:p>
            <a:pPr marL="0" lvl="0" indent="0" algn="just">
              <a:lnSpc>
                <a:spcPts val="4140"/>
              </a:lnSpc>
              <a:spcBef>
                <a:spcPct val="0"/>
              </a:spcBef>
            </a:pPr>
            <a:endParaRPr lang="es-ES" sz="2800" spc="294" dirty="0">
              <a:solidFill>
                <a:srgbClr val="0071BC"/>
              </a:solidFill>
              <a:latin typeface="TT Drugs"/>
            </a:endParaRPr>
          </a:p>
          <a:p>
            <a:pPr marL="0" lvl="0" indent="0" algn="just">
              <a:lnSpc>
                <a:spcPts val="4140"/>
              </a:lnSpc>
              <a:spcBef>
                <a:spcPct val="0"/>
              </a:spcBef>
            </a:pPr>
            <a:endParaRPr lang="en-US" sz="2800" spc="294" dirty="0">
              <a:solidFill>
                <a:srgbClr val="0071BC"/>
              </a:solidFill>
              <a:latin typeface="TT Drug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51797" y="0"/>
            <a:ext cx="4296549" cy="8920826"/>
            <a:chOff x="0" y="0"/>
            <a:chExt cx="1131601" cy="2349518"/>
          </a:xfrm>
        </p:grpSpPr>
        <p:sp>
          <p:nvSpPr>
            <p:cNvPr id="3" name="Freeform 3"/>
            <p:cNvSpPr/>
            <p:nvPr/>
          </p:nvSpPr>
          <p:spPr>
            <a:xfrm>
              <a:off x="0" y="0"/>
              <a:ext cx="1131601" cy="2349518"/>
            </a:xfrm>
            <a:custGeom>
              <a:avLst/>
              <a:gdLst/>
              <a:ahLst/>
              <a:cxnLst/>
              <a:rect l="l" t="t" r="r" b="b"/>
              <a:pathLst>
                <a:path w="1131601" h="2349518">
                  <a:moveTo>
                    <a:pt x="0" y="0"/>
                  </a:moveTo>
                  <a:lnTo>
                    <a:pt x="1131601" y="0"/>
                  </a:lnTo>
                  <a:lnTo>
                    <a:pt x="1131601" y="2349518"/>
                  </a:lnTo>
                  <a:lnTo>
                    <a:pt x="0" y="2349518"/>
                  </a:lnTo>
                  <a:close/>
                </a:path>
              </a:pathLst>
            </a:custGeom>
            <a:solidFill>
              <a:srgbClr val="0071BC"/>
            </a:solidFill>
            <a:ln cap="sq">
              <a:noFill/>
              <a:prstDash val="solid"/>
              <a:miter/>
            </a:ln>
          </p:spPr>
          <p:txBody>
            <a:bodyPr/>
            <a:lstStyle/>
            <a:p>
              <a:endParaRPr lang="es-CL"/>
            </a:p>
          </p:txBody>
        </p:sp>
        <p:sp>
          <p:nvSpPr>
            <p:cNvPr id="4" name="TextBox 4"/>
            <p:cNvSpPr txBox="1"/>
            <p:nvPr/>
          </p:nvSpPr>
          <p:spPr>
            <a:xfrm>
              <a:off x="0" y="-19050"/>
              <a:ext cx="1131601" cy="2368568"/>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5" name="Freeform 5"/>
          <p:cNvSpPr/>
          <p:nvPr/>
        </p:nvSpPr>
        <p:spPr>
          <a:xfrm>
            <a:off x="0" y="9464901"/>
            <a:ext cx="18288000" cy="834830"/>
          </a:xfrm>
          <a:custGeom>
            <a:avLst/>
            <a:gdLst/>
            <a:ahLst/>
            <a:cxnLst/>
            <a:rect l="l" t="t" r="r" b="b"/>
            <a:pathLst>
              <a:path w="18288000" h="834830">
                <a:moveTo>
                  <a:pt x="0" y="0"/>
                </a:moveTo>
                <a:lnTo>
                  <a:pt x="18288000" y="0"/>
                </a:lnTo>
                <a:lnTo>
                  <a:pt x="18288000" y="834830"/>
                </a:lnTo>
                <a:lnTo>
                  <a:pt x="0" y="834830"/>
                </a:lnTo>
                <a:lnTo>
                  <a:pt x="0" y="0"/>
                </a:lnTo>
                <a:close/>
              </a:path>
            </a:pathLst>
          </a:custGeom>
          <a:blipFill>
            <a:blip r:embed="rId2"/>
            <a:stretch>
              <a:fillRect/>
            </a:stretch>
          </a:blipFill>
        </p:spPr>
        <p:txBody>
          <a:bodyPr/>
          <a:lstStyle/>
          <a:p>
            <a:endParaRPr lang="es-CL"/>
          </a:p>
        </p:txBody>
      </p:sp>
      <p:sp>
        <p:nvSpPr>
          <p:cNvPr id="6" name="Freeform 6"/>
          <p:cNvSpPr/>
          <p:nvPr/>
        </p:nvSpPr>
        <p:spPr>
          <a:xfrm>
            <a:off x="6347088" y="3868459"/>
            <a:ext cx="4716885" cy="4461090"/>
          </a:xfrm>
          <a:custGeom>
            <a:avLst/>
            <a:gdLst/>
            <a:ahLst/>
            <a:cxnLst/>
            <a:rect l="l" t="t" r="r" b="b"/>
            <a:pathLst>
              <a:path w="4716885" h="4461090">
                <a:moveTo>
                  <a:pt x="0" y="0"/>
                </a:moveTo>
                <a:lnTo>
                  <a:pt x="4716885" y="0"/>
                </a:lnTo>
                <a:lnTo>
                  <a:pt x="4716885" y="4461090"/>
                </a:lnTo>
                <a:lnTo>
                  <a:pt x="0" y="4461090"/>
                </a:lnTo>
                <a:lnTo>
                  <a:pt x="0" y="0"/>
                </a:lnTo>
                <a:close/>
              </a:path>
            </a:pathLst>
          </a:custGeom>
          <a:blipFill>
            <a:blip r:embed="rId3"/>
            <a:stretch>
              <a:fillRect l="-441199" t="-306959" r="-267393" b="-234258"/>
            </a:stretch>
          </a:blipFill>
        </p:spPr>
        <p:txBody>
          <a:bodyPr/>
          <a:lstStyle/>
          <a:p>
            <a:endParaRPr lang="es-CL"/>
          </a:p>
        </p:txBody>
      </p:sp>
      <p:sp>
        <p:nvSpPr>
          <p:cNvPr id="7" name="Freeform 7"/>
          <p:cNvSpPr/>
          <p:nvPr/>
        </p:nvSpPr>
        <p:spPr>
          <a:xfrm>
            <a:off x="4336526" y="1924051"/>
            <a:ext cx="9614948" cy="1674737"/>
          </a:xfrm>
          <a:custGeom>
            <a:avLst/>
            <a:gdLst/>
            <a:ahLst/>
            <a:cxnLst/>
            <a:rect l="l" t="t" r="r" b="b"/>
            <a:pathLst>
              <a:path w="9614948" h="1674737">
                <a:moveTo>
                  <a:pt x="0" y="0"/>
                </a:moveTo>
                <a:lnTo>
                  <a:pt x="9614948" y="0"/>
                </a:lnTo>
                <a:lnTo>
                  <a:pt x="9614948" y="1674736"/>
                </a:lnTo>
                <a:lnTo>
                  <a:pt x="0" y="1674736"/>
                </a:lnTo>
                <a:lnTo>
                  <a:pt x="0" y="0"/>
                </a:lnTo>
                <a:close/>
              </a:path>
            </a:pathLst>
          </a:custGeom>
          <a:blipFill>
            <a:blip r:embed="rId4"/>
            <a:stretch>
              <a:fillRect l="-20157"/>
            </a:stretch>
          </a:blipFill>
        </p:spPr>
        <p:txBody>
          <a:bodyPr/>
          <a:lstStyle/>
          <a:p>
            <a:endParaRPr lang="es-CL"/>
          </a:p>
        </p:txBody>
      </p:sp>
      <p:sp>
        <p:nvSpPr>
          <p:cNvPr id="8" name="TextBox 8"/>
          <p:cNvSpPr txBox="1"/>
          <p:nvPr/>
        </p:nvSpPr>
        <p:spPr>
          <a:xfrm>
            <a:off x="1028700" y="387506"/>
            <a:ext cx="9188310" cy="870574"/>
          </a:xfrm>
          <a:prstGeom prst="rect">
            <a:avLst/>
          </a:prstGeom>
        </p:spPr>
        <p:txBody>
          <a:bodyPr lIns="0" tIns="0" rIns="0" bIns="0" rtlCol="0" anchor="t">
            <a:spAutoFit/>
          </a:bodyPr>
          <a:lstStyle/>
          <a:p>
            <a:pPr marL="0" lvl="0" indent="0" algn="ctr">
              <a:lnSpc>
                <a:spcPts val="7063"/>
              </a:lnSpc>
              <a:spcBef>
                <a:spcPct val="0"/>
              </a:spcBef>
            </a:pPr>
            <a:r>
              <a:rPr lang="en-US" sz="5118">
                <a:solidFill>
                  <a:srgbClr val="4BACC6"/>
                </a:solidFill>
                <a:latin typeface="DM Sans Bold"/>
              </a:rPr>
              <a:t>More Renewables Campaign</a:t>
            </a:r>
          </a:p>
        </p:txBody>
      </p:sp>
      <p:sp>
        <p:nvSpPr>
          <p:cNvPr id="9" name="TextBox 9"/>
          <p:cNvSpPr txBox="1"/>
          <p:nvPr/>
        </p:nvSpPr>
        <p:spPr>
          <a:xfrm>
            <a:off x="3257715" y="8538889"/>
            <a:ext cx="10895631" cy="719411"/>
          </a:xfrm>
          <a:prstGeom prst="rect">
            <a:avLst/>
          </a:prstGeom>
        </p:spPr>
        <p:txBody>
          <a:bodyPr lIns="0" tIns="0" rIns="0" bIns="0" rtlCol="0" anchor="t">
            <a:spAutoFit/>
          </a:bodyPr>
          <a:lstStyle/>
          <a:p>
            <a:pPr algn="ctr">
              <a:lnSpc>
                <a:spcPts val="5938"/>
              </a:lnSpc>
            </a:pPr>
            <a:r>
              <a:rPr lang="en-US" sz="4241">
                <a:solidFill>
                  <a:srgbClr val="000000"/>
                </a:solidFill>
                <a:latin typeface="Open Sans Bold"/>
              </a:rPr>
              <a:t>https://forms.office.com/e/KsMs5PkQZE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E48482F7-AB82-49C6-B9DC-F645E2814392}"/>
              </a:ext>
            </a:extLst>
          </p:cNvPr>
          <p:cNvSpPr txBox="1"/>
          <p:nvPr/>
        </p:nvSpPr>
        <p:spPr>
          <a:xfrm>
            <a:off x="7468280" y="9461719"/>
            <a:ext cx="3265715" cy="646331"/>
          </a:xfrm>
          <a:prstGeom prst="rect">
            <a:avLst/>
          </a:prstGeom>
          <a:noFill/>
        </p:spPr>
        <p:txBody>
          <a:bodyPr wrap="square" rtlCol="0">
            <a:spAutoFit/>
          </a:bodyPr>
          <a:lstStyle/>
          <a:p>
            <a:pPr algn="ctr" defTabSz="1371600">
              <a:defRPr/>
            </a:pPr>
            <a:r>
              <a:rPr lang="es-CL" sz="3600" dirty="0">
                <a:solidFill>
                  <a:prstClr val="white"/>
                </a:solidFill>
                <a:latin typeface="Corbel" panose="020B0503020204020204" pitchFamily="34" charset="0"/>
              </a:rPr>
              <a:t>www.clgchile.cl</a:t>
            </a:r>
          </a:p>
        </p:txBody>
      </p:sp>
      <p:sp>
        <p:nvSpPr>
          <p:cNvPr id="3" name="Rectángulo 2"/>
          <p:cNvSpPr/>
          <p:nvPr/>
        </p:nvSpPr>
        <p:spPr>
          <a:xfrm>
            <a:off x="882594" y="7444578"/>
            <a:ext cx="14097663" cy="793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s-CL" sz="2700">
              <a:solidFill>
                <a:prstClr val="white"/>
              </a:solidFill>
              <a:latin typeface="Calibri" panose="020F0502020204030204"/>
            </a:endParaRPr>
          </a:p>
        </p:txBody>
      </p:sp>
      <p:sp>
        <p:nvSpPr>
          <p:cNvPr id="26" name="CuadroTexto 25">
            <a:extLst>
              <a:ext uri="{FF2B5EF4-FFF2-40B4-BE49-F238E27FC236}">
                <a16:creationId xmlns:a16="http://schemas.microsoft.com/office/drawing/2014/main" id="{E48482F7-AB82-49C6-B9DC-F645E2814392}"/>
              </a:ext>
            </a:extLst>
          </p:cNvPr>
          <p:cNvSpPr txBox="1"/>
          <p:nvPr/>
        </p:nvSpPr>
        <p:spPr>
          <a:xfrm>
            <a:off x="7511141" y="9836203"/>
            <a:ext cx="3265715" cy="461665"/>
          </a:xfrm>
          <a:prstGeom prst="rect">
            <a:avLst/>
          </a:prstGeom>
          <a:noFill/>
        </p:spPr>
        <p:txBody>
          <a:bodyPr wrap="square" rtlCol="0">
            <a:spAutoFit/>
          </a:bodyPr>
          <a:lstStyle/>
          <a:p>
            <a:pPr algn="ctr" defTabSz="1371600">
              <a:defRPr/>
            </a:pPr>
            <a:r>
              <a:rPr lang="es-CL" sz="2400" dirty="0">
                <a:solidFill>
                  <a:prstClr val="white"/>
                </a:solidFill>
                <a:latin typeface="Corbel" panose="020B0503020204020204" pitchFamily="34" charset="0"/>
              </a:rPr>
              <a:t>www.clgchile.cl</a:t>
            </a:r>
          </a:p>
        </p:txBody>
      </p:sp>
      <p:sp>
        <p:nvSpPr>
          <p:cNvPr id="17" name="Rectángulo 16"/>
          <p:cNvSpPr/>
          <p:nvPr/>
        </p:nvSpPr>
        <p:spPr>
          <a:xfrm>
            <a:off x="808302" y="287970"/>
            <a:ext cx="14798499" cy="9575865"/>
          </a:xfrm>
          <a:prstGeom prst="rect">
            <a:avLst/>
          </a:prstGeom>
          <a:solidFill>
            <a:schemeClr val="bg2">
              <a:lumMod val="50000"/>
              <a:alpha val="1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s-CL" sz="2700" dirty="0">
                <a:solidFill>
                  <a:prstClr val="white"/>
                </a:solidFill>
                <a:latin typeface="Calibri" panose="020F0502020204030204"/>
              </a:rPr>
              <a:t> </a:t>
            </a:r>
          </a:p>
        </p:txBody>
      </p:sp>
      <p:sp>
        <p:nvSpPr>
          <p:cNvPr id="28" name="Rectángulo 27"/>
          <p:cNvSpPr/>
          <p:nvPr/>
        </p:nvSpPr>
        <p:spPr>
          <a:xfrm>
            <a:off x="-1282824" y="911118"/>
            <a:ext cx="20853647" cy="7958685"/>
          </a:xfrm>
          <a:prstGeom prst="rect">
            <a:avLst/>
          </a:prstGeom>
          <a:solidFill>
            <a:schemeClr val="tx2">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s-CL" sz="2700" dirty="0">
              <a:solidFill>
                <a:prstClr val="white"/>
              </a:solidFill>
              <a:latin typeface="Calibri" panose="020F0502020204030204"/>
            </a:endParaRPr>
          </a:p>
        </p:txBody>
      </p:sp>
      <p:pic>
        <p:nvPicPr>
          <p:cNvPr id="29" name="Imagen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78728" y="365343"/>
            <a:ext cx="2093394" cy="545775"/>
          </a:xfrm>
          <a:prstGeom prst="rect">
            <a:avLst/>
          </a:prstGeom>
        </p:spPr>
      </p:pic>
      <p:sp>
        <p:nvSpPr>
          <p:cNvPr id="2" name="CuadroTexto 1"/>
          <p:cNvSpPr txBox="1"/>
          <p:nvPr/>
        </p:nvSpPr>
        <p:spPr>
          <a:xfrm>
            <a:off x="808300" y="1839712"/>
            <a:ext cx="15193700" cy="6001643"/>
          </a:xfrm>
          <a:prstGeom prst="rect">
            <a:avLst/>
          </a:prstGeom>
          <a:noFill/>
        </p:spPr>
        <p:txBody>
          <a:bodyPr wrap="square" rtlCol="0">
            <a:spAutoFit/>
          </a:bodyPr>
          <a:lstStyle/>
          <a:p>
            <a:pPr marL="2147888" indent="-2147888" defTabSz="1371600">
              <a:defRPr/>
            </a:pPr>
            <a:r>
              <a:rPr lang="es-CL" sz="2700" b="1" dirty="0">
                <a:solidFill>
                  <a:schemeClr val="accent1">
                    <a:lumMod val="50000"/>
                  </a:schemeClr>
                </a:solidFill>
                <a:latin typeface="Roboto"/>
              </a:rPr>
              <a:t>Agenda</a:t>
            </a:r>
          </a:p>
          <a:p>
            <a:pPr marL="2147888" indent="-2147888" defTabSz="1371600">
              <a:defRPr/>
            </a:pPr>
            <a:endParaRPr lang="es-CL" sz="2700" b="1" dirty="0">
              <a:solidFill>
                <a:schemeClr val="accent1">
                  <a:lumMod val="50000"/>
                </a:schemeClr>
              </a:solidFill>
              <a:latin typeface="Roboto"/>
            </a:endParaRPr>
          </a:p>
          <a:p>
            <a:pPr marL="2155032" indent="-2147888" defTabSz="1371600">
              <a:defRPr/>
            </a:pPr>
            <a:r>
              <a:rPr lang="es-CL" sz="3000" dirty="0">
                <a:solidFill>
                  <a:schemeClr val="accent1">
                    <a:lumMod val="50000"/>
                  </a:schemeClr>
                </a:solidFill>
              </a:rPr>
              <a:t>13:00 – 13:10 Bienvenida</a:t>
            </a:r>
          </a:p>
          <a:p>
            <a:pPr marL="2155032" indent="-2147888" defTabSz="1371600">
              <a:defRPr/>
            </a:pPr>
            <a:r>
              <a:rPr lang="es-CL" sz="3000" dirty="0">
                <a:solidFill>
                  <a:schemeClr val="accent1">
                    <a:lumMod val="50000"/>
                  </a:schemeClr>
                </a:solidFill>
              </a:rPr>
              <a:t>13:10 – 13:15 Revisión acta anterior</a:t>
            </a:r>
          </a:p>
          <a:p>
            <a:r>
              <a:rPr lang="en-GB" sz="3000" dirty="0">
                <a:solidFill>
                  <a:schemeClr val="accent1">
                    <a:lumMod val="50000"/>
                  </a:schemeClr>
                </a:solidFill>
              </a:rPr>
              <a:t>13:15 – 13:45 </a:t>
            </a:r>
            <a:r>
              <a:rPr lang="es-CL" sz="3000" dirty="0">
                <a:solidFill>
                  <a:schemeClr val="accent1">
                    <a:lumMod val="50000"/>
                  </a:schemeClr>
                </a:solidFill>
              </a:rPr>
              <a:t>“Creación del Center </a:t>
            </a:r>
            <a:r>
              <a:rPr lang="es-CL" sz="3000" dirty="0" err="1">
                <a:solidFill>
                  <a:schemeClr val="accent1">
                    <a:lumMod val="50000"/>
                  </a:schemeClr>
                </a:solidFill>
              </a:rPr>
              <a:t>for</a:t>
            </a:r>
            <a:r>
              <a:rPr lang="es-CL" sz="3000" dirty="0">
                <a:solidFill>
                  <a:schemeClr val="accent1">
                    <a:lumMod val="50000"/>
                  </a:schemeClr>
                </a:solidFill>
              </a:rPr>
              <a:t> </a:t>
            </a:r>
            <a:r>
              <a:rPr lang="es-CL" sz="3000" dirty="0" err="1">
                <a:solidFill>
                  <a:schemeClr val="accent1">
                    <a:lumMod val="50000"/>
                  </a:schemeClr>
                </a:solidFill>
              </a:rPr>
              <a:t>Biodiversity</a:t>
            </a:r>
            <a:r>
              <a:rPr lang="es-CL" sz="3000" dirty="0">
                <a:solidFill>
                  <a:schemeClr val="accent1">
                    <a:lumMod val="50000"/>
                  </a:schemeClr>
                </a:solidFill>
              </a:rPr>
              <a:t> </a:t>
            </a:r>
            <a:r>
              <a:rPr lang="es-CL" sz="3000" dirty="0" err="1">
                <a:solidFill>
                  <a:schemeClr val="accent1">
                    <a:lumMod val="50000"/>
                  </a:schemeClr>
                </a:solidFill>
              </a:rPr>
              <a:t>Finance</a:t>
            </a:r>
            <a:r>
              <a:rPr lang="es-CL" sz="3000" dirty="0">
                <a:solidFill>
                  <a:schemeClr val="accent1">
                    <a:lumMod val="50000"/>
                  </a:schemeClr>
                </a:solidFill>
              </a:rPr>
              <a:t> and Natural Capital”, Rodrigo Arriagada, Pontificia Universidad Católica.</a:t>
            </a:r>
            <a:endParaRPr lang="en-GB" sz="3000" dirty="0">
              <a:solidFill>
                <a:schemeClr val="accent1">
                  <a:lumMod val="50000"/>
                </a:schemeClr>
              </a:solidFill>
            </a:endParaRPr>
          </a:p>
          <a:p>
            <a:pPr algn="l"/>
            <a:r>
              <a:rPr lang="en-GB" sz="3000" dirty="0">
                <a:solidFill>
                  <a:schemeClr val="accent1">
                    <a:lumMod val="50000"/>
                  </a:schemeClr>
                </a:solidFill>
              </a:rPr>
              <a:t>13:45 – 14:25 </a:t>
            </a:r>
            <a:r>
              <a:rPr lang="es-CL" sz="3000" dirty="0">
                <a:solidFill>
                  <a:schemeClr val="accent1">
                    <a:lumMod val="50000"/>
                  </a:schemeClr>
                </a:solidFill>
              </a:rPr>
              <a:t>“Eureka Multilateral </a:t>
            </a:r>
            <a:r>
              <a:rPr lang="es-CL" sz="3000" dirty="0" err="1">
                <a:solidFill>
                  <a:schemeClr val="accent1">
                    <a:lumMod val="50000"/>
                  </a:schemeClr>
                </a:solidFill>
              </a:rPr>
              <a:t>Call</a:t>
            </a:r>
            <a:r>
              <a:rPr lang="es-CL" sz="3000" dirty="0">
                <a:solidFill>
                  <a:schemeClr val="accent1">
                    <a:lumMod val="50000"/>
                  </a:schemeClr>
                </a:solidFill>
              </a:rPr>
              <a:t> 2024 Network </a:t>
            </a:r>
            <a:r>
              <a:rPr lang="es-CL" sz="3000" dirty="0" err="1">
                <a:solidFill>
                  <a:schemeClr val="accent1">
                    <a:lumMod val="50000"/>
                  </a:schemeClr>
                </a:solidFill>
              </a:rPr>
              <a:t>Projects</a:t>
            </a:r>
            <a:r>
              <a:rPr lang="es-CL" sz="3000" dirty="0">
                <a:solidFill>
                  <a:schemeClr val="accent1">
                    <a:lumMod val="50000"/>
                  </a:schemeClr>
                </a:solidFill>
              </a:rPr>
              <a:t>”, Jocelyn </a:t>
            </a:r>
            <a:r>
              <a:rPr lang="es-CL" sz="3000" dirty="0" err="1">
                <a:solidFill>
                  <a:schemeClr val="accent1">
                    <a:lumMod val="50000"/>
                  </a:schemeClr>
                </a:solidFill>
              </a:rPr>
              <a:t>Olivari</a:t>
            </a:r>
            <a:r>
              <a:rPr lang="es-CL" sz="3000" dirty="0">
                <a:solidFill>
                  <a:schemeClr val="accent1">
                    <a:lumMod val="50000"/>
                  </a:schemeClr>
                </a:solidFill>
              </a:rPr>
              <a:t>, Gerente de Innovación, Directora Ejecutiva Comité </a:t>
            </a:r>
            <a:r>
              <a:rPr lang="es-CL" sz="3000" dirty="0" err="1">
                <a:solidFill>
                  <a:schemeClr val="accent1">
                    <a:lumMod val="50000"/>
                  </a:schemeClr>
                </a:solidFill>
              </a:rPr>
              <a:t>InnovaChile</a:t>
            </a:r>
            <a:r>
              <a:rPr lang="es-CL" sz="3000" dirty="0">
                <a:solidFill>
                  <a:schemeClr val="accent1">
                    <a:lumMod val="50000"/>
                  </a:schemeClr>
                </a:solidFill>
              </a:rPr>
              <a:t>, CORFO.</a:t>
            </a:r>
          </a:p>
          <a:p>
            <a:r>
              <a:rPr lang="en-GB" sz="3000" dirty="0">
                <a:solidFill>
                  <a:schemeClr val="accent1">
                    <a:lumMod val="50000"/>
                  </a:schemeClr>
                </a:solidFill>
              </a:rPr>
              <a:t>14:25 – 14:40</a:t>
            </a:r>
            <a:r>
              <a:rPr lang="es-CL" sz="3000" dirty="0">
                <a:solidFill>
                  <a:schemeClr val="accent1">
                    <a:lumMod val="50000"/>
                  </a:schemeClr>
                </a:solidFill>
              </a:rPr>
              <a:t> “Programa Transforma Cambio Climático”, Irina Reyes, Gerenta de Proyecto TCC, CORFO.</a:t>
            </a:r>
          </a:p>
          <a:p>
            <a:pPr algn="l"/>
            <a:r>
              <a:rPr lang="es-CL" sz="3000" dirty="0">
                <a:solidFill>
                  <a:schemeClr val="accent1">
                    <a:lumMod val="50000"/>
                  </a:schemeClr>
                </a:solidFill>
              </a:rPr>
              <a:t>14:40 </a:t>
            </a:r>
            <a:r>
              <a:rPr lang="en-GB" sz="3000" dirty="0">
                <a:solidFill>
                  <a:schemeClr val="accent1">
                    <a:lumMod val="50000"/>
                  </a:schemeClr>
                </a:solidFill>
              </a:rPr>
              <a:t>– 14:50</a:t>
            </a:r>
            <a:r>
              <a:rPr lang="es-CL" sz="3000" dirty="0">
                <a:solidFill>
                  <a:schemeClr val="accent1">
                    <a:lumMod val="50000"/>
                  </a:schemeClr>
                </a:solidFill>
              </a:rPr>
              <a:t> “Avance Comité de Carbono Neutralidad y Resiliencia”, “Consulta Ciudadana del Reglamento del Artículo6”; “CLG UK: More </a:t>
            </a:r>
            <a:r>
              <a:rPr lang="es-CL" sz="3000" dirty="0" err="1">
                <a:solidFill>
                  <a:schemeClr val="accent1">
                    <a:lumMod val="50000"/>
                  </a:schemeClr>
                </a:solidFill>
              </a:rPr>
              <a:t>Renewables</a:t>
            </a:r>
            <a:r>
              <a:rPr lang="es-CL" sz="3000" dirty="0">
                <a:solidFill>
                  <a:schemeClr val="accent1">
                    <a:lumMod val="50000"/>
                  </a:schemeClr>
                </a:solidFill>
              </a:rPr>
              <a:t> </a:t>
            </a:r>
            <a:r>
              <a:rPr lang="es-CL" sz="3000" dirty="0" err="1">
                <a:solidFill>
                  <a:schemeClr val="accent1">
                    <a:lumMod val="50000"/>
                  </a:schemeClr>
                </a:solidFill>
              </a:rPr>
              <a:t>Campaign</a:t>
            </a:r>
            <a:r>
              <a:rPr lang="es-CL" sz="3000" dirty="0">
                <a:solidFill>
                  <a:schemeClr val="accent1">
                    <a:lumMod val="50000"/>
                  </a:schemeClr>
                </a:solidFill>
              </a:rPr>
              <a:t>”; Teresa Ruiz-Tagle, CLG Chile.</a:t>
            </a:r>
          </a:p>
          <a:p>
            <a:r>
              <a:rPr lang="es-CL" sz="3000" dirty="0">
                <a:solidFill>
                  <a:schemeClr val="accent1">
                    <a:lumMod val="50000"/>
                  </a:schemeClr>
                </a:solidFill>
              </a:rPr>
              <a:t>14:50</a:t>
            </a:r>
            <a:r>
              <a:rPr lang="en-GB" sz="3000" dirty="0">
                <a:solidFill>
                  <a:schemeClr val="accent1">
                    <a:lumMod val="50000"/>
                  </a:schemeClr>
                </a:solidFill>
              </a:rPr>
              <a:t> – </a:t>
            </a:r>
            <a:r>
              <a:rPr lang="es-CL" sz="3000" dirty="0">
                <a:solidFill>
                  <a:schemeClr val="accent1">
                    <a:lumMod val="50000"/>
                  </a:schemeClr>
                </a:solidFill>
              </a:rPr>
              <a:t>15:00 </a:t>
            </a:r>
            <a:r>
              <a:rPr lang="es-CL" sz="3000" b="1" dirty="0">
                <a:solidFill>
                  <a:schemeClr val="accent1">
                    <a:lumMod val="50000"/>
                  </a:schemeClr>
                </a:solidFill>
              </a:rPr>
              <a:t>Varios: Próximas actividades</a:t>
            </a:r>
          </a:p>
        </p:txBody>
      </p:sp>
      <p:pic>
        <p:nvPicPr>
          <p:cNvPr id="5" name="Imagen 4">
            <a:extLst>
              <a:ext uri="{FF2B5EF4-FFF2-40B4-BE49-F238E27FC236}">
                <a16:creationId xmlns:a16="http://schemas.microsoft.com/office/drawing/2014/main" id="{91A1914B-C291-2B0B-FF66-6A0B89D48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301" y="9197792"/>
            <a:ext cx="14798499" cy="675536"/>
          </a:xfrm>
          <a:prstGeom prst="rect">
            <a:avLst/>
          </a:prstGeom>
        </p:spPr>
      </p:pic>
    </p:spTree>
    <p:extLst>
      <p:ext uri="{BB962C8B-B14F-4D97-AF65-F5344CB8AC3E}">
        <p14:creationId xmlns:p14="http://schemas.microsoft.com/office/powerpoint/2010/main" val="696170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E48482F7-AB82-49C6-B9DC-F645E2814392}"/>
              </a:ext>
            </a:extLst>
          </p:cNvPr>
          <p:cNvSpPr txBox="1"/>
          <p:nvPr/>
        </p:nvSpPr>
        <p:spPr>
          <a:xfrm>
            <a:off x="7468280" y="9461719"/>
            <a:ext cx="3265715" cy="646331"/>
          </a:xfrm>
          <a:prstGeom prst="rect">
            <a:avLst/>
          </a:prstGeom>
          <a:noFill/>
        </p:spPr>
        <p:txBody>
          <a:bodyPr wrap="square" rtlCol="0">
            <a:spAutoFit/>
          </a:bodyPr>
          <a:lstStyle/>
          <a:p>
            <a:pPr algn="ctr" defTabSz="1371600">
              <a:defRPr/>
            </a:pPr>
            <a:r>
              <a:rPr lang="es-CL" sz="3600" dirty="0">
                <a:solidFill>
                  <a:prstClr val="white"/>
                </a:solidFill>
                <a:latin typeface="Corbel" panose="020B0503020204020204" pitchFamily="34" charset="0"/>
              </a:rPr>
              <a:t>www.clgchile.cl</a:t>
            </a:r>
          </a:p>
        </p:txBody>
      </p:sp>
      <p:sp>
        <p:nvSpPr>
          <p:cNvPr id="3" name="Rectángulo 2"/>
          <p:cNvSpPr/>
          <p:nvPr/>
        </p:nvSpPr>
        <p:spPr>
          <a:xfrm>
            <a:off x="882594" y="7444578"/>
            <a:ext cx="14097663" cy="793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s-CL" sz="2700">
              <a:solidFill>
                <a:prstClr val="white"/>
              </a:solidFill>
              <a:latin typeface="Calibri" panose="020F0502020204030204"/>
            </a:endParaRPr>
          </a:p>
        </p:txBody>
      </p:sp>
      <p:sp>
        <p:nvSpPr>
          <p:cNvPr id="26" name="CuadroTexto 25">
            <a:extLst>
              <a:ext uri="{FF2B5EF4-FFF2-40B4-BE49-F238E27FC236}">
                <a16:creationId xmlns:a16="http://schemas.microsoft.com/office/drawing/2014/main" id="{E48482F7-AB82-49C6-B9DC-F645E2814392}"/>
              </a:ext>
            </a:extLst>
          </p:cNvPr>
          <p:cNvSpPr txBox="1"/>
          <p:nvPr/>
        </p:nvSpPr>
        <p:spPr>
          <a:xfrm>
            <a:off x="7511141" y="9836203"/>
            <a:ext cx="3265715" cy="461665"/>
          </a:xfrm>
          <a:prstGeom prst="rect">
            <a:avLst/>
          </a:prstGeom>
          <a:noFill/>
        </p:spPr>
        <p:txBody>
          <a:bodyPr wrap="square" rtlCol="0">
            <a:spAutoFit/>
          </a:bodyPr>
          <a:lstStyle/>
          <a:p>
            <a:pPr algn="ctr" defTabSz="1371600">
              <a:defRPr/>
            </a:pPr>
            <a:r>
              <a:rPr lang="es-CL" sz="2400" dirty="0">
                <a:solidFill>
                  <a:prstClr val="white"/>
                </a:solidFill>
                <a:latin typeface="Corbel" panose="020B0503020204020204" pitchFamily="34" charset="0"/>
              </a:rPr>
              <a:t>www.clgchile.cl</a:t>
            </a:r>
          </a:p>
        </p:txBody>
      </p:sp>
      <p:sp>
        <p:nvSpPr>
          <p:cNvPr id="28" name="Rectángulo 27"/>
          <p:cNvSpPr/>
          <p:nvPr/>
        </p:nvSpPr>
        <p:spPr>
          <a:xfrm>
            <a:off x="-1282826" y="0"/>
            <a:ext cx="20853647" cy="10401299"/>
          </a:xfrm>
          <a:prstGeom prst="rect">
            <a:avLst/>
          </a:prstGeom>
          <a:solidFill>
            <a:schemeClr val="tx2">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s-CL" sz="2700" dirty="0">
              <a:solidFill>
                <a:prstClr val="white"/>
              </a:solidFill>
              <a:latin typeface="Calibri" panose="020F0502020204030204"/>
            </a:endParaRPr>
          </a:p>
        </p:txBody>
      </p:sp>
      <p:pic>
        <p:nvPicPr>
          <p:cNvPr id="29" name="Imagen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78728" y="365343"/>
            <a:ext cx="2093394" cy="545775"/>
          </a:xfrm>
          <a:prstGeom prst="rect">
            <a:avLst/>
          </a:prstGeom>
        </p:spPr>
      </p:pic>
      <p:sp>
        <p:nvSpPr>
          <p:cNvPr id="2" name="CuadroTexto 1"/>
          <p:cNvSpPr txBox="1"/>
          <p:nvPr/>
        </p:nvSpPr>
        <p:spPr>
          <a:xfrm>
            <a:off x="152400" y="152741"/>
            <a:ext cx="15829157" cy="9448740"/>
          </a:xfrm>
          <a:prstGeom prst="rect">
            <a:avLst/>
          </a:prstGeom>
          <a:noFill/>
        </p:spPr>
        <p:txBody>
          <a:bodyPr wrap="square" rtlCol="0">
            <a:spAutoFit/>
          </a:bodyPr>
          <a:lstStyle/>
          <a:p>
            <a:pPr marL="2147888" indent="-2147888" defTabSz="1371600">
              <a:defRPr/>
            </a:pPr>
            <a:r>
              <a:rPr lang="es-CL" sz="3800" b="1" dirty="0">
                <a:solidFill>
                  <a:schemeClr val="accent1">
                    <a:lumMod val="50000"/>
                  </a:schemeClr>
                </a:solidFill>
                <a:latin typeface="Roboto"/>
              </a:rPr>
              <a:t>                  Próximas Actividades:</a:t>
            </a:r>
          </a:p>
          <a:p>
            <a:pPr marL="2147888" indent="-2147888" defTabSz="1371600">
              <a:defRPr/>
            </a:pPr>
            <a:endParaRPr lang="es-CL" sz="3800" b="1" dirty="0">
              <a:solidFill>
                <a:schemeClr val="accent1">
                  <a:lumMod val="50000"/>
                </a:schemeClr>
              </a:solidFill>
              <a:latin typeface="Roboto"/>
            </a:endParaRPr>
          </a:p>
          <a:p>
            <a:pPr marL="2147888" indent="-2147888" defTabSz="1371600">
              <a:buAutoNum type="arabicParenR"/>
              <a:defRPr/>
            </a:pPr>
            <a:r>
              <a:rPr lang="es-CL" sz="3800" b="1" dirty="0">
                <a:solidFill>
                  <a:schemeClr val="accent1">
                    <a:lumMod val="50000"/>
                  </a:schemeClr>
                </a:solidFill>
                <a:latin typeface="Roboto"/>
              </a:rPr>
              <a:t>Seminario Minerales Críticos: miércoles 07 de agosto.</a:t>
            </a:r>
          </a:p>
          <a:p>
            <a:pPr marL="2147888" indent="-2147888" defTabSz="1371600">
              <a:buAutoNum type="arabicParenR"/>
              <a:defRPr/>
            </a:pPr>
            <a:endParaRPr lang="es-CL" sz="3800" b="1" dirty="0">
              <a:solidFill>
                <a:schemeClr val="accent1">
                  <a:lumMod val="50000"/>
                </a:schemeClr>
              </a:solidFill>
              <a:latin typeface="Roboto"/>
            </a:endParaRPr>
          </a:p>
          <a:p>
            <a:pPr marL="2147888" indent="-2147888" defTabSz="1371600">
              <a:buAutoNum type="arabicParenR"/>
              <a:defRPr/>
            </a:pPr>
            <a:r>
              <a:rPr lang="es-CL" sz="3800" b="1" dirty="0">
                <a:solidFill>
                  <a:schemeClr val="accent1">
                    <a:lumMod val="50000"/>
                  </a:schemeClr>
                </a:solidFill>
                <a:latin typeface="Roboto"/>
              </a:rPr>
              <a:t>Seminario de Carbono Azul: martes 03 de septiembre.</a:t>
            </a:r>
          </a:p>
          <a:p>
            <a:pPr marL="2147888" indent="-2147888" defTabSz="1371600">
              <a:buAutoNum type="arabicParenR"/>
              <a:defRPr/>
            </a:pPr>
            <a:endParaRPr lang="es-CL" sz="3800" b="1" dirty="0">
              <a:solidFill>
                <a:schemeClr val="accent1">
                  <a:lumMod val="50000"/>
                </a:schemeClr>
              </a:solidFill>
              <a:latin typeface="Roboto"/>
            </a:endParaRPr>
          </a:p>
          <a:p>
            <a:pPr marL="2147888" indent="-2147888" defTabSz="1371600">
              <a:buAutoNum type="arabicParenR"/>
              <a:defRPr/>
            </a:pPr>
            <a:r>
              <a:rPr lang="es-CL" sz="3800" b="1" dirty="0">
                <a:solidFill>
                  <a:schemeClr val="accent1">
                    <a:lumMod val="50000"/>
                  </a:schemeClr>
                </a:solidFill>
                <a:latin typeface="Roboto"/>
              </a:rPr>
              <a:t>Mesa Para el Desarrollo Sostenible con Deloitte: 3 fechas: 9 de julio – Transición Energética, 06 de agosto – Recursos Hídricos, 04 de septiembre – Cadena de Valor Sostenible.</a:t>
            </a:r>
          </a:p>
          <a:p>
            <a:pPr marL="2147888" indent="-2147888" defTabSz="1371600">
              <a:buAutoNum type="arabicParenR"/>
              <a:defRPr/>
            </a:pPr>
            <a:endParaRPr lang="es-CL" sz="3800" b="1" dirty="0">
              <a:solidFill>
                <a:schemeClr val="accent1">
                  <a:lumMod val="50000"/>
                </a:schemeClr>
              </a:solidFill>
              <a:latin typeface="Roboto"/>
            </a:endParaRPr>
          </a:p>
          <a:p>
            <a:pPr marL="2147888" indent="-2147888" defTabSz="1371600">
              <a:buAutoNum type="arabicParenR"/>
              <a:defRPr/>
            </a:pPr>
            <a:r>
              <a:rPr lang="es-CL" sz="3800" b="1" dirty="0" err="1">
                <a:solidFill>
                  <a:schemeClr val="accent1">
                    <a:lumMod val="50000"/>
                  </a:schemeClr>
                </a:solidFill>
                <a:latin typeface="Roboto"/>
              </a:rPr>
              <a:t>Race</a:t>
            </a:r>
            <a:r>
              <a:rPr lang="es-CL" sz="3800" b="1" dirty="0">
                <a:solidFill>
                  <a:schemeClr val="accent1">
                    <a:lumMod val="50000"/>
                  </a:schemeClr>
                </a:solidFill>
                <a:latin typeface="Roboto"/>
              </a:rPr>
              <a:t> </a:t>
            </a:r>
            <a:r>
              <a:rPr lang="es-CL" sz="3800" b="1" dirty="0" err="1">
                <a:solidFill>
                  <a:schemeClr val="accent1">
                    <a:lumMod val="50000"/>
                  </a:schemeClr>
                </a:solidFill>
                <a:latin typeface="Roboto"/>
              </a:rPr>
              <a:t>to</a:t>
            </a:r>
            <a:r>
              <a:rPr lang="es-CL" sz="3800" b="1" dirty="0">
                <a:solidFill>
                  <a:schemeClr val="accent1">
                    <a:lumMod val="50000"/>
                  </a:schemeClr>
                </a:solidFill>
                <a:latin typeface="Roboto"/>
              </a:rPr>
              <a:t> Zero: </a:t>
            </a:r>
            <a:r>
              <a:rPr lang="es-CL" sz="3800" b="1" dirty="0" err="1">
                <a:solidFill>
                  <a:schemeClr val="accent1">
                    <a:lumMod val="50000"/>
                  </a:schemeClr>
                </a:solidFill>
                <a:latin typeface="Roboto"/>
              </a:rPr>
              <a:t>Webinars</a:t>
            </a:r>
            <a:r>
              <a:rPr lang="es-CL" sz="3800" b="1" dirty="0">
                <a:solidFill>
                  <a:schemeClr val="accent1">
                    <a:lumMod val="50000"/>
                  </a:schemeClr>
                </a:solidFill>
                <a:latin typeface="Roboto"/>
              </a:rPr>
              <a:t>. 1ero: Energías Renovables jueves 04 de julio.</a:t>
            </a:r>
          </a:p>
          <a:p>
            <a:pPr marL="2147888" indent="-2147888" defTabSz="1371600">
              <a:buAutoNum type="arabicParenR"/>
              <a:defRPr/>
            </a:pPr>
            <a:endParaRPr lang="es-CL" sz="3800" b="1" dirty="0">
              <a:solidFill>
                <a:schemeClr val="accent1">
                  <a:lumMod val="50000"/>
                </a:schemeClr>
              </a:solidFill>
              <a:latin typeface="Roboto"/>
            </a:endParaRPr>
          </a:p>
          <a:p>
            <a:pPr marL="2147888" indent="-2147888" defTabSz="1371600">
              <a:buAutoNum type="arabicParenR"/>
              <a:defRPr/>
            </a:pPr>
            <a:r>
              <a:rPr lang="es-CL" sz="3800" b="1" dirty="0">
                <a:solidFill>
                  <a:schemeClr val="accent1">
                    <a:lumMod val="50000"/>
                  </a:schemeClr>
                </a:solidFill>
                <a:latin typeface="Roboto"/>
              </a:rPr>
              <a:t>Ministerio de Hacienda: Taxonomía Sector Energía, Sector Aguas y Desechos </a:t>
            </a:r>
          </a:p>
          <a:p>
            <a:pPr marL="2147888" indent="-2147888" defTabSz="1371600">
              <a:defRPr/>
            </a:pPr>
            <a:endParaRPr lang="es-CL" sz="3800" b="1" dirty="0">
              <a:solidFill>
                <a:schemeClr val="accent1">
                  <a:lumMod val="50000"/>
                </a:schemeClr>
              </a:solidFill>
              <a:latin typeface="Roboto"/>
            </a:endParaRPr>
          </a:p>
        </p:txBody>
      </p:sp>
      <p:pic>
        <p:nvPicPr>
          <p:cNvPr id="5" name="Imagen 4">
            <a:extLst>
              <a:ext uri="{FF2B5EF4-FFF2-40B4-BE49-F238E27FC236}">
                <a16:creationId xmlns:a16="http://schemas.microsoft.com/office/drawing/2014/main" id="{91A1914B-C291-2B0B-FF66-6A0B89D48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301" y="9197792"/>
            <a:ext cx="14798499" cy="675536"/>
          </a:xfrm>
          <a:prstGeom prst="rect">
            <a:avLst/>
          </a:prstGeom>
        </p:spPr>
      </p:pic>
    </p:spTree>
    <p:extLst>
      <p:ext uri="{BB962C8B-B14F-4D97-AF65-F5344CB8AC3E}">
        <p14:creationId xmlns:p14="http://schemas.microsoft.com/office/powerpoint/2010/main" val="1808230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E48482F7-AB82-49C6-B9DC-F645E2814392}"/>
              </a:ext>
            </a:extLst>
          </p:cNvPr>
          <p:cNvSpPr txBox="1"/>
          <p:nvPr/>
        </p:nvSpPr>
        <p:spPr>
          <a:xfrm>
            <a:off x="7468280" y="9461719"/>
            <a:ext cx="3265715" cy="646331"/>
          </a:xfrm>
          <a:prstGeom prst="rect">
            <a:avLst/>
          </a:prstGeom>
          <a:noFill/>
        </p:spPr>
        <p:txBody>
          <a:bodyPr wrap="square" rtlCol="0">
            <a:spAutoFit/>
          </a:bodyPr>
          <a:lstStyle/>
          <a:p>
            <a:pPr algn="ctr" defTabSz="1371600">
              <a:defRPr/>
            </a:pPr>
            <a:r>
              <a:rPr lang="es-CL" sz="3600" dirty="0">
                <a:solidFill>
                  <a:prstClr val="white"/>
                </a:solidFill>
                <a:latin typeface="Corbel" panose="020B0503020204020204" pitchFamily="34" charset="0"/>
              </a:rPr>
              <a:t>www.clgchile.cl</a:t>
            </a:r>
          </a:p>
        </p:txBody>
      </p:sp>
      <p:sp>
        <p:nvSpPr>
          <p:cNvPr id="3" name="Rectángulo 2"/>
          <p:cNvSpPr/>
          <p:nvPr/>
        </p:nvSpPr>
        <p:spPr>
          <a:xfrm>
            <a:off x="882594" y="7444578"/>
            <a:ext cx="14097663" cy="793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s-CL" sz="2700">
              <a:solidFill>
                <a:prstClr val="white"/>
              </a:solidFill>
              <a:latin typeface="Calibri" panose="020F0502020204030204"/>
            </a:endParaRPr>
          </a:p>
        </p:txBody>
      </p:sp>
      <p:sp>
        <p:nvSpPr>
          <p:cNvPr id="26" name="CuadroTexto 25">
            <a:extLst>
              <a:ext uri="{FF2B5EF4-FFF2-40B4-BE49-F238E27FC236}">
                <a16:creationId xmlns:a16="http://schemas.microsoft.com/office/drawing/2014/main" id="{E48482F7-AB82-49C6-B9DC-F645E2814392}"/>
              </a:ext>
            </a:extLst>
          </p:cNvPr>
          <p:cNvSpPr txBox="1"/>
          <p:nvPr/>
        </p:nvSpPr>
        <p:spPr>
          <a:xfrm>
            <a:off x="7511141" y="9836203"/>
            <a:ext cx="3265715" cy="461665"/>
          </a:xfrm>
          <a:prstGeom prst="rect">
            <a:avLst/>
          </a:prstGeom>
          <a:noFill/>
        </p:spPr>
        <p:txBody>
          <a:bodyPr wrap="square" rtlCol="0">
            <a:spAutoFit/>
          </a:bodyPr>
          <a:lstStyle/>
          <a:p>
            <a:pPr algn="ctr" defTabSz="1371600">
              <a:defRPr/>
            </a:pPr>
            <a:r>
              <a:rPr lang="es-CL" sz="2400" dirty="0">
                <a:solidFill>
                  <a:prstClr val="white"/>
                </a:solidFill>
                <a:latin typeface="Corbel" panose="020B0503020204020204" pitchFamily="34" charset="0"/>
              </a:rPr>
              <a:t>www.clgchile.cl</a:t>
            </a:r>
          </a:p>
        </p:txBody>
      </p:sp>
      <p:sp>
        <p:nvSpPr>
          <p:cNvPr id="17" name="Rectángulo 16"/>
          <p:cNvSpPr/>
          <p:nvPr/>
        </p:nvSpPr>
        <p:spPr>
          <a:xfrm>
            <a:off x="808302" y="287970"/>
            <a:ext cx="14798499" cy="9575865"/>
          </a:xfrm>
          <a:prstGeom prst="rect">
            <a:avLst/>
          </a:prstGeom>
          <a:solidFill>
            <a:schemeClr val="bg2">
              <a:lumMod val="50000"/>
              <a:alpha val="1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s-CL" sz="2700" dirty="0">
                <a:solidFill>
                  <a:prstClr val="white"/>
                </a:solidFill>
                <a:latin typeface="Calibri" panose="020F0502020204030204"/>
              </a:rPr>
              <a:t> </a:t>
            </a:r>
          </a:p>
        </p:txBody>
      </p:sp>
      <p:sp>
        <p:nvSpPr>
          <p:cNvPr id="28" name="Rectángulo 27"/>
          <p:cNvSpPr/>
          <p:nvPr/>
        </p:nvSpPr>
        <p:spPr>
          <a:xfrm>
            <a:off x="-1282824" y="911118"/>
            <a:ext cx="20853647" cy="7958685"/>
          </a:xfrm>
          <a:prstGeom prst="rect">
            <a:avLst/>
          </a:prstGeom>
          <a:solidFill>
            <a:schemeClr val="tx2">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s-CL" sz="2700" dirty="0">
              <a:solidFill>
                <a:prstClr val="white"/>
              </a:solidFill>
              <a:latin typeface="Calibri" panose="020F0502020204030204"/>
            </a:endParaRPr>
          </a:p>
        </p:txBody>
      </p:sp>
      <p:pic>
        <p:nvPicPr>
          <p:cNvPr id="29" name="Imagen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78728" y="365343"/>
            <a:ext cx="2093394" cy="545775"/>
          </a:xfrm>
          <a:prstGeom prst="rect">
            <a:avLst/>
          </a:prstGeom>
        </p:spPr>
      </p:pic>
      <p:sp>
        <p:nvSpPr>
          <p:cNvPr id="2" name="CuadroTexto 1"/>
          <p:cNvSpPr txBox="1"/>
          <p:nvPr/>
        </p:nvSpPr>
        <p:spPr>
          <a:xfrm>
            <a:off x="808300" y="1839712"/>
            <a:ext cx="15117500" cy="6001643"/>
          </a:xfrm>
          <a:prstGeom prst="rect">
            <a:avLst/>
          </a:prstGeom>
          <a:noFill/>
        </p:spPr>
        <p:txBody>
          <a:bodyPr wrap="square" rtlCol="0">
            <a:spAutoFit/>
          </a:bodyPr>
          <a:lstStyle/>
          <a:p>
            <a:pPr marL="2147888" indent="-2147888" defTabSz="1371600">
              <a:defRPr/>
            </a:pPr>
            <a:r>
              <a:rPr lang="es-CL" sz="2700" b="1" dirty="0">
                <a:solidFill>
                  <a:schemeClr val="accent1">
                    <a:lumMod val="50000"/>
                  </a:schemeClr>
                </a:solidFill>
                <a:latin typeface="Roboto"/>
              </a:rPr>
              <a:t>Agenda</a:t>
            </a:r>
          </a:p>
          <a:p>
            <a:pPr marL="2147888" indent="-2147888" defTabSz="1371600">
              <a:defRPr/>
            </a:pPr>
            <a:endParaRPr lang="es-CL" sz="2700" b="1" dirty="0">
              <a:solidFill>
                <a:schemeClr val="accent1">
                  <a:lumMod val="50000"/>
                </a:schemeClr>
              </a:solidFill>
              <a:latin typeface="Roboto"/>
            </a:endParaRPr>
          </a:p>
          <a:p>
            <a:pPr marL="2155032" indent="-2147888" defTabSz="1371600">
              <a:defRPr/>
            </a:pPr>
            <a:r>
              <a:rPr lang="es-CL" sz="3000" dirty="0">
                <a:solidFill>
                  <a:schemeClr val="accent1">
                    <a:lumMod val="50000"/>
                  </a:schemeClr>
                </a:solidFill>
              </a:rPr>
              <a:t>13:00 – 13:10 Bienvenida</a:t>
            </a:r>
          </a:p>
          <a:p>
            <a:pPr marL="2155032" indent="-2147888" defTabSz="1371600">
              <a:defRPr/>
            </a:pPr>
            <a:r>
              <a:rPr lang="es-CL" sz="3000" b="1" dirty="0">
                <a:solidFill>
                  <a:schemeClr val="accent1">
                    <a:lumMod val="50000"/>
                  </a:schemeClr>
                </a:solidFill>
              </a:rPr>
              <a:t>13:10 – 13:15 Revisión acta anterior</a:t>
            </a:r>
          </a:p>
          <a:p>
            <a:r>
              <a:rPr lang="en-GB" sz="3000" dirty="0">
                <a:solidFill>
                  <a:schemeClr val="accent1">
                    <a:lumMod val="50000"/>
                  </a:schemeClr>
                </a:solidFill>
              </a:rPr>
              <a:t>13:15 – 13:45 </a:t>
            </a:r>
            <a:r>
              <a:rPr lang="es-CL" sz="3000" dirty="0">
                <a:solidFill>
                  <a:schemeClr val="accent1">
                    <a:lumMod val="50000"/>
                  </a:schemeClr>
                </a:solidFill>
              </a:rPr>
              <a:t>“Creación del Center </a:t>
            </a:r>
            <a:r>
              <a:rPr lang="es-CL" sz="3000" dirty="0" err="1">
                <a:solidFill>
                  <a:schemeClr val="accent1">
                    <a:lumMod val="50000"/>
                  </a:schemeClr>
                </a:solidFill>
              </a:rPr>
              <a:t>for</a:t>
            </a:r>
            <a:r>
              <a:rPr lang="es-CL" sz="3000" dirty="0">
                <a:solidFill>
                  <a:schemeClr val="accent1">
                    <a:lumMod val="50000"/>
                  </a:schemeClr>
                </a:solidFill>
              </a:rPr>
              <a:t> </a:t>
            </a:r>
            <a:r>
              <a:rPr lang="es-CL" sz="3000" dirty="0" err="1">
                <a:solidFill>
                  <a:schemeClr val="accent1">
                    <a:lumMod val="50000"/>
                  </a:schemeClr>
                </a:solidFill>
              </a:rPr>
              <a:t>Biodiversity</a:t>
            </a:r>
            <a:r>
              <a:rPr lang="es-CL" sz="3000" dirty="0">
                <a:solidFill>
                  <a:schemeClr val="accent1">
                    <a:lumMod val="50000"/>
                  </a:schemeClr>
                </a:solidFill>
              </a:rPr>
              <a:t> </a:t>
            </a:r>
            <a:r>
              <a:rPr lang="es-CL" sz="3000" dirty="0" err="1">
                <a:solidFill>
                  <a:schemeClr val="accent1">
                    <a:lumMod val="50000"/>
                  </a:schemeClr>
                </a:solidFill>
              </a:rPr>
              <a:t>Finance</a:t>
            </a:r>
            <a:r>
              <a:rPr lang="es-CL" sz="3000" dirty="0">
                <a:solidFill>
                  <a:schemeClr val="accent1">
                    <a:lumMod val="50000"/>
                  </a:schemeClr>
                </a:solidFill>
              </a:rPr>
              <a:t> and Natural Capital”, Rodrigo Arriagada, Pontificia Universidad Católica.</a:t>
            </a:r>
            <a:endParaRPr lang="en-GB" sz="3000" dirty="0">
              <a:solidFill>
                <a:schemeClr val="accent1">
                  <a:lumMod val="50000"/>
                </a:schemeClr>
              </a:solidFill>
            </a:endParaRPr>
          </a:p>
          <a:p>
            <a:pPr algn="l"/>
            <a:r>
              <a:rPr lang="en-GB" sz="3000" dirty="0">
                <a:solidFill>
                  <a:schemeClr val="accent1">
                    <a:lumMod val="50000"/>
                  </a:schemeClr>
                </a:solidFill>
              </a:rPr>
              <a:t>13:45 – 14:25 </a:t>
            </a:r>
            <a:r>
              <a:rPr lang="es-CL" sz="3000" dirty="0">
                <a:solidFill>
                  <a:schemeClr val="accent1">
                    <a:lumMod val="50000"/>
                  </a:schemeClr>
                </a:solidFill>
              </a:rPr>
              <a:t>“Eureka Multilateral </a:t>
            </a:r>
            <a:r>
              <a:rPr lang="es-CL" sz="3000" dirty="0" err="1">
                <a:solidFill>
                  <a:schemeClr val="accent1">
                    <a:lumMod val="50000"/>
                  </a:schemeClr>
                </a:solidFill>
              </a:rPr>
              <a:t>Call</a:t>
            </a:r>
            <a:r>
              <a:rPr lang="es-CL" sz="3000" dirty="0">
                <a:solidFill>
                  <a:schemeClr val="accent1">
                    <a:lumMod val="50000"/>
                  </a:schemeClr>
                </a:solidFill>
              </a:rPr>
              <a:t> 2024 Network </a:t>
            </a:r>
            <a:r>
              <a:rPr lang="es-CL" sz="3000" dirty="0" err="1">
                <a:solidFill>
                  <a:schemeClr val="accent1">
                    <a:lumMod val="50000"/>
                  </a:schemeClr>
                </a:solidFill>
              </a:rPr>
              <a:t>Projects</a:t>
            </a:r>
            <a:r>
              <a:rPr lang="es-CL" sz="3000" dirty="0">
                <a:solidFill>
                  <a:schemeClr val="accent1">
                    <a:lumMod val="50000"/>
                  </a:schemeClr>
                </a:solidFill>
              </a:rPr>
              <a:t>”, Jocelyn </a:t>
            </a:r>
            <a:r>
              <a:rPr lang="es-CL" sz="3000" dirty="0" err="1">
                <a:solidFill>
                  <a:schemeClr val="accent1">
                    <a:lumMod val="50000"/>
                  </a:schemeClr>
                </a:solidFill>
              </a:rPr>
              <a:t>Olivari</a:t>
            </a:r>
            <a:r>
              <a:rPr lang="es-CL" sz="3000" dirty="0">
                <a:solidFill>
                  <a:schemeClr val="accent1">
                    <a:lumMod val="50000"/>
                  </a:schemeClr>
                </a:solidFill>
              </a:rPr>
              <a:t>, Gerente de Innovación, Directora Ejecutiva Comité </a:t>
            </a:r>
            <a:r>
              <a:rPr lang="es-CL" sz="3000" dirty="0" err="1">
                <a:solidFill>
                  <a:schemeClr val="accent1">
                    <a:lumMod val="50000"/>
                  </a:schemeClr>
                </a:solidFill>
              </a:rPr>
              <a:t>InnovaChile</a:t>
            </a:r>
            <a:r>
              <a:rPr lang="es-CL" sz="3000" dirty="0">
                <a:solidFill>
                  <a:schemeClr val="accent1">
                    <a:lumMod val="50000"/>
                  </a:schemeClr>
                </a:solidFill>
              </a:rPr>
              <a:t>, CORFO.</a:t>
            </a:r>
          </a:p>
          <a:p>
            <a:r>
              <a:rPr lang="en-GB" sz="3000" dirty="0">
                <a:solidFill>
                  <a:schemeClr val="accent1">
                    <a:lumMod val="50000"/>
                  </a:schemeClr>
                </a:solidFill>
              </a:rPr>
              <a:t>14:25 – 14:40</a:t>
            </a:r>
            <a:r>
              <a:rPr lang="es-CL" sz="3000" dirty="0">
                <a:solidFill>
                  <a:schemeClr val="accent1">
                    <a:lumMod val="50000"/>
                  </a:schemeClr>
                </a:solidFill>
              </a:rPr>
              <a:t> “Programa Transforma Cambio Climático”, Irina Reyes, Gerenta de Proyecto TCC, CORFO.</a:t>
            </a:r>
          </a:p>
          <a:p>
            <a:pPr algn="l"/>
            <a:r>
              <a:rPr lang="es-CL" sz="3000" dirty="0">
                <a:solidFill>
                  <a:schemeClr val="accent1">
                    <a:lumMod val="50000"/>
                  </a:schemeClr>
                </a:solidFill>
              </a:rPr>
              <a:t>14:40 </a:t>
            </a:r>
            <a:r>
              <a:rPr lang="en-GB" sz="3000" dirty="0">
                <a:solidFill>
                  <a:schemeClr val="accent1">
                    <a:lumMod val="50000"/>
                  </a:schemeClr>
                </a:solidFill>
              </a:rPr>
              <a:t>– 14:50</a:t>
            </a:r>
            <a:r>
              <a:rPr lang="es-CL" sz="3000" dirty="0">
                <a:solidFill>
                  <a:schemeClr val="accent1">
                    <a:lumMod val="50000"/>
                  </a:schemeClr>
                </a:solidFill>
              </a:rPr>
              <a:t> “Avance Comité de Carbono Neutralidad y Resiliencia”, “Consulta Ciudadana del Reglamento del Artículo6”; “CLG UK: More </a:t>
            </a:r>
            <a:r>
              <a:rPr lang="es-CL" sz="3000" dirty="0" err="1">
                <a:solidFill>
                  <a:schemeClr val="accent1">
                    <a:lumMod val="50000"/>
                  </a:schemeClr>
                </a:solidFill>
              </a:rPr>
              <a:t>Renewables</a:t>
            </a:r>
            <a:r>
              <a:rPr lang="es-CL" sz="3000" dirty="0">
                <a:solidFill>
                  <a:schemeClr val="accent1">
                    <a:lumMod val="50000"/>
                  </a:schemeClr>
                </a:solidFill>
              </a:rPr>
              <a:t> </a:t>
            </a:r>
            <a:r>
              <a:rPr lang="es-CL" sz="3000" dirty="0" err="1">
                <a:solidFill>
                  <a:schemeClr val="accent1">
                    <a:lumMod val="50000"/>
                  </a:schemeClr>
                </a:solidFill>
              </a:rPr>
              <a:t>Campaign</a:t>
            </a:r>
            <a:r>
              <a:rPr lang="es-CL" sz="3000" dirty="0">
                <a:solidFill>
                  <a:schemeClr val="accent1">
                    <a:lumMod val="50000"/>
                  </a:schemeClr>
                </a:solidFill>
              </a:rPr>
              <a:t>”; Teresa Ruiz-Tagle, CLG Chile.</a:t>
            </a:r>
          </a:p>
          <a:p>
            <a:r>
              <a:rPr lang="es-CL" sz="3000" dirty="0">
                <a:solidFill>
                  <a:schemeClr val="accent1">
                    <a:lumMod val="50000"/>
                  </a:schemeClr>
                </a:solidFill>
              </a:rPr>
              <a:t>14:50</a:t>
            </a:r>
            <a:r>
              <a:rPr lang="en-GB" sz="3000" dirty="0">
                <a:solidFill>
                  <a:schemeClr val="accent1">
                    <a:lumMod val="50000"/>
                  </a:schemeClr>
                </a:solidFill>
              </a:rPr>
              <a:t> – </a:t>
            </a:r>
            <a:r>
              <a:rPr lang="es-CL" sz="3000" dirty="0">
                <a:solidFill>
                  <a:schemeClr val="accent1">
                    <a:lumMod val="50000"/>
                  </a:schemeClr>
                </a:solidFill>
              </a:rPr>
              <a:t>15:00 Varios: Próximas actividades</a:t>
            </a:r>
          </a:p>
        </p:txBody>
      </p:sp>
      <p:pic>
        <p:nvPicPr>
          <p:cNvPr id="5" name="Imagen 4">
            <a:extLst>
              <a:ext uri="{FF2B5EF4-FFF2-40B4-BE49-F238E27FC236}">
                <a16:creationId xmlns:a16="http://schemas.microsoft.com/office/drawing/2014/main" id="{91A1914B-C291-2B0B-FF66-6A0B89D48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301" y="9197792"/>
            <a:ext cx="14798499" cy="675536"/>
          </a:xfrm>
          <a:prstGeom prst="rect">
            <a:avLst/>
          </a:prstGeom>
        </p:spPr>
      </p:pic>
    </p:spTree>
    <p:extLst>
      <p:ext uri="{BB962C8B-B14F-4D97-AF65-F5344CB8AC3E}">
        <p14:creationId xmlns:p14="http://schemas.microsoft.com/office/powerpoint/2010/main" val="3858332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51797" y="0"/>
            <a:ext cx="4296549" cy="8920826"/>
            <a:chOff x="0" y="0"/>
            <a:chExt cx="1131601" cy="2349518"/>
          </a:xfrm>
        </p:grpSpPr>
        <p:sp>
          <p:nvSpPr>
            <p:cNvPr id="3" name="Freeform 3"/>
            <p:cNvSpPr/>
            <p:nvPr/>
          </p:nvSpPr>
          <p:spPr>
            <a:xfrm>
              <a:off x="0" y="0"/>
              <a:ext cx="1131601" cy="2349518"/>
            </a:xfrm>
            <a:custGeom>
              <a:avLst/>
              <a:gdLst/>
              <a:ahLst/>
              <a:cxnLst/>
              <a:rect l="l" t="t" r="r" b="b"/>
              <a:pathLst>
                <a:path w="1131601" h="2349518">
                  <a:moveTo>
                    <a:pt x="0" y="0"/>
                  </a:moveTo>
                  <a:lnTo>
                    <a:pt x="1131601" y="0"/>
                  </a:lnTo>
                  <a:lnTo>
                    <a:pt x="1131601" y="2349518"/>
                  </a:lnTo>
                  <a:lnTo>
                    <a:pt x="0" y="2349518"/>
                  </a:lnTo>
                  <a:close/>
                </a:path>
              </a:pathLst>
            </a:custGeom>
            <a:solidFill>
              <a:srgbClr val="0071BC"/>
            </a:solidFill>
            <a:ln cap="sq">
              <a:noFill/>
              <a:prstDash val="solid"/>
              <a:miter/>
            </a:ln>
          </p:spPr>
          <p:txBody>
            <a:bodyPr/>
            <a:lstStyle/>
            <a:p>
              <a:endParaRPr lang="es-CL"/>
            </a:p>
          </p:txBody>
        </p:sp>
        <p:sp>
          <p:nvSpPr>
            <p:cNvPr id="4" name="TextBox 4"/>
            <p:cNvSpPr txBox="1"/>
            <p:nvPr/>
          </p:nvSpPr>
          <p:spPr>
            <a:xfrm>
              <a:off x="0" y="-19050"/>
              <a:ext cx="1131601" cy="2368568"/>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5" name="Freeform 5"/>
          <p:cNvSpPr/>
          <p:nvPr/>
        </p:nvSpPr>
        <p:spPr>
          <a:xfrm>
            <a:off x="0" y="9464901"/>
            <a:ext cx="18288000" cy="834830"/>
          </a:xfrm>
          <a:custGeom>
            <a:avLst/>
            <a:gdLst/>
            <a:ahLst/>
            <a:cxnLst/>
            <a:rect l="l" t="t" r="r" b="b"/>
            <a:pathLst>
              <a:path w="18288000" h="834830">
                <a:moveTo>
                  <a:pt x="0" y="0"/>
                </a:moveTo>
                <a:lnTo>
                  <a:pt x="18288000" y="0"/>
                </a:lnTo>
                <a:lnTo>
                  <a:pt x="18288000" y="834830"/>
                </a:lnTo>
                <a:lnTo>
                  <a:pt x="0" y="834830"/>
                </a:lnTo>
                <a:lnTo>
                  <a:pt x="0" y="0"/>
                </a:lnTo>
                <a:close/>
              </a:path>
            </a:pathLst>
          </a:custGeom>
          <a:blipFill>
            <a:blip r:embed="rId2"/>
            <a:stretch>
              <a:fillRect/>
            </a:stretch>
          </a:blipFill>
        </p:spPr>
        <p:txBody>
          <a:bodyPr/>
          <a:lstStyle/>
          <a:p>
            <a:endParaRPr lang="es-CL"/>
          </a:p>
        </p:txBody>
      </p:sp>
      <p:sp>
        <p:nvSpPr>
          <p:cNvPr id="6" name="Freeform 6"/>
          <p:cNvSpPr/>
          <p:nvPr/>
        </p:nvSpPr>
        <p:spPr>
          <a:xfrm>
            <a:off x="1752600" y="1"/>
            <a:ext cx="6172200" cy="9464900"/>
          </a:xfrm>
          <a:custGeom>
            <a:avLst/>
            <a:gdLst/>
            <a:ahLst/>
            <a:cxnLst/>
            <a:rect l="l" t="t" r="r" b="b"/>
            <a:pathLst>
              <a:path w="4213756" h="7487844">
                <a:moveTo>
                  <a:pt x="0" y="0"/>
                </a:moveTo>
                <a:lnTo>
                  <a:pt x="4213755" y="0"/>
                </a:lnTo>
                <a:lnTo>
                  <a:pt x="4213755" y="7487844"/>
                </a:lnTo>
                <a:lnTo>
                  <a:pt x="0" y="7487844"/>
                </a:lnTo>
                <a:lnTo>
                  <a:pt x="0" y="0"/>
                </a:lnTo>
                <a:close/>
              </a:path>
            </a:pathLst>
          </a:custGeom>
          <a:blipFill>
            <a:blip r:embed="rId3"/>
            <a:stretch>
              <a:fillRect/>
            </a:stretch>
          </a:blipFill>
        </p:spPr>
        <p:txBody>
          <a:bodyPr/>
          <a:lstStyle/>
          <a:p>
            <a:endParaRPr lang="es-CL"/>
          </a:p>
        </p:txBody>
      </p:sp>
      <p:sp>
        <p:nvSpPr>
          <p:cNvPr id="7" name="TextBox 7"/>
          <p:cNvSpPr txBox="1"/>
          <p:nvPr/>
        </p:nvSpPr>
        <p:spPr>
          <a:xfrm>
            <a:off x="8305800" y="5981700"/>
            <a:ext cx="5410200" cy="2741584"/>
          </a:xfrm>
          <a:prstGeom prst="rect">
            <a:avLst/>
          </a:prstGeom>
        </p:spPr>
        <p:txBody>
          <a:bodyPr wrap="square" lIns="0" tIns="0" rIns="0" bIns="0" rtlCol="0" anchor="t">
            <a:spAutoFit/>
          </a:bodyPr>
          <a:lstStyle/>
          <a:p>
            <a:pPr algn="just">
              <a:lnSpc>
                <a:spcPts val="3600"/>
              </a:lnSpc>
            </a:pPr>
            <a:r>
              <a:rPr lang="en-US" sz="2571" dirty="0">
                <a:latin typeface="Open Sans Bold"/>
              </a:rPr>
              <a:t> </a:t>
            </a:r>
            <a:r>
              <a:rPr lang="en-US" sz="2571" u="sng" dirty="0">
                <a:latin typeface="Open Sans Bold"/>
                <a:hlinkClick r:id="rId4" tooltip="https://docs.google.com/forms/d/e/1FAIpQLSdl-auP3xiwI00KVbVYdcgi-0j0Sr-pc6eRmKHVmnnjvBtekA/viewform?usp=sf_link">
                  <a:extLst>
                    <a:ext uri="{A12FA001-AC4F-418D-AE19-62706E023703}">
                      <ahyp:hlinkClr xmlns:ahyp="http://schemas.microsoft.com/office/drawing/2018/hyperlinkcolor" val="tx"/>
                    </a:ext>
                  </a:extLst>
                </a:hlinkClick>
              </a:rPr>
              <a:t>https://docs.google.com/forms/d/e/1FAIpQLSdl-auP3xiwI00KVbVYdcgi-0j0Sr-pc6eRmKHVmnnjvBtekA/viewform?usp=sf_link</a:t>
            </a:r>
          </a:p>
          <a:p>
            <a:pPr algn="just">
              <a:lnSpc>
                <a:spcPts val="3600"/>
              </a:lnSpc>
            </a:pPr>
            <a:endParaRPr lang="en-US" sz="2571" u="sng" dirty="0">
              <a:latin typeface="Open Sans Bold"/>
              <a:hlinkClick r:id="rId4" tooltip="https://docs.google.com/forms/d/e/1FAIpQLSdl-auP3xiwI00KVbVYdcgi-0j0Sr-pc6eRmKHVmnnjvBtekA/viewform?usp=sf_link">
                <a:extLst>
                  <a:ext uri="{A12FA001-AC4F-418D-AE19-62706E023703}">
                    <ahyp:hlinkClr xmlns:ahyp="http://schemas.microsoft.com/office/drawing/2018/hyperlinkcolor" val="tx"/>
                  </a:ext>
                </a:extLst>
              </a:hlinkClick>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51797" y="0"/>
            <a:ext cx="4296549" cy="8920826"/>
            <a:chOff x="0" y="0"/>
            <a:chExt cx="1131601" cy="2349518"/>
          </a:xfrm>
        </p:grpSpPr>
        <p:sp>
          <p:nvSpPr>
            <p:cNvPr id="3" name="Freeform 3"/>
            <p:cNvSpPr/>
            <p:nvPr/>
          </p:nvSpPr>
          <p:spPr>
            <a:xfrm>
              <a:off x="0" y="0"/>
              <a:ext cx="1131601" cy="2349518"/>
            </a:xfrm>
            <a:custGeom>
              <a:avLst/>
              <a:gdLst/>
              <a:ahLst/>
              <a:cxnLst/>
              <a:rect l="l" t="t" r="r" b="b"/>
              <a:pathLst>
                <a:path w="1131601" h="2349518">
                  <a:moveTo>
                    <a:pt x="0" y="0"/>
                  </a:moveTo>
                  <a:lnTo>
                    <a:pt x="1131601" y="0"/>
                  </a:lnTo>
                  <a:lnTo>
                    <a:pt x="1131601" y="2349518"/>
                  </a:lnTo>
                  <a:lnTo>
                    <a:pt x="0" y="2349518"/>
                  </a:lnTo>
                  <a:close/>
                </a:path>
              </a:pathLst>
            </a:custGeom>
            <a:solidFill>
              <a:srgbClr val="0071BC"/>
            </a:solidFill>
            <a:ln cap="sq">
              <a:noFill/>
              <a:prstDash val="solid"/>
              <a:miter/>
            </a:ln>
          </p:spPr>
          <p:txBody>
            <a:bodyPr/>
            <a:lstStyle/>
            <a:p>
              <a:endParaRPr lang="es-CL"/>
            </a:p>
          </p:txBody>
        </p:sp>
        <p:sp>
          <p:nvSpPr>
            <p:cNvPr id="4" name="TextBox 4"/>
            <p:cNvSpPr txBox="1"/>
            <p:nvPr/>
          </p:nvSpPr>
          <p:spPr>
            <a:xfrm>
              <a:off x="0" y="-19050"/>
              <a:ext cx="1131601" cy="2368568"/>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5" name="Freeform 5"/>
          <p:cNvSpPr/>
          <p:nvPr/>
        </p:nvSpPr>
        <p:spPr>
          <a:xfrm>
            <a:off x="0" y="9464901"/>
            <a:ext cx="18288000" cy="834830"/>
          </a:xfrm>
          <a:custGeom>
            <a:avLst/>
            <a:gdLst/>
            <a:ahLst/>
            <a:cxnLst/>
            <a:rect l="l" t="t" r="r" b="b"/>
            <a:pathLst>
              <a:path w="18288000" h="834830">
                <a:moveTo>
                  <a:pt x="0" y="0"/>
                </a:moveTo>
                <a:lnTo>
                  <a:pt x="18288000" y="0"/>
                </a:lnTo>
                <a:lnTo>
                  <a:pt x="18288000" y="834830"/>
                </a:lnTo>
                <a:lnTo>
                  <a:pt x="0" y="834830"/>
                </a:lnTo>
                <a:lnTo>
                  <a:pt x="0" y="0"/>
                </a:lnTo>
                <a:close/>
              </a:path>
            </a:pathLst>
          </a:custGeom>
          <a:blipFill>
            <a:blip r:embed="rId2"/>
            <a:stretch>
              <a:fillRect/>
            </a:stretch>
          </a:blipFill>
        </p:spPr>
        <p:txBody>
          <a:bodyPr/>
          <a:lstStyle/>
          <a:p>
            <a:endParaRPr lang="es-CL"/>
          </a:p>
        </p:txBody>
      </p:sp>
      <p:sp>
        <p:nvSpPr>
          <p:cNvPr id="6" name="Freeform 6"/>
          <p:cNvSpPr/>
          <p:nvPr/>
        </p:nvSpPr>
        <p:spPr>
          <a:xfrm>
            <a:off x="1326402" y="0"/>
            <a:ext cx="5988797" cy="9651330"/>
          </a:xfrm>
          <a:custGeom>
            <a:avLst/>
            <a:gdLst/>
            <a:ahLst/>
            <a:cxnLst/>
            <a:rect l="l" t="t" r="r" b="b"/>
            <a:pathLst>
              <a:path w="4172886" h="7417500">
                <a:moveTo>
                  <a:pt x="0" y="0"/>
                </a:moveTo>
                <a:lnTo>
                  <a:pt x="4172885" y="0"/>
                </a:lnTo>
                <a:lnTo>
                  <a:pt x="4172885" y="7417500"/>
                </a:lnTo>
                <a:lnTo>
                  <a:pt x="0" y="7417500"/>
                </a:lnTo>
                <a:lnTo>
                  <a:pt x="0" y="0"/>
                </a:lnTo>
                <a:close/>
              </a:path>
            </a:pathLst>
          </a:custGeom>
          <a:blipFill>
            <a:blip r:embed="rId3"/>
            <a:stretch>
              <a:fillRect/>
            </a:stretch>
          </a:blipFill>
        </p:spPr>
        <p:txBody>
          <a:bodyPr/>
          <a:lstStyle/>
          <a:p>
            <a:endParaRPr lang="es-CL"/>
          </a:p>
        </p:txBody>
      </p:sp>
      <p:sp>
        <p:nvSpPr>
          <p:cNvPr id="7" name="TextBox 7"/>
          <p:cNvSpPr txBox="1"/>
          <p:nvPr/>
        </p:nvSpPr>
        <p:spPr>
          <a:xfrm>
            <a:off x="8536933" y="6210300"/>
            <a:ext cx="5181600" cy="2342885"/>
          </a:xfrm>
          <a:prstGeom prst="rect">
            <a:avLst/>
          </a:prstGeom>
        </p:spPr>
        <p:txBody>
          <a:bodyPr wrap="square" lIns="0" tIns="0" rIns="0" bIns="0" rtlCol="0" anchor="t">
            <a:spAutoFit/>
          </a:bodyPr>
          <a:lstStyle/>
          <a:p>
            <a:pPr algn="just">
              <a:lnSpc>
                <a:spcPts val="3683"/>
              </a:lnSpc>
            </a:pPr>
            <a:r>
              <a:rPr lang="en-US" sz="2630" dirty="0">
                <a:solidFill>
                  <a:srgbClr val="000000"/>
                </a:solidFill>
                <a:latin typeface="Open Sans Bold"/>
              </a:rPr>
              <a:t>https://</a:t>
            </a:r>
            <a:r>
              <a:rPr lang="en-US" sz="2630" dirty="0" err="1">
                <a:solidFill>
                  <a:srgbClr val="000000"/>
                </a:solidFill>
                <a:latin typeface="Open Sans Bold"/>
              </a:rPr>
              <a:t>docs.google.com</a:t>
            </a:r>
            <a:r>
              <a:rPr lang="en-US" sz="2630" dirty="0">
                <a:solidFill>
                  <a:srgbClr val="000000"/>
                </a:solidFill>
                <a:latin typeface="Open Sans Bold"/>
              </a:rPr>
              <a:t>/forms/d/e/1FAIpQLSd-meGlHfNOcsVjWuslGs9EuF9ObiiKNAJw_zCce_hnExXyxQ/</a:t>
            </a:r>
            <a:r>
              <a:rPr lang="en-US" sz="2630" dirty="0" err="1">
                <a:solidFill>
                  <a:srgbClr val="000000"/>
                </a:solidFill>
                <a:latin typeface="Open Sans Bold"/>
              </a:rPr>
              <a:t>viewform?usp</a:t>
            </a:r>
            <a:r>
              <a:rPr lang="en-US" sz="2630" dirty="0">
                <a:solidFill>
                  <a:srgbClr val="000000"/>
                </a:solidFill>
                <a:latin typeface="Open Sans Bold"/>
              </a:rPr>
              <a:t>=</a:t>
            </a:r>
            <a:r>
              <a:rPr lang="en-US" sz="2630" dirty="0" err="1">
                <a:solidFill>
                  <a:srgbClr val="000000"/>
                </a:solidFill>
                <a:latin typeface="Open Sans Bold"/>
              </a:rPr>
              <a:t>sf_link</a:t>
            </a:r>
            <a:endParaRPr lang="en-US" sz="2630" dirty="0">
              <a:solidFill>
                <a:srgbClr val="000000"/>
              </a:solidFill>
              <a:latin typeface="Open Sans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E48482F7-AB82-49C6-B9DC-F645E2814392}"/>
              </a:ext>
            </a:extLst>
          </p:cNvPr>
          <p:cNvSpPr txBox="1"/>
          <p:nvPr/>
        </p:nvSpPr>
        <p:spPr>
          <a:xfrm>
            <a:off x="7468280" y="9461719"/>
            <a:ext cx="3265715" cy="646331"/>
          </a:xfrm>
          <a:prstGeom prst="rect">
            <a:avLst/>
          </a:prstGeom>
          <a:noFill/>
        </p:spPr>
        <p:txBody>
          <a:bodyPr wrap="square" rtlCol="0">
            <a:spAutoFit/>
          </a:bodyPr>
          <a:lstStyle/>
          <a:p>
            <a:pPr algn="ctr" defTabSz="1371600">
              <a:defRPr/>
            </a:pPr>
            <a:r>
              <a:rPr lang="es-CL" sz="3600" dirty="0">
                <a:solidFill>
                  <a:prstClr val="white"/>
                </a:solidFill>
                <a:latin typeface="Corbel" panose="020B0503020204020204" pitchFamily="34" charset="0"/>
              </a:rPr>
              <a:t>www.clgchile.cl</a:t>
            </a:r>
          </a:p>
        </p:txBody>
      </p:sp>
      <p:sp>
        <p:nvSpPr>
          <p:cNvPr id="3" name="Rectángulo 2"/>
          <p:cNvSpPr/>
          <p:nvPr/>
        </p:nvSpPr>
        <p:spPr>
          <a:xfrm>
            <a:off x="882594" y="7444578"/>
            <a:ext cx="14097663" cy="793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s-CL" sz="2700">
              <a:solidFill>
                <a:prstClr val="white"/>
              </a:solidFill>
              <a:latin typeface="Calibri" panose="020F0502020204030204"/>
            </a:endParaRPr>
          </a:p>
        </p:txBody>
      </p:sp>
      <p:sp>
        <p:nvSpPr>
          <p:cNvPr id="26" name="CuadroTexto 25">
            <a:extLst>
              <a:ext uri="{FF2B5EF4-FFF2-40B4-BE49-F238E27FC236}">
                <a16:creationId xmlns:a16="http://schemas.microsoft.com/office/drawing/2014/main" id="{E48482F7-AB82-49C6-B9DC-F645E2814392}"/>
              </a:ext>
            </a:extLst>
          </p:cNvPr>
          <p:cNvSpPr txBox="1"/>
          <p:nvPr/>
        </p:nvSpPr>
        <p:spPr>
          <a:xfrm>
            <a:off x="7511141" y="9836203"/>
            <a:ext cx="3265715" cy="461665"/>
          </a:xfrm>
          <a:prstGeom prst="rect">
            <a:avLst/>
          </a:prstGeom>
          <a:noFill/>
        </p:spPr>
        <p:txBody>
          <a:bodyPr wrap="square" rtlCol="0">
            <a:spAutoFit/>
          </a:bodyPr>
          <a:lstStyle/>
          <a:p>
            <a:pPr algn="ctr" defTabSz="1371600">
              <a:defRPr/>
            </a:pPr>
            <a:r>
              <a:rPr lang="es-CL" sz="2400" dirty="0">
                <a:solidFill>
                  <a:prstClr val="white"/>
                </a:solidFill>
                <a:latin typeface="Corbel" panose="020B0503020204020204" pitchFamily="34" charset="0"/>
              </a:rPr>
              <a:t>www.clgchile.cl</a:t>
            </a:r>
          </a:p>
        </p:txBody>
      </p:sp>
      <p:sp>
        <p:nvSpPr>
          <p:cNvPr id="17" name="Rectángulo 16"/>
          <p:cNvSpPr/>
          <p:nvPr/>
        </p:nvSpPr>
        <p:spPr>
          <a:xfrm>
            <a:off x="808302" y="287970"/>
            <a:ext cx="14798499" cy="9575865"/>
          </a:xfrm>
          <a:prstGeom prst="rect">
            <a:avLst/>
          </a:prstGeom>
          <a:solidFill>
            <a:schemeClr val="bg2">
              <a:lumMod val="50000"/>
              <a:alpha val="1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s-CL" sz="2700" dirty="0">
                <a:solidFill>
                  <a:prstClr val="white"/>
                </a:solidFill>
                <a:latin typeface="Calibri" panose="020F0502020204030204"/>
              </a:rPr>
              <a:t> </a:t>
            </a:r>
          </a:p>
        </p:txBody>
      </p:sp>
      <p:sp>
        <p:nvSpPr>
          <p:cNvPr id="28" name="Rectángulo 27"/>
          <p:cNvSpPr/>
          <p:nvPr/>
        </p:nvSpPr>
        <p:spPr>
          <a:xfrm>
            <a:off x="-1282824" y="911118"/>
            <a:ext cx="20853647" cy="7958685"/>
          </a:xfrm>
          <a:prstGeom prst="rect">
            <a:avLst/>
          </a:prstGeom>
          <a:solidFill>
            <a:schemeClr val="tx2">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s-CL" sz="2700" dirty="0">
              <a:solidFill>
                <a:prstClr val="white"/>
              </a:solidFill>
              <a:latin typeface="Calibri" panose="020F0502020204030204"/>
            </a:endParaRPr>
          </a:p>
        </p:txBody>
      </p:sp>
      <p:pic>
        <p:nvPicPr>
          <p:cNvPr id="29" name="Imagen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78728" y="365343"/>
            <a:ext cx="2093394" cy="545775"/>
          </a:xfrm>
          <a:prstGeom prst="rect">
            <a:avLst/>
          </a:prstGeom>
        </p:spPr>
      </p:pic>
      <p:sp>
        <p:nvSpPr>
          <p:cNvPr id="2" name="CuadroTexto 1"/>
          <p:cNvSpPr txBox="1"/>
          <p:nvPr/>
        </p:nvSpPr>
        <p:spPr>
          <a:xfrm>
            <a:off x="808300" y="1839712"/>
            <a:ext cx="15117500" cy="6001643"/>
          </a:xfrm>
          <a:prstGeom prst="rect">
            <a:avLst/>
          </a:prstGeom>
          <a:noFill/>
        </p:spPr>
        <p:txBody>
          <a:bodyPr wrap="square" rtlCol="0">
            <a:spAutoFit/>
          </a:bodyPr>
          <a:lstStyle/>
          <a:p>
            <a:pPr marL="2147888" indent="-2147888" defTabSz="1371600">
              <a:defRPr/>
            </a:pPr>
            <a:r>
              <a:rPr lang="es-CL" sz="2700" b="1" dirty="0">
                <a:solidFill>
                  <a:schemeClr val="accent1">
                    <a:lumMod val="50000"/>
                  </a:schemeClr>
                </a:solidFill>
                <a:latin typeface="Roboto"/>
              </a:rPr>
              <a:t>Agenda</a:t>
            </a:r>
          </a:p>
          <a:p>
            <a:pPr marL="2147888" indent="-2147888" defTabSz="1371600">
              <a:defRPr/>
            </a:pPr>
            <a:endParaRPr lang="es-CL" sz="2700" b="1" dirty="0">
              <a:solidFill>
                <a:schemeClr val="accent1">
                  <a:lumMod val="50000"/>
                </a:schemeClr>
              </a:solidFill>
              <a:latin typeface="Roboto"/>
            </a:endParaRPr>
          </a:p>
          <a:p>
            <a:pPr marL="2155032" indent="-2147888" defTabSz="1371600">
              <a:defRPr/>
            </a:pPr>
            <a:r>
              <a:rPr lang="es-CL" sz="3000" dirty="0">
                <a:solidFill>
                  <a:schemeClr val="accent1">
                    <a:lumMod val="50000"/>
                  </a:schemeClr>
                </a:solidFill>
              </a:rPr>
              <a:t>13:00 – 13:10 Bienvenida</a:t>
            </a:r>
          </a:p>
          <a:p>
            <a:pPr marL="2155032" indent="-2147888" defTabSz="1371600">
              <a:defRPr/>
            </a:pPr>
            <a:r>
              <a:rPr lang="es-CL" sz="3000" dirty="0">
                <a:solidFill>
                  <a:schemeClr val="accent1">
                    <a:lumMod val="50000"/>
                  </a:schemeClr>
                </a:solidFill>
              </a:rPr>
              <a:t>13:10 – 13:15 Revisión acta anterior</a:t>
            </a:r>
          </a:p>
          <a:p>
            <a:r>
              <a:rPr lang="en-GB" sz="3000" dirty="0">
                <a:solidFill>
                  <a:schemeClr val="accent1">
                    <a:lumMod val="50000"/>
                  </a:schemeClr>
                </a:solidFill>
              </a:rPr>
              <a:t>13:15 – 13:45 </a:t>
            </a:r>
            <a:r>
              <a:rPr lang="es-CL" sz="3000" b="1" dirty="0">
                <a:solidFill>
                  <a:schemeClr val="accent1">
                    <a:lumMod val="50000"/>
                  </a:schemeClr>
                </a:solidFill>
              </a:rPr>
              <a:t>“Creación del Center </a:t>
            </a:r>
            <a:r>
              <a:rPr lang="es-CL" sz="3000" b="1" dirty="0" err="1">
                <a:solidFill>
                  <a:schemeClr val="accent1">
                    <a:lumMod val="50000"/>
                  </a:schemeClr>
                </a:solidFill>
              </a:rPr>
              <a:t>for</a:t>
            </a:r>
            <a:r>
              <a:rPr lang="es-CL" sz="3000" b="1" dirty="0">
                <a:solidFill>
                  <a:schemeClr val="accent1">
                    <a:lumMod val="50000"/>
                  </a:schemeClr>
                </a:solidFill>
              </a:rPr>
              <a:t> </a:t>
            </a:r>
            <a:r>
              <a:rPr lang="es-CL" sz="3000" b="1" dirty="0" err="1">
                <a:solidFill>
                  <a:schemeClr val="accent1">
                    <a:lumMod val="50000"/>
                  </a:schemeClr>
                </a:solidFill>
              </a:rPr>
              <a:t>Biodiversity</a:t>
            </a:r>
            <a:r>
              <a:rPr lang="es-CL" sz="3000" b="1" dirty="0">
                <a:solidFill>
                  <a:schemeClr val="accent1">
                    <a:lumMod val="50000"/>
                  </a:schemeClr>
                </a:solidFill>
              </a:rPr>
              <a:t> </a:t>
            </a:r>
            <a:r>
              <a:rPr lang="es-CL" sz="3000" b="1" dirty="0" err="1">
                <a:solidFill>
                  <a:schemeClr val="accent1">
                    <a:lumMod val="50000"/>
                  </a:schemeClr>
                </a:solidFill>
              </a:rPr>
              <a:t>Finance</a:t>
            </a:r>
            <a:r>
              <a:rPr lang="es-CL" sz="3000" b="1" dirty="0">
                <a:solidFill>
                  <a:schemeClr val="accent1">
                    <a:lumMod val="50000"/>
                  </a:schemeClr>
                </a:solidFill>
              </a:rPr>
              <a:t> and Natural Capital”, Rodrigo Arriagada, Pontificia Universidad Católica.</a:t>
            </a:r>
            <a:endParaRPr lang="en-GB" sz="3000" b="1" dirty="0">
              <a:solidFill>
                <a:schemeClr val="accent1">
                  <a:lumMod val="50000"/>
                </a:schemeClr>
              </a:solidFill>
            </a:endParaRPr>
          </a:p>
          <a:p>
            <a:pPr algn="l"/>
            <a:r>
              <a:rPr lang="en-GB" sz="3000" dirty="0">
                <a:solidFill>
                  <a:schemeClr val="accent1">
                    <a:lumMod val="50000"/>
                  </a:schemeClr>
                </a:solidFill>
              </a:rPr>
              <a:t>13:45 – 14:25 </a:t>
            </a:r>
            <a:r>
              <a:rPr lang="es-CL" sz="3000" dirty="0">
                <a:solidFill>
                  <a:schemeClr val="accent1">
                    <a:lumMod val="50000"/>
                  </a:schemeClr>
                </a:solidFill>
              </a:rPr>
              <a:t>“Eureka Multilateral </a:t>
            </a:r>
            <a:r>
              <a:rPr lang="es-CL" sz="3000" dirty="0" err="1">
                <a:solidFill>
                  <a:schemeClr val="accent1">
                    <a:lumMod val="50000"/>
                  </a:schemeClr>
                </a:solidFill>
              </a:rPr>
              <a:t>Call</a:t>
            </a:r>
            <a:r>
              <a:rPr lang="es-CL" sz="3000" dirty="0">
                <a:solidFill>
                  <a:schemeClr val="accent1">
                    <a:lumMod val="50000"/>
                  </a:schemeClr>
                </a:solidFill>
              </a:rPr>
              <a:t> 2024 Network </a:t>
            </a:r>
            <a:r>
              <a:rPr lang="es-CL" sz="3000" dirty="0" err="1">
                <a:solidFill>
                  <a:schemeClr val="accent1">
                    <a:lumMod val="50000"/>
                  </a:schemeClr>
                </a:solidFill>
              </a:rPr>
              <a:t>Projects</a:t>
            </a:r>
            <a:r>
              <a:rPr lang="es-CL" sz="3000" dirty="0">
                <a:solidFill>
                  <a:schemeClr val="accent1">
                    <a:lumMod val="50000"/>
                  </a:schemeClr>
                </a:solidFill>
              </a:rPr>
              <a:t>”, Jocelyn </a:t>
            </a:r>
            <a:r>
              <a:rPr lang="es-CL" sz="3000" dirty="0" err="1">
                <a:solidFill>
                  <a:schemeClr val="accent1">
                    <a:lumMod val="50000"/>
                  </a:schemeClr>
                </a:solidFill>
              </a:rPr>
              <a:t>Olivari</a:t>
            </a:r>
            <a:r>
              <a:rPr lang="es-CL" sz="3000" dirty="0">
                <a:solidFill>
                  <a:schemeClr val="accent1">
                    <a:lumMod val="50000"/>
                  </a:schemeClr>
                </a:solidFill>
              </a:rPr>
              <a:t>, Gerente de Innovación, Directora Ejecutiva Comité </a:t>
            </a:r>
            <a:r>
              <a:rPr lang="es-CL" sz="3000" dirty="0" err="1">
                <a:solidFill>
                  <a:schemeClr val="accent1">
                    <a:lumMod val="50000"/>
                  </a:schemeClr>
                </a:solidFill>
              </a:rPr>
              <a:t>InnovaChile</a:t>
            </a:r>
            <a:r>
              <a:rPr lang="es-CL" sz="3000" dirty="0">
                <a:solidFill>
                  <a:schemeClr val="accent1">
                    <a:lumMod val="50000"/>
                  </a:schemeClr>
                </a:solidFill>
              </a:rPr>
              <a:t>, CORFO.</a:t>
            </a:r>
          </a:p>
          <a:p>
            <a:r>
              <a:rPr lang="en-GB" sz="3000" dirty="0">
                <a:solidFill>
                  <a:schemeClr val="accent1">
                    <a:lumMod val="50000"/>
                  </a:schemeClr>
                </a:solidFill>
              </a:rPr>
              <a:t>14:25 – 14:40</a:t>
            </a:r>
            <a:r>
              <a:rPr lang="es-CL" sz="3000" dirty="0">
                <a:solidFill>
                  <a:schemeClr val="accent1">
                    <a:lumMod val="50000"/>
                  </a:schemeClr>
                </a:solidFill>
              </a:rPr>
              <a:t> “Programa Transforma Cambio Climático”, Irina Reyes, Gerenta de Proyecto TCC, CORFO.</a:t>
            </a:r>
          </a:p>
          <a:p>
            <a:pPr algn="l"/>
            <a:r>
              <a:rPr lang="es-CL" sz="3000" dirty="0">
                <a:solidFill>
                  <a:schemeClr val="accent1">
                    <a:lumMod val="50000"/>
                  </a:schemeClr>
                </a:solidFill>
              </a:rPr>
              <a:t>14:40 </a:t>
            </a:r>
            <a:r>
              <a:rPr lang="en-GB" sz="3000" dirty="0">
                <a:solidFill>
                  <a:schemeClr val="accent1">
                    <a:lumMod val="50000"/>
                  </a:schemeClr>
                </a:solidFill>
              </a:rPr>
              <a:t>– 14:50</a:t>
            </a:r>
            <a:r>
              <a:rPr lang="es-CL" sz="3000" dirty="0">
                <a:solidFill>
                  <a:schemeClr val="accent1">
                    <a:lumMod val="50000"/>
                  </a:schemeClr>
                </a:solidFill>
              </a:rPr>
              <a:t> “Avance Comité de Carbono Neutralidad y Resiliencia”, “Consulta Ciudadana del Reglamento del Artículo6”; “CLG UK: More </a:t>
            </a:r>
            <a:r>
              <a:rPr lang="es-CL" sz="3000" dirty="0" err="1">
                <a:solidFill>
                  <a:schemeClr val="accent1">
                    <a:lumMod val="50000"/>
                  </a:schemeClr>
                </a:solidFill>
              </a:rPr>
              <a:t>Renewables</a:t>
            </a:r>
            <a:r>
              <a:rPr lang="es-CL" sz="3000" dirty="0">
                <a:solidFill>
                  <a:schemeClr val="accent1">
                    <a:lumMod val="50000"/>
                  </a:schemeClr>
                </a:solidFill>
              </a:rPr>
              <a:t> </a:t>
            </a:r>
            <a:r>
              <a:rPr lang="es-CL" sz="3000" dirty="0" err="1">
                <a:solidFill>
                  <a:schemeClr val="accent1">
                    <a:lumMod val="50000"/>
                  </a:schemeClr>
                </a:solidFill>
              </a:rPr>
              <a:t>Campaign</a:t>
            </a:r>
            <a:r>
              <a:rPr lang="es-CL" sz="3000" dirty="0">
                <a:solidFill>
                  <a:schemeClr val="accent1">
                    <a:lumMod val="50000"/>
                  </a:schemeClr>
                </a:solidFill>
              </a:rPr>
              <a:t>”; Teresa Ruiz-Tagle, CLG Chile.</a:t>
            </a:r>
          </a:p>
          <a:p>
            <a:r>
              <a:rPr lang="es-CL" sz="3000" dirty="0">
                <a:solidFill>
                  <a:schemeClr val="accent1">
                    <a:lumMod val="50000"/>
                  </a:schemeClr>
                </a:solidFill>
              </a:rPr>
              <a:t>14:50</a:t>
            </a:r>
            <a:r>
              <a:rPr lang="en-GB" sz="3000" dirty="0">
                <a:solidFill>
                  <a:schemeClr val="accent1">
                    <a:lumMod val="50000"/>
                  </a:schemeClr>
                </a:solidFill>
              </a:rPr>
              <a:t> – </a:t>
            </a:r>
            <a:r>
              <a:rPr lang="es-CL" sz="3000" dirty="0">
                <a:solidFill>
                  <a:schemeClr val="accent1">
                    <a:lumMod val="50000"/>
                  </a:schemeClr>
                </a:solidFill>
              </a:rPr>
              <a:t>15:00 Varios: Próximas actividades</a:t>
            </a:r>
          </a:p>
        </p:txBody>
      </p:sp>
      <p:pic>
        <p:nvPicPr>
          <p:cNvPr id="5" name="Imagen 4">
            <a:extLst>
              <a:ext uri="{FF2B5EF4-FFF2-40B4-BE49-F238E27FC236}">
                <a16:creationId xmlns:a16="http://schemas.microsoft.com/office/drawing/2014/main" id="{91A1914B-C291-2B0B-FF66-6A0B89D48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301" y="9197792"/>
            <a:ext cx="14798499" cy="675536"/>
          </a:xfrm>
          <a:prstGeom prst="rect">
            <a:avLst/>
          </a:prstGeom>
        </p:spPr>
      </p:pic>
    </p:spTree>
    <p:extLst>
      <p:ext uri="{BB962C8B-B14F-4D97-AF65-F5344CB8AC3E}">
        <p14:creationId xmlns:p14="http://schemas.microsoft.com/office/powerpoint/2010/main" val="30612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E48482F7-AB82-49C6-B9DC-F645E2814392}"/>
              </a:ext>
            </a:extLst>
          </p:cNvPr>
          <p:cNvSpPr txBox="1"/>
          <p:nvPr/>
        </p:nvSpPr>
        <p:spPr>
          <a:xfrm>
            <a:off x="7468280" y="9461719"/>
            <a:ext cx="3265715" cy="646331"/>
          </a:xfrm>
          <a:prstGeom prst="rect">
            <a:avLst/>
          </a:prstGeom>
          <a:noFill/>
        </p:spPr>
        <p:txBody>
          <a:bodyPr wrap="square" rtlCol="0">
            <a:spAutoFit/>
          </a:bodyPr>
          <a:lstStyle/>
          <a:p>
            <a:pPr algn="ctr" defTabSz="1371600">
              <a:defRPr/>
            </a:pPr>
            <a:r>
              <a:rPr lang="es-CL" sz="3600" dirty="0">
                <a:solidFill>
                  <a:prstClr val="white"/>
                </a:solidFill>
                <a:latin typeface="Corbel" panose="020B0503020204020204" pitchFamily="34" charset="0"/>
              </a:rPr>
              <a:t>www.clgchile.cl</a:t>
            </a:r>
          </a:p>
        </p:txBody>
      </p:sp>
      <p:sp>
        <p:nvSpPr>
          <p:cNvPr id="3" name="Rectángulo 2"/>
          <p:cNvSpPr/>
          <p:nvPr/>
        </p:nvSpPr>
        <p:spPr>
          <a:xfrm>
            <a:off x="882594" y="7444578"/>
            <a:ext cx="14097663" cy="793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s-CL" sz="2700">
              <a:solidFill>
                <a:prstClr val="white"/>
              </a:solidFill>
              <a:latin typeface="Calibri" panose="020F0502020204030204"/>
            </a:endParaRPr>
          </a:p>
        </p:txBody>
      </p:sp>
      <p:sp>
        <p:nvSpPr>
          <p:cNvPr id="26" name="CuadroTexto 25">
            <a:extLst>
              <a:ext uri="{FF2B5EF4-FFF2-40B4-BE49-F238E27FC236}">
                <a16:creationId xmlns:a16="http://schemas.microsoft.com/office/drawing/2014/main" id="{E48482F7-AB82-49C6-B9DC-F645E2814392}"/>
              </a:ext>
            </a:extLst>
          </p:cNvPr>
          <p:cNvSpPr txBox="1"/>
          <p:nvPr/>
        </p:nvSpPr>
        <p:spPr>
          <a:xfrm>
            <a:off x="7511141" y="9836203"/>
            <a:ext cx="3265715" cy="461665"/>
          </a:xfrm>
          <a:prstGeom prst="rect">
            <a:avLst/>
          </a:prstGeom>
          <a:noFill/>
        </p:spPr>
        <p:txBody>
          <a:bodyPr wrap="square" rtlCol="0">
            <a:spAutoFit/>
          </a:bodyPr>
          <a:lstStyle/>
          <a:p>
            <a:pPr algn="ctr" defTabSz="1371600">
              <a:defRPr/>
            </a:pPr>
            <a:r>
              <a:rPr lang="es-CL" sz="2400" dirty="0">
                <a:solidFill>
                  <a:prstClr val="white"/>
                </a:solidFill>
                <a:latin typeface="Corbel" panose="020B0503020204020204" pitchFamily="34" charset="0"/>
              </a:rPr>
              <a:t>www.clgchile.cl</a:t>
            </a:r>
          </a:p>
        </p:txBody>
      </p:sp>
      <p:sp>
        <p:nvSpPr>
          <p:cNvPr id="17" name="Rectángulo 16"/>
          <p:cNvSpPr/>
          <p:nvPr/>
        </p:nvSpPr>
        <p:spPr>
          <a:xfrm>
            <a:off x="882596" y="-199983"/>
            <a:ext cx="14798499" cy="9575865"/>
          </a:xfrm>
          <a:prstGeom prst="rect">
            <a:avLst/>
          </a:prstGeom>
          <a:solidFill>
            <a:schemeClr val="bg2">
              <a:lumMod val="50000"/>
              <a:alpha val="1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s-CL" sz="2700" dirty="0">
                <a:solidFill>
                  <a:prstClr val="white"/>
                </a:solidFill>
                <a:latin typeface="Calibri" panose="020F0502020204030204"/>
              </a:rPr>
              <a:t> </a:t>
            </a:r>
          </a:p>
        </p:txBody>
      </p:sp>
      <p:sp>
        <p:nvSpPr>
          <p:cNvPr id="28" name="Rectángulo 27"/>
          <p:cNvSpPr/>
          <p:nvPr/>
        </p:nvSpPr>
        <p:spPr>
          <a:xfrm>
            <a:off x="-1282827" y="911118"/>
            <a:ext cx="20853647" cy="7958685"/>
          </a:xfrm>
          <a:prstGeom prst="rect">
            <a:avLst/>
          </a:prstGeom>
          <a:solidFill>
            <a:schemeClr val="tx2">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s-CL" sz="2700" dirty="0">
              <a:solidFill>
                <a:prstClr val="white"/>
              </a:solidFill>
              <a:latin typeface="Calibri" panose="020F0502020204030204"/>
            </a:endParaRPr>
          </a:p>
        </p:txBody>
      </p:sp>
      <p:pic>
        <p:nvPicPr>
          <p:cNvPr id="29" name="Imagen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78728" y="365343"/>
            <a:ext cx="2093394" cy="545775"/>
          </a:xfrm>
          <a:prstGeom prst="rect">
            <a:avLst/>
          </a:prstGeom>
        </p:spPr>
      </p:pic>
      <p:pic>
        <p:nvPicPr>
          <p:cNvPr id="2" name="Imagen 1">
            <a:extLst>
              <a:ext uri="{FF2B5EF4-FFF2-40B4-BE49-F238E27FC236}">
                <a16:creationId xmlns:a16="http://schemas.microsoft.com/office/drawing/2014/main" id="{7BED3D14-DBF6-EA55-5956-FFAFDE3EAEEB}"/>
              </a:ext>
            </a:extLst>
          </p:cNvPr>
          <p:cNvPicPr>
            <a:picLocks noChangeAspect="1"/>
          </p:cNvPicPr>
          <p:nvPr/>
        </p:nvPicPr>
        <p:blipFill>
          <a:blip r:embed="rId4"/>
          <a:stretch>
            <a:fillRect/>
          </a:stretch>
        </p:blipFill>
        <p:spPr>
          <a:xfrm>
            <a:off x="1326144" y="58438"/>
            <a:ext cx="14004532" cy="10050142"/>
          </a:xfrm>
          <a:prstGeom prst="rect">
            <a:avLst/>
          </a:prstGeom>
        </p:spPr>
      </p:pic>
    </p:spTree>
    <p:extLst>
      <p:ext uri="{BB962C8B-B14F-4D97-AF65-F5344CB8AC3E}">
        <p14:creationId xmlns:p14="http://schemas.microsoft.com/office/powerpoint/2010/main" val="1499525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E48482F7-AB82-49C6-B9DC-F645E2814392}"/>
              </a:ext>
            </a:extLst>
          </p:cNvPr>
          <p:cNvSpPr txBox="1"/>
          <p:nvPr/>
        </p:nvSpPr>
        <p:spPr>
          <a:xfrm>
            <a:off x="7468280" y="9461719"/>
            <a:ext cx="3265715" cy="646331"/>
          </a:xfrm>
          <a:prstGeom prst="rect">
            <a:avLst/>
          </a:prstGeom>
          <a:noFill/>
        </p:spPr>
        <p:txBody>
          <a:bodyPr wrap="square" rtlCol="0">
            <a:spAutoFit/>
          </a:bodyPr>
          <a:lstStyle/>
          <a:p>
            <a:pPr algn="ctr" defTabSz="1371600">
              <a:defRPr/>
            </a:pPr>
            <a:r>
              <a:rPr lang="es-CL" sz="3600" dirty="0">
                <a:solidFill>
                  <a:prstClr val="white"/>
                </a:solidFill>
                <a:latin typeface="Corbel" panose="020B0503020204020204" pitchFamily="34" charset="0"/>
              </a:rPr>
              <a:t>www.clgchile.cl</a:t>
            </a:r>
          </a:p>
        </p:txBody>
      </p:sp>
      <p:sp>
        <p:nvSpPr>
          <p:cNvPr id="3" name="Rectángulo 2"/>
          <p:cNvSpPr/>
          <p:nvPr/>
        </p:nvSpPr>
        <p:spPr>
          <a:xfrm>
            <a:off x="882594" y="7444578"/>
            <a:ext cx="14097663" cy="793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s-CL" sz="2700">
              <a:solidFill>
                <a:prstClr val="white"/>
              </a:solidFill>
              <a:latin typeface="Calibri" panose="020F0502020204030204"/>
            </a:endParaRPr>
          </a:p>
        </p:txBody>
      </p:sp>
      <p:sp>
        <p:nvSpPr>
          <p:cNvPr id="26" name="CuadroTexto 25">
            <a:extLst>
              <a:ext uri="{FF2B5EF4-FFF2-40B4-BE49-F238E27FC236}">
                <a16:creationId xmlns:a16="http://schemas.microsoft.com/office/drawing/2014/main" id="{E48482F7-AB82-49C6-B9DC-F645E2814392}"/>
              </a:ext>
            </a:extLst>
          </p:cNvPr>
          <p:cNvSpPr txBox="1"/>
          <p:nvPr/>
        </p:nvSpPr>
        <p:spPr>
          <a:xfrm>
            <a:off x="7511141" y="9836203"/>
            <a:ext cx="3265715" cy="461665"/>
          </a:xfrm>
          <a:prstGeom prst="rect">
            <a:avLst/>
          </a:prstGeom>
          <a:noFill/>
        </p:spPr>
        <p:txBody>
          <a:bodyPr wrap="square" rtlCol="0">
            <a:spAutoFit/>
          </a:bodyPr>
          <a:lstStyle/>
          <a:p>
            <a:pPr algn="ctr" defTabSz="1371600">
              <a:defRPr/>
            </a:pPr>
            <a:r>
              <a:rPr lang="es-CL" sz="2400" dirty="0">
                <a:solidFill>
                  <a:prstClr val="white"/>
                </a:solidFill>
                <a:latin typeface="Corbel" panose="020B0503020204020204" pitchFamily="34" charset="0"/>
              </a:rPr>
              <a:t>www.clgchile.cl</a:t>
            </a:r>
          </a:p>
        </p:txBody>
      </p:sp>
      <p:sp>
        <p:nvSpPr>
          <p:cNvPr id="17" name="Rectángulo 16"/>
          <p:cNvSpPr/>
          <p:nvPr/>
        </p:nvSpPr>
        <p:spPr>
          <a:xfrm>
            <a:off x="808302" y="287970"/>
            <a:ext cx="14798499" cy="9575865"/>
          </a:xfrm>
          <a:prstGeom prst="rect">
            <a:avLst/>
          </a:prstGeom>
          <a:solidFill>
            <a:schemeClr val="bg2">
              <a:lumMod val="50000"/>
              <a:alpha val="1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s-CL" sz="2700" dirty="0">
                <a:solidFill>
                  <a:prstClr val="white"/>
                </a:solidFill>
                <a:latin typeface="Calibri" panose="020F0502020204030204"/>
              </a:rPr>
              <a:t> </a:t>
            </a:r>
          </a:p>
        </p:txBody>
      </p:sp>
      <p:sp>
        <p:nvSpPr>
          <p:cNvPr id="28" name="Rectángulo 27"/>
          <p:cNvSpPr/>
          <p:nvPr/>
        </p:nvSpPr>
        <p:spPr>
          <a:xfrm>
            <a:off x="-1282824" y="911118"/>
            <a:ext cx="20853647" cy="7958685"/>
          </a:xfrm>
          <a:prstGeom prst="rect">
            <a:avLst/>
          </a:prstGeom>
          <a:solidFill>
            <a:schemeClr val="tx2">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s-CL" sz="2700" dirty="0">
              <a:solidFill>
                <a:prstClr val="white"/>
              </a:solidFill>
              <a:latin typeface="Calibri" panose="020F0502020204030204"/>
            </a:endParaRPr>
          </a:p>
        </p:txBody>
      </p:sp>
      <p:pic>
        <p:nvPicPr>
          <p:cNvPr id="29" name="Imagen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78728" y="365343"/>
            <a:ext cx="2093394" cy="545775"/>
          </a:xfrm>
          <a:prstGeom prst="rect">
            <a:avLst/>
          </a:prstGeom>
        </p:spPr>
      </p:pic>
      <p:sp>
        <p:nvSpPr>
          <p:cNvPr id="2" name="CuadroTexto 1"/>
          <p:cNvSpPr txBox="1"/>
          <p:nvPr/>
        </p:nvSpPr>
        <p:spPr>
          <a:xfrm>
            <a:off x="808300" y="1839712"/>
            <a:ext cx="15117500" cy="6001643"/>
          </a:xfrm>
          <a:prstGeom prst="rect">
            <a:avLst/>
          </a:prstGeom>
          <a:noFill/>
        </p:spPr>
        <p:txBody>
          <a:bodyPr wrap="square" rtlCol="0">
            <a:spAutoFit/>
          </a:bodyPr>
          <a:lstStyle/>
          <a:p>
            <a:pPr marL="2147888" indent="-2147888" defTabSz="1371600">
              <a:defRPr/>
            </a:pPr>
            <a:r>
              <a:rPr lang="es-CL" sz="2700" b="1" dirty="0">
                <a:solidFill>
                  <a:schemeClr val="accent1">
                    <a:lumMod val="50000"/>
                  </a:schemeClr>
                </a:solidFill>
                <a:latin typeface="Roboto"/>
              </a:rPr>
              <a:t>Agenda</a:t>
            </a:r>
          </a:p>
          <a:p>
            <a:pPr marL="2147888" indent="-2147888" defTabSz="1371600">
              <a:defRPr/>
            </a:pPr>
            <a:endParaRPr lang="es-CL" sz="2700" b="1" dirty="0">
              <a:solidFill>
                <a:schemeClr val="accent1">
                  <a:lumMod val="50000"/>
                </a:schemeClr>
              </a:solidFill>
              <a:latin typeface="Roboto"/>
            </a:endParaRPr>
          </a:p>
          <a:p>
            <a:pPr marL="2155032" indent="-2147888" defTabSz="1371600">
              <a:defRPr/>
            </a:pPr>
            <a:r>
              <a:rPr lang="es-CL" sz="3000" dirty="0">
                <a:solidFill>
                  <a:schemeClr val="accent1">
                    <a:lumMod val="50000"/>
                  </a:schemeClr>
                </a:solidFill>
              </a:rPr>
              <a:t>13:00 – 13:10 Bienvenida</a:t>
            </a:r>
          </a:p>
          <a:p>
            <a:pPr marL="2155032" indent="-2147888" defTabSz="1371600">
              <a:defRPr/>
            </a:pPr>
            <a:r>
              <a:rPr lang="es-CL" sz="3000" dirty="0">
                <a:solidFill>
                  <a:schemeClr val="accent1">
                    <a:lumMod val="50000"/>
                  </a:schemeClr>
                </a:solidFill>
              </a:rPr>
              <a:t>13:10 – 13:15 Revisión acta anterior</a:t>
            </a:r>
          </a:p>
          <a:p>
            <a:r>
              <a:rPr lang="en-GB" sz="3000" dirty="0">
                <a:solidFill>
                  <a:schemeClr val="accent1">
                    <a:lumMod val="50000"/>
                  </a:schemeClr>
                </a:solidFill>
              </a:rPr>
              <a:t>13:15 – 13:45 </a:t>
            </a:r>
            <a:r>
              <a:rPr lang="es-CL" sz="3000" b="1" dirty="0">
                <a:solidFill>
                  <a:schemeClr val="accent1">
                    <a:lumMod val="50000"/>
                  </a:schemeClr>
                </a:solidFill>
              </a:rPr>
              <a:t>“Creación del Center </a:t>
            </a:r>
            <a:r>
              <a:rPr lang="es-CL" sz="3000" b="1" dirty="0" err="1">
                <a:solidFill>
                  <a:schemeClr val="accent1">
                    <a:lumMod val="50000"/>
                  </a:schemeClr>
                </a:solidFill>
              </a:rPr>
              <a:t>for</a:t>
            </a:r>
            <a:r>
              <a:rPr lang="es-CL" sz="3000" b="1" dirty="0">
                <a:solidFill>
                  <a:schemeClr val="accent1">
                    <a:lumMod val="50000"/>
                  </a:schemeClr>
                </a:solidFill>
              </a:rPr>
              <a:t> </a:t>
            </a:r>
            <a:r>
              <a:rPr lang="es-CL" sz="3000" b="1" dirty="0" err="1">
                <a:solidFill>
                  <a:schemeClr val="accent1">
                    <a:lumMod val="50000"/>
                  </a:schemeClr>
                </a:solidFill>
              </a:rPr>
              <a:t>Biodiversity</a:t>
            </a:r>
            <a:r>
              <a:rPr lang="es-CL" sz="3000" b="1" dirty="0">
                <a:solidFill>
                  <a:schemeClr val="accent1">
                    <a:lumMod val="50000"/>
                  </a:schemeClr>
                </a:solidFill>
              </a:rPr>
              <a:t> </a:t>
            </a:r>
            <a:r>
              <a:rPr lang="es-CL" sz="3000" b="1" dirty="0" err="1">
                <a:solidFill>
                  <a:schemeClr val="accent1">
                    <a:lumMod val="50000"/>
                  </a:schemeClr>
                </a:solidFill>
              </a:rPr>
              <a:t>Finance</a:t>
            </a:r>
            <a:r>
              <a:rPr lang="es-CL" sz="3000" b="1" dirty="0">
                <a:solidFill>
                  <a:schemeClr val="accent1">
                    <a:lumMod val="50000"/>
                  </a:schemeClr>
                </a:solidFill>
              </a:rPr>
              <a:t> and Natural Capital”, Rodrigo Arriagada, Pontificia Universidad Católica.</a:t>
            </a:r>
            <a:endParaRPr lang="en-GB" sz="3000" b="1" dirty="0">
              <a:solidFill>
                <a:schemeClr val="accent1">
                  <a:lumMod val="50000"/>
                </a:schemeClr>
              </a:solidFill>
            </a:endParaRPr>
          </a:p>
          <a:p>
            <a:pPr algn="l"/>
            <a:r>
              <a:rPr lang="en-GB" sz="3000" dirty="0">
                <a:solidFill>
                  <a:schemeClr val="accent1">
                    <a:lumMod val="50000"/>
                  </a:schemeClr>
                </a:solidFill>
              </a:rPr>
              <a:t>13:45 – 14:25 </a:t>
            </a:r>
            <a:r>
              <a:rPr lang="es-CL" sz="3000" dirty="0">
                <a:solidFill>
                  <a:schemeClr val="accent1">
                    <a:lumMod val="50000"/>
                  </a:schemeClr>
                </a:solidFill>
              </a:rPr>
              <a:t>“Eureka Multilateral </a:t>
            </a:r>
            <a:r>
              <a:rPr lang="es-CL" sz="3000" dirty="0" err="1">
                <a:solidFill>
                  <a:schemeClr val="accent1">
                    <a:lumMod val="50000"/>
                  </a:schemeClr>
                </a:solidFill>
              </a:rPr>
              <a:t>Call</a:t>
            </a:r>
            <a:r>
              <a:rPr lang="es-CL" sz="3000" dirty="0">
                <a:solidFill>
                  <a:schemeClr val="accent1">
                    <a:lumMod val="50000"/>
                  </a:schemeClr>
                </a:solidFill>
              </a:rPr>
              <a:t> 2024 Network </a:t>
            </a:r>
            <a:r>
              <a:rPr lang="es-CL" sz="3000" dirty="0" err="1">
                <a:solidFill>
                  <a:schemeClr val="accent1">
                    <a:lumMod val="50000"/>
                  </a:schemeClr>
                </a:solidFill>
              </a:rPr>
              <a:t>Projects</a:t>
            </a:r>
            <a:r>
              <a:rPr lang="es-CL" sz="3000" dirty="0">
                <a:solidFill>
                  <a:schemeClr val="accent1">
                    <a:lumMod val="50000"/>
                  </a:schemeClr>
                </a:solidFill>
              </a:rPr>
              <a:t>”, Jocelyn </a:t>
            </a:r>
            <a:r>
              <a:rPr lang="es-CL" sz="3000" dirty="0" err="1">
                <a:solidFill>
                  <a:schemeClr val="accent1">
                    <a:lumMod val="50000"/>
                  </a:schemeClr>
                </a:solidFill>
              </a:rPr>
              <a:t>Olivari</a:t>
            </a:r>
            <a:r>
              <a:rPr lang="es-CL" sz="3000" dirty="0">
                <a:solidFill>
                  <a:schemeClr val="accent1">
                    <a:lumMod val="50000"/>
                  </a:schemeClr>
                </a:solidFill>
              </a:rPr>
              <a:t>, Gerente de Innovación, Directora Ejecutiva Comité </a:t>
            </a:r>
            <a:r>
              <a:rPr lang="es-CL" sz="3000" dirty="0" err="1">
                <a:solidFill>
                  <a:schemeClr val="accent1">
                    <a:lumMod val="50000"/>
                  </a:schemeClr>
                </a:solidFill>
              </a:rPr>
              <a:t>InnovaChile</a:t>
            </a:r>
            <a:r>
              <a:rPr lang="es-CL" sz="3000" dirty="0">
                <a:solidFill>
                  <a:schemeClr val="accent1">
                    <a:lumMod val="50000"/>
                  </a:schemeClr>
                </a:solidFill>
              </a:rPr>
              <a:t>, CORFO.</a:t>
            </a:r>
          </a:p>
          <a:p>
            <a:r>
              <a:rPr lang="en-GB" sz="3000" dirty="0">
                <a:solidFill>
                  <a:schemeClr val="accent1">
                    <a:lumMod val="50000"/>
                  </a:schemeClr>
                </a:solidFill>
              </a:rPr>
              <a:t>14:25 – 14:40</a:t>
            </a:r>
            <a:r>
              <a:rPr lang="es-CL" sz="3000" dirty="0">
                <a:solidFill>
                  <a:schemeClr val="accent1">
                    <a:lumMod val="50000"/>
                  </a:schemeClr>
                </a:solidFill>
              </a:rPr>
              <a:t> “Programa Transforma Cambio Climático”, Irina Reyes, Gerenta de Proyecto TCC, CORFO.</a:t>
            </a:r>
          </a:p>
          <a:p>
            <a:pPr algn="l"/>
            <a:r>
              <a:rPr lang="es-CL" sz="3000" dirty="0">
                <a:solidFill>
                  <a:schemeClr val="accent1">
                    <a:lumMod val="50000"/>
                  </a:schemeClr>
                </a:solidFill>
              </a:rPr>
              <a:t>14:40 </a:t>
            </a:r>
            <a:r>
              <a:rPr lang="en-GB" sz="3000" dirty="0">
                <a:solidFill>
                  <a:schemeClr val="accent1">
                    <a:lumMod val="50000"/>
                  </a:schemeClr>
                </a:solidFill>
              </a:rPr>
              <a:t>– 14:50</a:t>
            </a:r>
            <a:r>
              <a:rPr lang="es-CL" sz="3000" dirty="0">
                <a:solidFill>
                  <a:schemeClr val="accent1">
                    <a:lumMod val="50000"/>
                  </a:schemeClr>
                </a:solidFill>
              </a:rPr>
              <a:t> “Avance Comité de Carbono Neutralidad y Resiliencia”, “Consulta Ciudadana del Reglamento del Artículo6”; “CLG UK: More </a:t>
            </a:r>
            <a:r>
              <a:rPr lang="es-CL" sz="3000" dirty="0" err="1">
                <a:solidFill>
                  <a:schemeClr val="accent1">
                    <a:lumMod val="50000"/>
                  </a:schemeClr>
                </a:solidFill>
              </a:rPr>
              <a:t>Renewables</a:t>
            </a:r>
            <a:r>
              <a:rPr lang="es-CL" sz="3000" dirty="0">
                <a:solidFill>
                  <a:schemeClr val="accent1">
                    <a:lumMod val="50000"/>
                  </a:schemeClr>
                </a:solidFill>
              </a:rPr>
              <a:t> </a:t>
            </a:r>
            <a:r>
              <a:rPr lang="es-CL" sz="3000" dirty="0" err="1">
                <a:solidFill>
                  <a:schemeClr val="accent1">
                    <a:lumMod val="50000"/>
                  </a:schemeClr>
                </a:solidFill>
              </a:rPr>
              <a:t>Campaign</a:t>
            </a:r>
            <a:r>
              <a:rPr lang="es-CL" sz="3000" dirty="0">
                <a:solidFill>
                  <a:schemeClr val="accent1">
                    <a:lumMod val="50000"/>
                  </a:schemeClr>
                </a:solidFill>
              </a:rPr>
              <a:t>”; Teresa Ruiz-Tagle, CLG Chile.</a:t>
            </a:r>
          </a:p>
          <a:p>
            <a:r>
              <a:rPr lang="es-CL" sz="3000" dirty="0">
                <a:solidFill>
                  <a:schemeClr val="accent1">
                    <a:lumMod val="50000"/>
                  </a:schemeClr>
                </a:solidFill>
              </a:rPr>
              <a:t>14:50</a:t>
            </a:r>
            <a:r>
              <a:rPr lang="en-GB" sz="3000" dirty="0">
                <a:solidFill>
                  <a:schemeClr val="accent1">
                    <a:lumMod val="50000"/>
                  </a:schemeClr>
                </a:solidFill>
              </a:rPr>
              <a:t> – </a:t>
            </a:r>
            <a:r>
              <a:rPr lang="es-CL" sz="3000" dirty="0">
                <a:solidFill>
                  <a:schemeClr val="accent1">
                    <a:lumMod val="50000"/>
                  </a:schemeClr>
                </a:solidFill>
              </a:rPr>
              <a:t>15:00 Varios: Próximas actividades</a:t>
            </a:r>
          </a:p>
        </p:txBody>
      </p:sp>
      <p:pic>
        <p:nvPicPr>
          <p:cNvPr id="5" name="Imagen 4">
            <a:extLst>
              <a:ext uri="{FF2B5EF4-FFF2-40B4-BE49-F238E27FC236}">
                <a16:creationId xmlns:a16="http://schemas.microsoft.com/office/drawing/2014/main" id="{91A1914B-C291-2B0B-FF66-6A0B89D48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301" y="9197792"/>
            <a:ext cx="14798499" cy="675536"/>
          </a:xfrm>
          <a:prstGeom prst="rect">
            <a:avLst/>
          </a:prstGeom>
        </p:spPr>
      </p:pic>
    </p:spTree>
    <p:extLst>
      <p:ext uri="{BB962C8B-B14F-4D97-AF65-F5344CB8AC3E}">
        <p14:creationId xmlns:p14="http://schemas.microsoft.com/office/powerpoint/2010/main" val="1667381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E48482F7-AB82-49C6-B9DC-F645E2814392}"/>
              </a:ext>
            </a:extLst>
          </p:cNvPr>
          <p:cNvSpPr txBox="1"/>
          <p:nvPr/>
        </p:nvSpPr>
        <p:spPr>
          <a:xfrm>
            <a:off x="7468280" y="9461719"/>
            <a:ext cx="3265715" cy="646331"/>
          </a:xfrm>
          <a:prstGeom prst="rect">
            <a:avLst/>
          </a:prstGeom>
          <a:noFill/>
        </p:spPr>
        <p:txBody>
          <a:bodyPr wrap="square" rtlCol="0">
            <a:spAutoFit/>
          </a:bodyPr>
          <a:lstStyle/>
          <a:p>
            <a:pPr algn="ctr" defTabSz="1371600">
              <a:defRPr/>
            </a:pPr>
            <a:r>
              <a:rPr lang="es-CL" sz="3600" dirty="0">
                <a:solidFill>
                  <a:prstClr val="white"/>
                </a:solidFill>
                <a:latin typeface="Corbel" panose="020B0503020204020204" pitchFamily="34" charset="0"/>
              </a:rPr>
              <a:t>www.clgchile.cl</a:t>
            </a:r>
          </a:p>
        </p:txBody>
      </p:sp>
      <p:sp>
        <p:nvSpPr>
          <p:cNvPr id="3" name="Rectángulo 2"/>
          <p:cNvSpPr/>
          <p:nvPr/>
        </p:nvSpPr>
        <p:spPr>
          <a:xfrm>
            <a:off x="882594" y="7444578"/>
            <a:ext cx="14097663" cy="793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s-CL" sz="2700">
              <a:solidFill>
                <a:prstClr val="white"/>
              </a:solidFill>
              <a:latin typeface="Calibri" panose="020F0502020204030204"/>
            </a:endParaRPr>
          </a:p>
        </p:txBody>
      </p:sp>
      <p:sp>
        <p:nvSpPr>
          <p:cNvPr id="26" name="CuadroTexto 25">
            <a:extLst>
              <a:ext uri="{FF2B5EF4-FFF2-40B4-BE49-F238E27FC236}">
                <a16:creationId xmlns:a16="http://schemas.microsoft.com/office/drawing/2014/main" id="{E48482F7-AB82-49C6-B9DC-F645E2814392}"/>
              </a:ext>
            </a:extLst>
          </p:cNvPr>
          <p:cNvSpPr txBox="1"/>
          <p:nvPr/>
        </p:nvSpPr>
        <p:spPr>
          <a:xfrm>
            <a:off x="7511141" y="9836203"/>
            <a:ext cx="3265715" cy="461665"/>
          </a:xfrm>
          <a:prstGeom prst="rect">
            <a:avLst/>
          </a:prstGeom>
          <a:noFill/>
        </p:spPr>
        <p:txBody>
          <a:bodyPr wrap="square" rtlCol="0">
            <a:spAutoFit/>
          </a:bodyPr>
          <a:lstStyle/>
          <a:p>
            <a:pPr algn="ctr" defTabSz="1371600">
              <a:defRPr/>
            </a:pPr>
            <a:r>
              <a:rPr lang="es-CL" sz="2400" dirty="0">
                <a:solidFill>
                  <a:prstClr val="white"/>
                </a:solidFill>
                <a:latin typeface="Corbel" panose="020B0503020204020204" pitchFamily="34" charset="0"/>
              </a:rPr>
              <a:t>www.clgchile.cl</a:t>
            </a:r>
          </a:p>
        </p:txBody>
      </p:sp>
      <p:sp>
        <p:nvSpPr>
          <p:cNvPr id="17" name="Rectángulo 16"/>
          <p:cNvSpPr/>
          <p:nvPr/>
        </p:nvSpPr>
        <p:spPr>
          <a:xfrm>
            <a:off x="808302" y="287970"/>
            <a:ext cx="14798499" cy="9575865"/>
          </a:xfrm>
          <a:prstGeom prst="rect">
            <a:avLst/>
          </a:prstGeom>
          <a:solidFill>
            <a:schemeClr val="bg2">
              <a:lumMod val="50000"/>
              <a:alpha val="1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s-CL" sz="2700" dirty="0">
                <a:solidFill>
                  <a:prstClr val="white"/>
                </a:solidFill>
                <a:latin typeface="Calibri" panose="020F0502020204030204"/>
              </a:rPr>
              <a:t> </a:t>
            </a:r>
          </a:p>
        </p:txBody>
      </p:sp>
      <p:sp>
        <p:nvSpPr>
          <p:cNvPr id="28" name="Rectángulo 27"/>
          <p:cNvSpPr/>
          <p:nvPr/>
        </p:nvSpPr>
        <p:spPr>
          <a:xfrm>
            <a:off x="-1282824" y="911118"/>
            <a:ext cx="20853647" cy="7958685"/>
          </a:xfrm>
          <a:prstGeom prst="rect">
            <a:avLst/>
          </a:prstGeom>
          <a:solidFill>
            <a:schemeClr val="tx2">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s-CL" sz="2700" dirty="0">
              <a:solidFill>
                <a:prstClr val="white"/>
              </a:solidFill>
              <a:latin typeface="Calibri" panose="020F0502020204030204"/>
            </a:endParaRPr>
          </a:p>
        </p:txBody>
      </p:sp>
      <p:pic>
        <p:nvPicPr>
          <p:cNvPr id="29" name="Imagen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78728" y="365343"/>
            <a:ext cx="2093394" cy="545775"/>
          </a:xfrm>
          <a:prstGeom prst="rect">
            <a:avLst/>
          </a:prstGeom>
        </p:spPr>
      </p:pic>
      <p:sp>
        <p:nvSpPr>
          <p:cNvPr id="2" name="CuadroTexto 1"/>
          <p:cNvSpPr txBox="1"/>
          <p:nvPr/>
        </p:nvSpPr>
        <p:spPr>
          <a:xfrm>
            <a:off x="808300" y="1839712"/>
            <a:ext cx="15193700" cy="6001643"/>
          </a:xfrm>
          <a:prstGeom prst="rect">
            <a:avLst/>
          </a:prstGeom>
          <a:noFill/>
        </p:spPr>
        <p:txBody>
          <a:bodyPr wrap="square" rtlCol="0">
            <a:spAutoFit/>
          </a:bodyPr>
          <a:lstStyle/>
          <a:p>
            <a:pPr marL="2147888" indent="-2147888" defTabSz="1371600">
              <a:defRPr/>
            </a:pPr>
            <a:r>
              <a:rPr lang="es-CL" sz="2700" b="1" dirty="0">
                <a:solidFill>
                  <a:schemeClr val="accent1">
                    <a:lumMod val="50000"/>
                  </a:schemeClr>
                </a:solidFill>
                <a:latin typeface="Roboto"/>
              </a:rPr>
              <a:t>Agenda</a:t>
            </a:r>
          </a:p>
          <a:p>
            <a:pPr marL="2147888" indent="-2147888" defTabSz="1371600">
              <a:defRPr/>
            </a:pPr>
            <a:endParaRPr lang="es-CL" sz="2700" b="1" dirty="0">
              <a:solidFill>
                <a:schemeClr val="accent1">
                  <a:lumMod val="50000"/>
                </a:schemeClr>
              </a:solidFill>
              <a:latin typeface="Roboto"/>
            </a:endParaRPr>
          </a:p>
          <a:p>
            <a:pPr marL="2155032" indent="-2147888" defTabSz="1371600">
              <a:defRPr/>
            </a:pPr>
            <a:r>
              <a:rPr lang="es-CL" sz="3000" dirty="0">
                <a:solidFill>
                  <a:schemeClr val="accent1">
                    <a:lumMod val="50000"/>
                  </a:schemeClr>
                </a:solidFill>
              </a:rPr>
              <a:t>13:00 – 13:10 Bienvenida</a:t>
            </a:r>
          </a:p>
          <a:p>
            <a:pPr marL="2155032" indent="-2147888" defTabSz="1371600">
              <a:defRPr/>
            </a:pPr>
            <a:r>
              <a:rPr lang="es-CL" sz="3000" dirty="0">
                <a:solidFill>
                  <a:schemeClr val="accent1">
                    <a:lumMod val="50000"/>
                  </a:schemeClr>
                </a:solidFill>
              </a:rPr>
              <a:t>13:10 – 13:15 Revisión acta anterior</a:t>
            </a:r>
          </a:p>
          <a:p>
            <a:r>
              <a:rPr lang="en-GB" sz="3000" dirty="0">
                <a:solidFill>
                  <a:schemeClr val="accent1">
                    <a:lumMod val="50000"/>
                  </a:schemeClr>
                </a:solidFill>
              </a:rPr>
              <a:t>13:15 – 13:45 </a:t>
            </a:r>
            <a:r>
              <a:rPr lang="es-CL" sz="3000" dirty="0">
                <a:solidFill>
                  <a:schemeClr val="accent1">
                    <a:lumMod val="50000"/>
                  </a:schemeClr>
                </a:solidFill>
              </a:rPr>
              <a:t>“Creación del Center </a:t>
            </a:r>
            <a:r>
              <a:rPr lang="es-CL" sz="3000" dirty="0" err="1">
                <a:solidFill>
                  <a:schemeClr val="accent1">
                    <a:lumMod val="50000"/>
                  </a:schemeClr>
                </a:solidFill>
              </a:rPr>
              <a:t>for</a:t>
            </a:r>
            <a:r>
              <a:rPr lang="es-CL" sz="3000" dirty="0">
                <a:solidFill>
                  <a:schemeClr val="accent1">
                    <a:lumMod val="50000"/>
                  </a:schemeClr>
                </a:solidFill>
              </a:rPr>
              <a:t> </a:t>
            </a:r>
            <a:r>
              <a:rPr lang="es-CL" sz="3000" dirty="0" err="1">
                <a:solidFill>
                  <a:schemeClr val="accent1">
                    <a:lumMod val="50000"/>
                  </a:schemeClr>
                </a:solidFill>
              </a:rPr>
              <a:t>Biodiversity</a:t>
            </a:r>
            <a:r>
              <a:rPr lang="es-CL" sz="3000" dirty="0">
                <a:solidFill>
                  <a:schemeClr val="accent1">
                    <a:lumMod val="50000"/>
                  </a:schemeClr>
                </a:solidFill>
              </a:rPr>
              <a:t> </a:t>
            </a:r>
            <a:r>
              <a:rPr lang="es-CL" sz="3000" dirty="0" err="1">
                <a:solidFill>
                  <a:schemeClr val="accent1">
                    <a:lumMod val="50000"/>
                  </a:schemeClr>
                </a:solidFill>
              </a:rPr>
              <a:t>Finance</a:t>
            </a:r>
            <a:r>
              <a:rPr lang="es-CL" sz="3000" dirty="0">
                <a:solidFill>
                  <a:schemeClr val="accent1">
                    <a:lumMod val="50000"/>
                  </a:schemeClr>
                </a:solidFill>
              </a:rPr>
              <a:t> and Natural Capital”, Rodrigo Arriagada, Pontificia Universidad Católica.</a:t>
            </a:r>
            <a:endParaRPr lang="en-GB" sz="3000" dirty="0">
              <a:solidFill>
                <a:schemeClr val="accent1">
                  <a:lumMod val="50000"/>
                </a:schemeClr>
              </a:solidFill>
            </a:endParaRPr>
          </a:p>
          <a:p>
            <a:pPr algn="l"/>
            <a:r>
              <a:rPr lang="en-GB" sz="3000" dirty="0">
                <a:solidFill>
                  <a:schemeClr val="accent1">
                    <a:lumMod val="50000"/>
                  </a:schemeClr>
                </a:solidFill>
              </a:rPr>
              <a:t>13:45 – 14:25 </a:t>
            </a:r>
            <a:r>
              <a:rPr lang="es-CL" sz="3000" b="1" dirty="0">
                <a:solidFill>
                  <a:schemeClr val="accent1">
                    <a:lumMod val="50000"/>
                  </a:schemeClr>
                </a:solidFill>
              </a:rPr>
              <a:t>“Eureka Multilateral </a:t>
            </a:r>
            <a:r>
              <a:rPr lang="es-CL" sz="3000" b="1" dirty="0" err="1">
                <a:solidFill>
                  <a:schemeClr val="accent1">
                    <a:lumMod val="50000"/>
                  </a:schemeClr>
                </a:solidFill>
              </a:rPr>
              <a:t>Call</a:t>
            </a:r>
            <a:r>
              <a:rPr lang="es-CL" sz="3000" b="1" dirty="0">
                <a:solidFill>
                  <a:schemeClr val="accent1">
                    <a:lumMod val="50000"/>
                  </a:schemeClr>
                </a:solidFill>
              </a:rPr>
              <a:t> 2024 Network </a:t>
            </a:r>
            <a:r>
              <a:rPr lang="es-CL" sz="3000" b="1" dirty="0" err="1">
                <a:solidFill>
                  <a:schemeClr val="accent1">
                    <a:lumMod val="50000"/>
                  </a:schemeClr>
                </a:solidFill>
              </a:rPr>
              <a:t>Projects</a:t>
            </a:r>
            <a:r>
              <a:rPr lang="es-CL" sz="3000" b="1" dirty="0">
                <a:solidFill>
                  <a:schemeClr val="accent1">
                    <a:lumMod val="50000"/>
                  </a:schemeClr>
                </a:solidFill>
              </a:rPr>
              <a:t>”, Jocelyn </a:t>
            </a:r>
            <a:r>
              <a:rPr lang="es-CL" sz="3000" b="1" dirty="0" err="1">
                <a:solidFill>
                  <a:schemeClr val="accent1">
                    <a:lumMod val="50000"/>
                  </a:schemeClr>
                </a:solidFill>
              </a:rPr>
              <a:t>Olivari</a:t>
            </a:r>
            <a:r>
              <a:rPr lang="es-CL" sz="3000" b="1" dirty="0">
                <a:solidFill>
                  <a:schemeClr val="accent1">
                    <a:lumMod val="50000"/>
                  </a:schemeClr>
                </a:solidFill>
              </a:rPr>
              <a:t>, Gerente de Innovación, Directora Ejecutiva Comité </a:t>
            </a:r>
            <a:r>
              <a:rPr lang="es-CL" sz="3000" b="1" dirty="0" err="1">
                <a:solidFill>
                  <a:schemeClr val="accent1">
                    <a:lumMod val="50000"/>
                  </a:schemeClr>
                </a:solidFill>
              </a:rPr>
              <a:t>InnovaChile</a:t>
            </a:r>
            <a:r>
              <a:rPr lang="es-CL" sz="3000" b="1" dirty="0">
                <a:solidFill>
                  <a:schemeClr val="accent1">
                    <a:lumMod val="50000"/>
                  </a:schemeClr>
                </a:solidFill>
              </a:rPr>
              <a:t>, CORFO.</a:t>
            </a:r>
          </a:p>
          <a:p>
            <a:r>
              <a:rPr lang="en-GB" sz="3000" dirty="0">
                <a:solidFill>
                  <a:schemeClr val="accent1">
                    <a:lumMod val="50000"/>
                  </a:schemeClr>
                </a:solidFill>
              </a:rPr>
              <a:t>14:25 – 14:40</a:t>
            </a:r>
            <a:r>
              <a:rPr lang="es-CL" sz="3000" dirty="0">
                <a:solidFill>
                  <a:schemeClr val="accent1">
                    <a:lumMod val="50000"/>
                  </a:schemeClr>
                </a:solidFill>
              </a:rPr>
              <a:t> “Programa Transforma Cambio Climático”, Irina Reyes, Gerenta de Proyecto TCC, CORFO.</a:t>
            </a:r>
          </a:p>
          <a:p>
            <a:pPr algn="l"/>
            <a:r>
              <a:rPr lang="es-CL" sz="3000" dirty="0">
                <a:solidFill>
                  <a:schemeClr val="accent1">
                    <a:lumMod val="50000"/>
                  </a:schemeClr>
                </a:solidFill>
              </a:rPr>
              <a:t>14:40 </a:t>
            </a:r>
            <a:r>
              <a:rPr lang="en-GB" sz="3000" dirty="0">
                <a:solidFill>
                  <a:schemeClr val="accent1">
                    <a:lumMod val="50000"/>
                  </a:schemeClr>
                </a:solidFill>
              </a:rPr>
              <a:t>– 14:50</a:t>
            </a:r>
            <a:r>
              <a:rPr lang="es-CL" sz="3000" dirty="0">
                <a:solidFill>
                  <a:schemeClr val="accent1">
                    <a:lumMod val="50000"/>
                  </a:schemeClr>
                </a:solidFill>
              </a:rPr>
              <a:t> “Avance Comité de Carbono Neutralidad y Resiliencia”, “Consulta Ciudadana del Reglamento del Artículo6”; “CLG UK: More </a:t>
            </a:r>
            <a:r>
              <a:rPr lang="es-CL" sz="3000" dirty="0" err="1">
                <a:solidFill>
                  <a:schemeClr val="accent1">
                    <a:lumMod val="50000"/>
                  </a:schemeClr>
                </a:solidFill>
              </a:rPr>
              <a:t>Renewables</a:t>
            </a:r>
            <a:r>
              <a:rPr lang="es-CL" sz="3000" dirty="0">
                <a:solidFill>
                  <a:schemeClr val="accent1">
                    <a:lumMod val="50000"/>
                  </a:schemeClr>
                </a:solidFill>
              </a:rPr>
              <a:t> </a:t>
            </a:r>
            <a:r>
              <a:rPr lang="es-CL" sz="3000" dirty="0" err="1">
                <a:solidFill>
                  <a:schemeClr val="accent1">
                    <a:lumMod val="50000"/>
                  </a:schemeClr>
                </a:solidFill>
              </a:rPr>
              <a:t>Campaign</a:t>
            </a:r>
            <a:r>
              <a:rPr lang="es-CL" sz="3000" dirty="0">
                <a:solidFill>
                  <a:schemeClr val="accent1">
                    <a:lumMod val="50000"/>
                  </a:schemeClr>
                </a:solidFill>
              </a:rPr>
              <a:t>”; Teresa Ruiz-Tagle, CLG Chile.</a:t>
            </a:r>
          </a:p>
          <a:p>
            <a:r>
              <a:rPr lang="es-CL" sz="3000" dirty="0">
                <a:solidFill>
                  <a:schemeClr val="accent1">
                    <a:lumMod val="50000"/>
                  </a:schemeClr>
                </a:solidFill>
              </a:rPr>
              <a:t>14:50</a:t>
            </a:r>
            <a:r>
              <a:rPr lang="en-GB" sz="3000" dirty="0">
                <a:solidFill>
                  <a:schemeClr val="accent1">
                    <a:lumMod val="50000"/>
                  </a:schemeClr>
                </a:solidFill>
              </a:rPr>
              <a:t> – </a:t>
            </a:r>
            <a:r>
              <a:rPr lang="es-CL" sz="3000" dirty="0">
                <a:solidFill>
                  <a:schemeClr val="accent1">
                    <a:lumMod val="50000"/>
                  </a:schemeClr>
                </a:solidFill>
              </a:rPr>
              <a:t>15:00 Varios: Próximas actividades</a:t>
            </a:r>
          </a:p>
        </p:txBody>
      </p:sp>
      <p:pic>
        <p:nvPicPr>
          <p:cNvPr id="5" name="Imagen 4">
            <a:extLst>
              <a:ext uri="{FF2B5EF4-FFF2-40B4-BE49-F238E27FC236}">
                <a16:creationId xmlns:a16="http://schemas.microsoft.com/office/drawing/2014/main" id="{91A1914B-C291-2B0B-FF66-6A0B89D48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301" y="9197792"/>
            <a:ext cx="14798499" cy="675536"/>
          </a:xfrm>
          <a:prstGeom prst="rect">
            <a:avLst/>
          </a:prstGeom>
        </p:spPr>
      </p:pic>
    </p:spTree>
    <p:extLst>
      <p:ext uri="{BB962C8B-B14F-4D97-AF65-F5344CB8AC3E}">
        <p14:creationId xmlns:p14="http://schemas.microsoft.com/office/powerpoint/2010/main" val="2598062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E48482F7-AB82-49C6-B9DC-F645E2814392}"/>
              </a:ext>
            </a:extLst>
          </p:cNvPr>
          <p:cNvSpPr txBox="1"/>
          <p:nvPr/>
        </p:nvSpPr>
        <p:spPr>
          <a:xfrm>
            <a:off x="7468280" y="9461719"/>
            <a:ext cx="3265715" cy="646331"/>
          </a:xfrm>
          <a:prstGeom prst="rect">
            <a:avLst/>
          </a:prstGeom>
          <a:noFill/>
        </p:spPr>
        <p:txBody>
          <a:bodyPr wrap="square" rtlCol="0">
            <a:spAutoFit/>
          </a:bodyPr>
          <a:lstStyle/>
          <a:p>
            <a:pPr algn="ctr" defTabSz="1371600">
              <a:defRPr/>
            </a:pPr>
            <a:r>
              <a:rPr lang="es-CL" sz="3600" dirty="0">
                <a:solidFill>
                  <a:prstClr val="white"/>
                </a:solidFill>
                <a:latin typeface="Corbel" panose="020B0503020204020204" pitchFamily="34" charset="0"/>
              </a:rPr>
              <a:t>www.clgchile.cl</a:t>
            </a:r>
          </a:p>
        </p:txBody>
      </p:sp>
      <p:sp>
        <p:nvSpPr>
          <p:cNvPr id="3" name="Rectángulo 2"/>
          <p:cNvSpPr/>
          <p:nvPr/>
        </p:nvSpPr>
        <p:spPr>
          <a:xfrm>
            <a:off x="882594" y="7444578"/>
            <a:ext cx="14097663" cy="793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s-CL" sz="2700">
              <a:solidFill>
                <a:prstClr val="white"/>
              </a:solidFill>
              <a:latin typeface="Calibri" panose="020F0502020204030204"/>
            </a:endParaRPr>
          </a:p>
        </p:txBody>
      </p:sp>
      <p:sp>
        <p:nvSpPr>
          <p:cNvPr id="26" name="CuadroTexto 25">
            <a:extLst>
              <a:ext uri="{FF2B5EF4-FFF2-40B4-BE49-F238E27FC236}">
                <a16:creationId xmlns:a16="http://schemas.microsoft.com/office/drawing/2014/main" id="{E48482F7-AB82-49C6-B9DC-F645E2814392}"/>
              </a:ext>
            </a:extLst>
          </p:cNvPr>
          <p:cNvSpPr txBox="1"/>
          <p:nvPr/>
        </p:nvSpPr>
        <p:spPr>
          <a:xfrm>
            <a:off x="7511141" y="9836203"/>
            <a:ext cx="3265715" cy="461665"/>
          </a:xfrm>
          <a:prstGeom prst="rect">
            <a:avLst/>
          </a:prstGeom>
          <a:noFill/>
        </p:spPr>
        <p:txBody>
          <a:bodyPr wrap="square" rtlCol="0">
            <a:spAutoFit/>
          </a:bodyPr>
          <a:lstStyle/>
          <a:p>
            <a:pPr algn="ctr" defTabSz="1371600">
              <a:defRPr/>
            </a:pPr>
            <a:r>
              <a:rPr lang="es-CL" sz="2400" dirty="0">
                <a:solidFill>
                  <a:prstClr val="white"/>
                </a:solidFill>
                <a:latin typeface="Corbel" panose="020B0503020204020204" pitchFamily="34" charset="0"/>
              </a:rPr>
              <a:t>www.clgchile.cl</a:t>
            </a:r>
          </a:p>
        </p:txBody>
      </p:sp>
      <p:sp>
        <p:nvSpPr>
          <p:cNvPr id="17" name="Rectángulo 16"/>
          <p:cNvSpPr/>
          <p:nvPr/>
        </p:nvSpPr>
        <p:spPr>
          <a:xfrm>
            <a:off x="808302" y="287970"/>
            <a:ext cx="14798499" cy="9575865"/>
          </a:xfrm>
          <a:prstGeom prst="rect">
            <a:avLst/>
          </a:prstGeom>
          <a:solidFill>
            <a:schemeClr val="bg2">
              <a:lumMod val="50000"/>
              <a:alpha val="1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s-CL" sz="2700" dirty="0">
                <a:solidFill>
                  <a:prstClr val="white"/>
                </a:solidFill>
                <a:latin typeface="Calibri" panose="020F0502020204030204"/>
              </a:rPr>
              <a:t> </a:t>
            </a:r>
          </a:p>
        </p:txBody>
      </p:sp>
      <p:sp>
        <p:nvSpPr>
          <p:cNvPr id="28" name="Rectángulo 27"/>
          <p:cNvSpPr/>
          <p:nvPr/>
        </p:nvSpPr>
        <p:spPr>
          <a:xfrm>
            <a:off x="-1282824" y="911118"/>
            <a:ext cx="20853647" cy="7958685"/>
          </a:xfrm>
          <a:prstGeom prst="rect">
            <a:avLst/>
          </a:prstGeom>
          <a:solidFill>
            <a:schemeClr val="tx2">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s-CL" sz="2700" dirty="0">
              <a:solidFill>
                <a:prstClr val="white"/>
              </a:solidFill>
              <a:latin typeface="Calibri" panose="020F0502020204030204"/>
            </a:endParaRPr>
          </a:p>
        </p:txBody>
      </p:sp>
      <p:pic>
        <p:nvPicPr>
          <p:cNvPr id="29" name="Imagen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78728" y="365343"/>
            <a:ext cx="2093394" cy="545775"/>
          </a:xfrm>
          <a:prstGeom prst="rect">
            <a:avLst/>
          </a:prstGeom>
        </p:spPr>
      </p:pic>
      <p:sp>
        <p:nvSpPr>
          <p:cNvPr id="2" name="CuadroTexto 1"/>
          <p:cNvSpPr txBox="1"/>
          <p:nvPr/>
        </p:nvSpPr>
        <p:spPr>
          <a:xfrm>
            <a:off x="808300" y="1839712"/>
            <a:ext cx="15193700" cy="6001643"/>
          </a:xfrm>
          <a:prstGeom prst="rect">
            <a:avLst/>
          </a:prstGeom>
          <a:noFill/>
        </p:spPr>
        <p:txBody>
          <a:bodyPr wrap="square" rtlCol="0">
            <a:spAutoFit/>
          </a:bodyPr>
          <a:lstStyle/>
          <a:p>
            <a:pPr marL="2147888" indent="-2147888" defTabSz="1371600">
              <a:defRPr/>
            </a:pPr>
            <a:r>
              <a:rPr lang="es-CL" sz="2700" b="1" dirty="0">
                <a:solidFill>
                  <a:schemeClr val="accent1">
                    <a:lumMod val="50000"/>
                  </a:schemeClr>
                </a:solidFill>
                <a:latin typeface="Roboto"/>
              </a:rPr>
              <a:t>Agenda</a:t>
            </a:r>
          </a:p>
          <a:p>
            <a:pPr marL="2147888" indent="-2147888" defTabSz="1371600">
              <a:defRPr/>
            </a:pPr>
            <a:endParaRPr lang="es-CL" sz="2700" b="1" dirty="0">
              <a:solidFill>
                <a:schemeClr val="accent1">
                  <a:lumMod val="50000"/>
                </a:schemeClr>
              </a:solidFill>
              <a:latin typeface="Roboto"/>
            </a:endParaRPr>
          </a:p>
          <a:p>
            <a:pPr marL="2155032" indent="-2147888" defTabSz="1371600">
              <a:defRPr/>
            </a:pPr>
            <a:r>
              <a:rPr lang="es-CL" sz="3000" dirty="0">
                <a:solidFill>
                  <a:schemeClr val="accent1">
                    <a:lumMod val="50000"/>
                  </a:schemeClr>
                </a:solidFill>
              </a:rPr>
              <a:t>13:00 – 13:10 Bienvenida</a:t>
            </a:r>
          </a:p>
          <a:p>
            <a:pPr marL="2155032" indent="-2147888" defTabSz="1371600">
              <a:defRPr/>
            </a:pPr>
            <a:r>
              <a:rPr lang="es-CL" sz="3000" dirty="0">
                <a:solidFill>
                  <a:schemeClr val="accent1">
                    <a:lumMod val="50000"/>
                  </a:schemeClr>
                </a:solidFill>
              </a:rPr>
              <a:t>13:10 – 13:15 Revisión acta anterior</a:t>
            </a:r>
          </a:p>
          <a:p>
            <a:r>
              <a:rPr lang="en-GB" sz="3000" dirty="0">
                <a:solidFill>
                  <a:schemeClr val="accent1">
                    <a:lumMod val="50000"/>
                  </a:schemeClr>
                </a:solidFill>
              </a:rPr>
              <a:t>13:15 – 13:45 </a:t>
            </a:r>
            <a:r>
              <a:rPr lang="es-CL" sz="3000" dirty="0">
                <a:solidFill>
                  <a:schemeClr val="accent1">
                    <a:lumMod val="50000"/>
                  </a:schemeClr>
                </a:solidFill>
              </a:rPr>
              <a:t>“Creación del Center </a:t>
            </a:r>
            <a:r>
              <a:rPr lang="es-CL" sz="3000" dirty="0" err="1">
                <a:solidFill>
                  <a:schemeClr val="accent1">
                    <a:lumMod val="50000"/>
                  </a:schemeClr>
                </a:solidFill>
              </a:rPr>
              <a:t>for</a:t>
            </a:r>
            <a:r>
              <a:rPr lang="es-CL" sz="3000" dirty="0">
                <a:solidFill>
                  <a:schemeClr val="accent1">
                    <a:lumMod val="50000"/>
                  </a:schemeClr>
                </a:solidFill>
              </a:rPr>
              <a:t> </a:t>
            </a:r>
            <a:r>
              <a:rPr lang="es-CL" sz="3000" dirty="0" err="1">
                <a:solidFill>
                  <a:schemeClr val="accent1">
                    <a:lumMod val="50000"/>
                  </a:schemeClr>
                </a:solidFill>
              </a:rPr>
              <a:t>Biodiversity</a:t>
            </a:r>
            <a:r>
              <a:rPr lang="es-CL" sz="3000" dirty="0">
                <a:solidFill>
                  <a:schemeClr val="accent1">
                    <a:lumMod val="50000"/>
                  </a:schemeClr>
                </a:solidFill>
              </a:rPr>
              <a:t> </a:t>
            </a:r>
            <a:r>
              <a:rPr lang="es-CL" sz="3000" dirty="0" err="1">
                <a:solidFill>
                  <a:schemeClr val="accent1">
                    <a:lumMod val="50000"/>
                  </a:schemeClr>
                </a:solidFill>
              </a:rPr>
              <a:t>Finance</a:t>
            </a:r>
            <a:r>
              <a:rPr lang="es-CL" sz="3000" dirty="0">
                <a:solidFill>
                  <a:schemeClr val="accent1">
                    <a:lumMod val="50000"/>
                  </a:schemeClr>
                </a:solidFill>
              </a:rPr>
              <a:t> and Natural Capital”, Rodrigo Arriagada, Pontificia Universidad Católica.</a:t>
            </a:r>
            <a:endParaRPr lang="en-GB" sz="3000" dirty="0">
              <a:solidFill>
                <a:schemeClr val="accent1">
                  <a:lumMod val="50000"/>
                </a:schemeClr>
              </a:solidFill>
            </a:endParaRPr>
          </a:p>
          <a:p>
            <a:pPr algn="l"/>
            <a:r>
              <a:rPr lang="en-GB" sz="3000" dirty="0">
                <a:solidFill>
                  <a:schemeClr val="accent1">
                    <a:lumMod val="50000"/>
                  </a:schemeClr>
                </a:solidFill>
              </a:rPr>
              <a:t>13:45 – 14:25 </a:t>
            </a:r>
            <a:r>
              <a:rPr lang="es-CL" sz="3000" dirty="0">
                <a:solidFill>
                  <a:schemeClr val="accent1">
                    <a:lumMod val="50000"/>
                  </a:schemeClr>
                </a:solidFill>
              </a:rPr>
              <a:t>“Eureka Multilateral </a:t>
            </a:r>
            <a:r>
              <a:rPr lang="es-CL" sz="3000" dirty="0" err="1">
                <a:solidFill>
                  <a:schemeClr val="accent1">
                    <a:lumMod val="50000"/>
                  </a:schemeClr>
                </a:solidFill>
              </a:rPr>
              <a:t>Call</a:t>
            </a:r>
            <a:r>
              <a:rPr lang="es-CL" sz="3000" dirty="0">
                <a:solidFill>
                  <a:schemeClr val="accent1">
                    <a:lumMod val="50000"/>
                  </a:schemeClr>
                </a:solidFill>
              </a:rPr>
              <a:t> 2024 Network </a:t>
            </a:r>
            <a:r>
              <a:rPr lang="es-CL" sz="3000" dirty="0" err="1">
                <a:solidFill>
                  <a:schemeClr val="accent1">
                    <a:lumMod val="50000"/>
                  </a:schemeClr>
                </a:solidFill>
              </a:rPr>
              <a:t>Projects</a:t>
            </a:r>
            <a:r>
              <a:rPr lang="es-CL" sz="3000" dirty="0">
                <a:solidFill>
                  <a:schemeClr val="accent1">
                    <a:lumMod val="50000"/>
                  </a:schemeClr>
                </a:solidFill>
              </a:rPr>
              <a:t>”, Jocelyn </a:t>
            </a:r>
            <a:r>
              <a:rPr lang="es-CL" sz="3000" dirty="0" err="1">
                <a:solidFill>
                  <a:schemeClr val="accent1">
                    <a:lumMod val="50000"/>
                  </a:schemeClr>
                </a:solidFill>
              </a:rPr>
              <a:t>Olivari</a:t>
            </a:r>
            <a:r>
              <a:rPr lang="es-CL" sz="3000" dirty="0">
                <a:solidFill>
                  <a:schemeClr val="accent1">
                    <a:lumMod val="50000"/>
                  </a:schemeClr>
                </a:solidFill>
              </a:rPr>
              <a:t>, Gerente de Innovación, Directora Ejecutiva Comité </a:t>
            </a:r>
            <a:r>
              <a:rPr lang="es-CL" sz="3000" dirty="0" err="1">
                <a:solidFill>
                  <a:schemeClr val="accent1">
                    <a:lumMod val="50000"/>
                  </a:schemeClr>
                </a:solidFill>
              </a:rPr>
              <a:t>InnovaChile</a:t>
            </a:r>
            <a:r>
              <a:rPr lang="es-CL" sz="3000" dirty="0">
                <a:solidFill>
                  <a:schemeClr val="accent1">
                    <a:lumMod val="50000"/>
                  </a:schemeClr>
                </a:solidFill>
              </a:rPr>
              <a:t>, CORFO.</a:t>
            </a:r>
          </a:p>
          <a:p>
            <a:r>
              <a:rPr lang="en-GB" sz="3000" dirty="0">
                <a:solidFill>
                  <a:schemeClr val="accent1">
                    <a:lumMod val="50000"/>
                  </a:schemeClr>
                </a:solidFill>
              </a:rPr>
              <a:t>14:25 – 14:40</a:t>
            </a:r>
            <a:r>
              <a:rPr lang="es-CL" sz="3000" dirty="0">
                <a:solidFill>
                  <a:schemeClr val="accent1">
                    <a:lumMod val="50000"/>
                  </a:schemeClr>
                </a:solidFill>
              </a:rPr>
              <a:t> </a:t>
            </a:r>
            <a:r>
              <a:rPr lang="es-CL" sz="3000" b="1" dirty="0">
                <a:solidFill>
                  <a:schemeClr val="accent1">
                    <a:lumMod val="50000"/>
                  </a:schemeClr>
                </a:solidFill>
              </a:rPr>
              <a:t>“Programa Transforma Cambio Climático”, Irina Reyes, Gerenta de Proyecto TCC, CORFO.</a:t>
            </a:r>
          </a:p>
          <a:p>
            <a:pPr algn="l"/>
            <a:r>
              <a:rPr lang="es-CL" sz="3000" dirty="0">
                <a:solidFill>
                  <a:schemeClr val="accent1">
                    <a:lumMod val="50000"/>
                  </a:schemeClr>
                </a:solidFill>
              </a:rPr>
              <a:t>14:40 </a:t>
            </a:r>
            <a:r>
              <a:rPr lang="en-GB" sz="3000" dirty="0">
                <a:solidFill>
                  <a:schemeClr val="accent1">
                    <a:lumMod val="50000"/>
                  </a:schemeClr>
                </a:solidFill>
              </a:rPr>
              <a:t>– 14:50</a:t>
            </a:r>
            <a:r>
              <a:rPr lang="es-CL" sz="3000" dirty="0">
                <a:solidFill>
                  <a:schemeClr val="accent1">
                    <a:lumMod val="50000"/>
                  </a:schemeClr>
                </a:solidFill>
              </a:rPr>
              <a:t> “Avance Comité de Carbono Neutralidad y Resiliencia”, “Consulta Ciudadana del Reglamento del Artículo6”; “CLG UK: More </a:t>
            </a:r>
            <a:r>
              <a:rPr lang="es-CL" sz="3000" dirty="0" err="1">
                <a:solidFill>
                  <a:schemeClr val="accent1">
                    <a:lumMod val="50000"/>
                  </a:schemeClr>
                </a:solidFill>
              </a:rPr>
              <a:t>Renewables</a:t>
            </a:r>
            <a:r>
              <a:rPr lang="es-CL" sz="3000" dirty="0">
                <a:solidFill>
                  <a:schemeClr val="accent1">
                    <a:lumMod val="50000"/>
                  </a:schemeClr>
                </a:solidFill>
              </a:rPr>
              <a:t> </a:t>
            </a:r>
            <a:r>
              <a:rPr lang="es-CL" sz="3000" dirty="0" err="1">
                <a:solidFill>
                  <a:schemeClr val="accent1">
                    <a:lumMod val="50000"/>
                  </a:schemeClr>
                </a:solidFill>
              </a:rPr>
              <a:t>Campaign</a:t>
            </a:r>
            <a:r>
              <a:rPr lang="es-CL" sz="3000" dirty="0">
                <a:solidFill>
                  <a:schemeClr val="accent1">
                    <a:lumMod val="50000"/>
                  </a:schemeClr>
                </a:solidFill>
              </a:rPr>
              <a:t>”; Teresa Ruiz-Tagle, CLG Chile.</a:t>
            </a:r>
          </a:p>
          <a:p>
            <a:r>
              <a:rPr lang="es-CL" sz="3000" dirty="0">
                <a:solidFill>
                  <a:schemeClr val="accent1">
                    <a:lumMod val="50000"/>
                  </a:schemeClr>
                </a:solidFill>
              </a:rPr>
              <a:t>14:50</a:t>
            </a:r>
            <a:r>
              <a:rPr lang="en-GB" sz="3000" dirty="0">
                <a:solidFill>
                  <a:schemeClr val="accent1">
                    <a:lumMod val="50000"/>
                  </a:schemeClr>
                </a:solidFill>
              </a:rPr>
              <a:t> – </a:t>
            </a:r>
            <a:r>
              <a:rPr lang="es-CL" sz="3000" dirty="0">
                <a:solidFill>
                  <a:schemeClr val="accent1">
                    <a:lumMod val="50000"/>
                  </a:schemeClr>
                </a:solidFill>
              </a:rPr>
              <a:t>15:00 Varios: Próximas actividades</a:t>
            </a:r>
          </a:p>
        </p:txBody>
      </p:sp>
      <p:pic>
        <p:nvPicPr>
          <p:cNvPr id="5" name="Imagen 4">
            <a:extLst>
              <a:ext uri="{FF2B5EF4-FFF2-40B4-BE49-F238E27FC236}">
                <a16:creationId xmlns:a16="http://schemas.microsoft.com/office/drawing/2014/main" id="{91A1914B-C291-2B0B-FF66-6A0B89D48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301" y="9197792"/>
            <a:ext cx="14798499" cy="675536"/>
          </a:xfrm>
          <a:prstGeom prst="rect">
            <a:avLst/>
          </a:prstGeom>
        </p:spPr>
      </p:pic>
    </p:spTree>
    <p:extLst>
      <p:ext uri="{BB962C8B-B14F-4D97-AF65-F5344CB8AC3E}">
        <p14:creationId xmlns:p14="http://schemas.microsoft.com/office/powerpoint/2010/main" val="3852701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E48482F7-AB82-49C6-B9DC-F645E2814392}"/>
              </a:ext>
            </a:extLst>
          </p:cNvPr>
          <p:cNvSpPr txBox="1"/>
          <p:nvPr/>
        </p:nvSpPr>
        <p:spPr>
          <a:xfrm>
            <a:off x="7468280" y="9461719"/>
            <a:ext cx="3265715" cy="646331"/>
          </a:xfrm>
          <a:prstGeom prst="rect">
            <a:avLst/>
          </a:prstGeom>
          <a:noFill/>
        </p:spPr>
        <p:txBody>
          <a:bodyPr wrap="square" rtlCol="0">
            <a:spAutoFit/>
          </a:bodyPr>
          <a:lstStyle/>
          <a:p>
            <a:pPr algn="ctr" defTabSz="1371600">
              <a:defRPr/>
            </a:pPr>
            <a:r>
              <a:rPr lang="es-CL" sz="3600" dirty="0">
                <a:solidFill>
                  <a:prstClr val="white"/>
                </a:solidFill>
                <a:latin typeface="Corbel" panose="020B0503020204020204" pitchFamily="34" charset="0"/>
              </a:rPr>
              <a:t>www.clgchile.cl</a:t>
            </a:r>
          </a:p>
        </p:txBody>
      </p:sp>
      <p:sp>
        <p:nvSpPr>
          <p:cNvPr id="3" name="Rectángulo 2"/>
          <p:cNvSpPr/>
          <p:nvPr/>
        </p:nvSpPr>
        <p:spPr>
          <a:xfrm>
            <a:off x="882594" y="7444578"/>
            <a:ext cx="14097663" cy="793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s-CL" sz="2700">
              <a:solidFill>
                <a:prstClr val="white"/>
              </a:solidFill>
              <a:latin typeface="Calibri" panose="020F0502020204030204"/>
            </a:endParaRPr>
          </a:p>
        </p:txBody>
      </p:sp>
      <p:sp>
        <p:nvSpPr>
          <p:cNvPr id="26" name="CuadroTexto 25">
            <a:extLst>
              <a:ext uri="{FF2B5EF4-FFF2-40B4-BE49-F238E27FC236}">
                <a16:creationId xmlns:a16="http://schemas.microsoft.com/office/drawing/2014/main" id="{E48482F7-AB82-49C6-B9DC-F645E2814392}"/>
              </a:ext>
            </a:extLst>
          </p:cNvPr>
          <p:cNvSpPr txBox="1"/>
          <p:nvPr/>
        </p:nvSpPr>
        <p:spPr>
          <a:xfrm>
            <a:off x="7511141" y="9836203"/>
            <a:ext cx="3265715" cy="461665"/>
          </a:xfrm>
          <a:prstGeom prst="rect">
            <a:avLst/>
          </a:prstGeom>
          <a:noFill/>
        </p:spPr>
        <p:txBody>
          <a:bodyPr wrap="square" rtlCol="0">
            <a:spAutoFit/>
          </a:bodyPr>
          <a:lstStyle/>
          <a:p>
            <a:pPr algn="ctr" defTabSz="1371600">
              <a:defRPr/>
            </a:pPr>
            <a:r>
              <a:rPr lang="es-CL" sz="2400" dirty="0">
                <a:solidFill>
                  <a:prstClr val="white"/>
                </a:solidFill>
                <a:latin typeface="Corbel" panose="020B0503020204020204" pitchFamily="34" charset="0"/>
              </a:rPr>
              <a:t>www.clgchile.cl</a:t>
            </a:r>
          </a:p>
        </p:txBody>
      </p:sp>
      <p:sp>
        <p:nvSpPr>
          <p:cNvPr id="17" name="Rectángulo 16"/>
          <p:cNvSpPr/>
          <p:nvPr/>
        </p:nvSpPr>
        <p:spPr>
          <a:xfrm>
            <a:off x="808302" y="287970"/>
            <a:ext cx="14798499" cy="9575865"/>
          </a:xfrm>
          <a:prstGeom prst="rect">
            <a:avLst/>
          </a:prstGeom>
          <a:solidFill>
            <a:schemeClr val="bg2">
              <a:lumMod val="50000"/>
              <a:alpha val="1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s-CL" sz="2700" dirty="0">
                <a:solidFill>
                  <a:prstClr val="white"/>
                </a:solidFill>
                <a:latin typeface="Calibri" panose="020F0502020204030204"/>
              </a:rPr>
              <a:t> </a:t>
            </a:r>
          </a:p>
        </p:txBody>
      </p:sp>
      <p:sp>
        <p:nvSpPr>
          <p:cNvPr id="28" name="Rectángulo 27"/>
          <p:cNvSpPr/>
          <p:nvPr/>
        </p:nvSpPr>
        <p:spPr>
          <a:xfrm>
            <a:off x="-1282824" y="911118"/>
            <a:ext cx="20853647" cy="7958685"/>
          </a:xfrm>
          <a:prstGeom prst="rect">
            <a:avLst/>
          </a:prstGeom>
          <a:solidFill>
            <a:schemeClr val="tx2">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s-CL" sz="2700" dirty="0">
              <a:solidFill>
                <a:prstClr val="white"/>
              </a:solidFill>
              <a:latin typeface="Calibri" panose="020F0502020204030204"/>
            </a:endParaRPr>
          </a:p>
        </p:txBody>
      </p:sp>
      <p:pic>
        <p:nvPicPr>
          <p:cNvPr id="29" name="Imagen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78728" y="365343"/>
            <a:ext cx="2093394" cy="545775"/>
          </a:xfrm>
          <a:prstGeom prst="rect">
            <a:avLst/>
          </a:prstGeom>
        </p:spPr>
      </p:pic>
      <p:sp>
        <p:nvSpPr>
          <p:cNvPr id="2" name="CuadroTexto 1"/>
          <p:cNvSpPr txBox="1"/>
          <p:nvPr/>
        </p:nvSpPr>
        <p:spPr>
          <a:xfrm>
            <a:off x="808300" y="1839712"/>
            <a:ext cx="14798499" cy="6463308"/>
          </a:xfrm>
          <a:prstGeom prst="rect">
            <a:avLst/>
          </a:prstGeom>
          <a:noFill/>
        </p:spPr>
        <p:txBody>
          <a:bodyPr wrap="square" rtlCol="0">
            <a:spAutoFit/>
          </a:bodyPr>
          <a:lstStyle/>
          <a:p>
            <a:pPr marL="2147888" indent="-2147888" defTabSz="1371600">
              <a:defRPr/>
            </a:pPr>
            <a:r>
              <a:rPr lang="es-CL" sz="2700" b="1" dirty="0">
                <a:solidFill>
                  <a:schemeClr val="accent1">
                    <a:lumMod val="50000"/>
                  </a:schemeClr>
                </a:solidFill>
                <a:latin typeface="Roboto"/>
              </a:rPr>
              <a:t>Agenda</a:t>
            </a:r>
          </a:p>
          <a:p>
            <a:pPr marL="2147888" indent="-2147888" defTabSz="1371600">
              <a:defRPr/>
            </a:pPr>
            <a:endParaRPr lang="es-CL" sz="2700" b="1" dirty="0">
              <a:solidFill>
                <a:schemeClr val="accent1">
                  <a:lumMod val="50000"/>
                </a:schemeClr>
              </a:solidFill>
              <a:latin typeface="Roboto"/>
            </a:endParaRPr>
          </a:p>
          <a:p>
            <a:pPr marL="2155032" indent="-2147888" defTabSz="1371600">
              <a:defRPr/>
            </a:pPr>
            <a:r>
              <a:rPr lang="es-CL" sz="3000" dirty="0">
                <a:solidFill>
                  <a:schemeClr val="accent1">
                    <a:lumMod val="50000"/>
                  </a:schemeClr>
                </a:solidFill>
              </a:rPr>
              <a:t>13:00 – 13:10 Bienvenida</a:t>
            </a:r>
          </a:p>
          <a:p>
            <a:pPr marL="2155032" indent="-2147888" defTabSz="1371600">
              <a:defRPr/>
            </a:pPr>
            <a:r>
              <a:rPr lang="es-CL" sz="3000" dirty="0">
                <a:solidFill>
                  <a:schemeClr val="accent1">
                    <a:lumMod val="50000"/>
                  </a:schemeClr>
                </a:solidFill>
              </a:rPr>
              <a:t>13:10 – 13:15 Revisión acta anterior</a:t>
            </a:r>
          </a:p>
          <a:p>
            <a:r>
              <a:rPr lang="en-GB" sz="3000" dirty="0">
                <a:solidFill>
                  <a:schemeClr val="accent1">
                    <a:lumMod val="50000"/>
                  </a:schemeClr>
                </a:solidFill>
              </a:rPr>
              <a:t>13:15 – 13:45 </a:t>
            </a:r>
            <a:r>
              <a:rPr lang="es-CL" sz="3000" dirty="0">
                <a:solidFill>
                  <a:schemeClr val="accent1">
                    <a:lumMod val="50000"/>
                  </a:schemeClr>
                </a:solidFill>
              </a:rPr>
              <a:t>“Creación del Center </a:t>
            </a:r>
            <a:r>
              <a:rPr lang="es-CL" sz="3000" dirty="0" err="1">
                <a:solidFill>
                  <a:schemeClr val="accent1">
                    <a:lumMod val="50000"/>
                  </a:schemeClr>
                </a:solidFill>
              </a:rPr>
              <a:t>for</a:t>
            </a:r>
            <a:r>
              <a:rPr lang="es-CL" sz="3000" dirty="0">
                <a:solidFill>
                  <a:schemeClr val="accent1">
                    <a:lumMod val="50000"/>
                  </a:schemeClr>
                </a:solidFill>
              </a:rPr>
              <a:t> </a:t>
            </a:r>
            <a:r>
              <a:rPr lang="es-CL" sz="3000" dirty="0" err="1">
                <a:solidFill>
                  <a:schemeClr val="accent1">
                    <a:lumMod val="50000"/>
                  </a:schemeClr>
                </a:solidFill>
              </a:rPr>
              <a:t>Biodiversity</a:t>
            </a:r>
            <a:r>
              <a:rPr lang="es-CL" sz="3000" dirty="0">
                <a:solidFill>
                  <a:schemeClr val="accent1">
                    <a:lumMod val="50000"/>
                  </a:schemeClr>
                </a:solidFill>
              </a:rPr>
              <a:t> </a:t>
            </a:r>
            <a:r>
              <a:rPr lang="es-CL" sz="3000" dirty="0" err="1">
                <a:solidFill>
                  <a:schemeClr val="accent1">
                    <a:lumMod val="50000"/>
                  </a:schemeClr>
                </a:solidFill>
              </a:rPr>
              <a:t>Finance</a:t>
            </a:r>
            <a:r>
              <a:rPr lang="es-CL" sz="3000" dirty="0">
                <a:solidFill>
                  <a:schemeClr val="accent1">
                    <a:lumMod val="50000"/>
                  </a:schemeClr>
                </a:solidFill>
              </a:rPr>
              <a:t> and Natural Capital”, Rodrigo Arriagada, Pontificia Universidad Católica.</a:t>
            </a:r>
            <a:endParaRPr lang="en-GB" sz="3000" dirty="0">
              <a:solidFill>
                <a:schemeClr val="accent1">
                  <a:lumMod val="50000"/>
                </a:schemeClr>
              </a:solidFill>
            </a:endParaRPr>
          </a:p>
          <a:p>
            <a:pPr algn="l"/>
            <a:r>
              <a:rPr lang="en-GB" sz="3000" dirty="0">
                <a:solidFill>
                  <a:schemeClr val="accent1">
                    <a:lumMod val="50000"/>
                  </a:schemeClr>
                </a:solidFill>
              </a:rPr>
              <a:t>13:45 – 14:25 </a:t>
            </a:r>
            <a:r>
              <a:rPr lang="es-CL" sz="3000" dirty="0">
                <a:solidFill>
                  <a:schemeClr val="accent1">
                    <a:lumMod val="50000"/>
                  </a:schemeClr>
                </a:solidFill>
              </a:rPr>
              <a:t>“Eureka Multilateral </a:t>
            </a:r>
            <a:r>
              <a:rPr lang="es-CL" sz="3000" dirty="0" err="1">
                <a:solidFill>
                  <a:schemeClr val="accent1">
                    <a:lumMod val="50000"/>
                  </a:schemeClr>
                </a:solidFill>
              </a:rPr>
              <a:t>Call</a:t>
            </a:r>
            <a:r>
              <a:rPr lang="es-CL" sz="3000" dirty="0">
                <a:solidFill>
                  <a:schemeClr val="accent1">
                    <a:lumMod val="50000"/>
                  </a:schemeClr>
                </a:solidFill>
              </a:rPr>
              <a:t> 2024 Network </a:t>
            </a:r>
            <a:r>
              <a:rPr lang="es-CL" sz="3000" dirty="0" err="1">
                <a:solidFill>
                  <a:schemeClr val="accent1">
                    <a:lumMod val="50000"/>
                  </a:schemeClr>
                </a:solidFill>
              </a:rPr>
              <a:t>Projects</a:t>
            </a:r>
            <a:r>
              <a:rPr lang="es-CL" sz="3000" dirty="0">
                <a:solidFill>
                  <a:schemeClr val="accent1">
                    <a:lumMod val="50000"/>
                  </a:schemeClr>
                </a:solidFill>
              </a:rPr>
              <a:t>”, Jocelyn </a:t>
            </a:r>
            <a:r>
              <a:rPr lang="es-CL" sz="3000" dirty="0" err="1">
                <a:solidFill>
                  <a:schemeClr val="accent1">
                    <a:lumMod val="50000"/>
                  </a:schemeClr>
                </a:solidFill>
              </a:rPr>
              <a:t>Olivari</a:t>
            </a:r>
            <a:r>
              <a:rPr lang="es-CL" sz="3000" dirty="0">
                <a:solidFill>
                  <a:schemeClr val="accent1">
                    <a:lumMod val="50000"/>
                  </a:schemeClr>
                </a:solidFill>
              </a:rPr>
              <a:t>, Gerente de Innovación, Directora Ejecutiva Comité </a:t>
            </a:r>
            <a:r>
              <a:rPr lang="es-CL" sz="3000" dirty="0" err="1">
                <a:solidFill>
                  <a:schemeClr val="accent1">
                    <a:lumMod val="50000"/>
                  </a:schemeClr>
                </a:solidFill>
              </a:rPr>
              <a:t>InnovaChile</a:t>
            </a:r>
            <a:r>
              <a:rPr lang="es-CL" sz="3000" dirty="0">
                <a:solidFill>
                  <a:schemeClr val="accent1">
                    <a:lumMod val="50000"/>
                  </a:schemeClr>
                </a:solidFill>
              </a:rPr>
              <a:t>, CORFO.</a:t>
            </a:r>
          </a:p>
          <a:p>
            <a:r>
              <a:rPr lang="en-GB" sz="3000" dirty="0">
                <a:solidFill>
                  <a:schemeClr val="accent1">
                    <a:lumMod val="50000"/>
                  </a:schemeClr>
                </a:solidFill>
              </a:rPr>
              <a:t>14:25 – 14:40</a:t>
            </a:r>
            <a:r>
              <a:rPr lang="es-CL" sz="3000" dirty="0">
                <a:solidFill>
                  <a:schemeClr val="accent1">
                    <a:lumMod val="50000"/>
                  </a:schemeClr>
                </a:solidFill>
              </a:rPr>
              <a:t> “Programa Transforma Cambio Climático”, Irina Reyes, Gerenta de Proyecto TCC, CORFO.</a:t>
            </a:r>
          </a:p>
          <a:p>
            <a:pPr algn="l"/>
            <a:r>
              <a:rPr lang="es-CL" sz="3000" dirty="0">
                <a:solidFill>
                  <a:schemeClr val="accent1">
                    <a:lumMod val="50000"/>
                  </a:schemeClr>
                </a:solidFill>
              </a:rPr>
              <a:t>14:40 </a:t>
            </a:r>
            <a:r>
              <a:rPr lang="en-GB" sz="3000" dirty="0">
                <a:solidFill>
                  <a:schemeClr val="accent1">
                    <a:lumMod val="50000"/>
                  </a:schemeClr>
                </a:solidFill>
              </a:rPr>
              <a:t>– 14:50</a:t>
            </a:r>
            <a:r>
              <a:rPr lang="es-CL" sz="3000" dirty="0">
                <a:solidFill>
                  <a:schemeClr val="accent1">
                    <a:lumMod val="50000"/>
                  </a:schemeClr>
                </a:solidFill>
              </a:rPr>
              <a:t> </a:t>
            </a:r>
            <a:r>
              <a:rPr lang="es-CL" sz="3000" b="1" dirty="0">
                <a:solidFill>
                  <a:schemeClr val="accent1">
                    <a:lumMod val="50000"/>
                  </a:schemeClr>
                </a:solidFill>
              </a:rPr>
              <a:t>“Avance Comité de Carbono Neutralidad y Resiliencia”, “Consulta Ciudadana del Reglamento del Artículo6”; “CLG UK: More </a:t>
            </a:r>
            <a:r>
              <a:rPr lang="es-CL" sz="3000" b="1" dirty="0" err="1">
                <a:solidFill>
                  <a:schemeClr val="accent1">
                    <a:lumMod val="50000"/>
                  </a:schemeClr>
                </a:solidFill>
              </a:rPr>
              <a:t>Renewables</a:t>
            </a:r>
            <a:r>
              <a:rPr lang="es-CL" sz="3000" b="1" dirty="0">
                <a:solidFill>
                  <a:schemeClr val="accent1">
                    <a:lumMod val="50000"/>
                  </a:schemeClr>
                </a:solidFill>
              </a:rPr>
              <a:t> </a:t>
            </a:r>
            <a:r>
              <a:rPr lang="es-CL" sz="3000" b="1" dirty="0" err="1">
                <a:solidFill>
                  <a:schemeClr val="accent1">
                    <a:lumMod val="50000"/>
                  </a:schemeClr>
                </a:solidFill>
              </a:rPr>
              <a:t>Campaign</a:t>
            </a:r>
            <a:r>
              <a:rPr lang="es-CL" sz="3000" b="1" dirty="0">
                <a:solidFill>
                  <a:schemeClr val="accent1">
                    <a:lumMod val="50000"/>
                  </a:schemeClr>
                </a:solidFill>
              </a:rPr>
              <a:t>”; </a:t>
            </a:r>
            <a:r>
              <a:rPr lang="es-CL" sz="3000" dirty="0">
                <a:solidFill>
                  <a:schemeClr val="accent1">
                    <a:lumMod val="50000"/>
                  </a:schemeClr>
                </a:solidFill>
              </a:rPr>
              <a:t>Teresa Ruiz-Tagle, CLG Chile.</a:t>
            </a:r>
          </a:p>
          <a:p>
            <a:r>
              <a:rPr lang="es-CL" sz="3000" dirty="0">
                <a:solidFill>
                  <a:schemeClr val="accent1">
                    <a:lumMod val="50000"/>
                  </a:schemeClr>
                </a:solidFill>
              </a:rPr>
              <a:t>14:50</a:t>
            </a:r>
            <a:r>
              <a:rPr lang="en-GB" sz="3000" dirty="0">
                <a:solidFill>
                  <a:schemeClr val="accent1">
                    <a:lumMod val="50000"/>
                  </a:schemeClr>
                </a:solidFill>
              </a:rPr>
              <a:t> – </a:t>
            </a:r>
            <a:r>
              <a:rPr lang="es-CL" sz="3000" dirty="0">
                <a:solidFill>
                  <a:schemeClr val="accent1">
                    <a:lumMod val="50000"/>
                  </a:schemeClr>
                </a:solidFill>
              </a:rPr>
              <a:t>15:00 Varios: Próximas actividades</a:t>
            </a:r>
          </a:p>
        </p:txBody>
      </p:sp>
      <p:pic>
        <p:nvPicPr>
          <p:cNvPr id="5" name="Imagen 4">
            <a:extLst>
              <a:ext uri="{FF2B5EF4-FFF2-40B4-BE49-F238E27FC236}">
                <a16:creationId xmlns:a16="http://schemas.microsoft.com/office/drawing/2014/main" id="{91A1914B-C291-2B0B-FF66-6A0B89D48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301" y="9197792"/>
            <a:ext cx="14798499" cy="675536"/>
          </a:xfrm>
          <a:prstGeom prst="rect">
            <a:avLst/>
          </a:prstGeom>
        </p:spPr>
      </p:pic>
    </p:spTree>
    <p:extLst>
      <p:ext uri="{BB962C8B-B14F-4D97-AF65-F5344CB8AC3E}">
        <p14:creationId xmlns:p14="http://schemas.microsoft.com/office/powerpoint/2010/main" val="174095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7DD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11480</TotalTime>
  <Words>4311</Words>
  <Application>Microsoft Macintosh PowerPoint</Application>
  <PresentationFormat>Personalizado</PresentationFormat>
  <Paragraphs>370</Paragraphs>
  <Slides>31</Slides>
  <Notes>14</Notes>
  <HiddenSlides>0</HiddenSlides>
  <MMClips>0</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31</vt:i4>
      </vt:variant>
    </vt:vector>
  </HeadingPairs>
  <TitlesOfParts>
    <vt:vector size="48" baseType="lpstr">
      <vt:lpstr>Arial</vt:lpstr>
      <vt:lpstr>Arial MT</vt:lpstr>
      <vt:lpstr>Calibri</vt:lpstr>
      <vt:lpstr>Cambria</vt:lpstr>
      <vt:lpstr>Corbel</vt:lpstr>
      <vt:lpstr>DM Sans Bold</vt:lpstr>
      <vt:lpstr>Gill Sans MT</vt:lpstr>
      <vt:lpstr>Microsoft Sans Serif</vt:lpstr>
      <vt:lpstr>Open Sans Bold</vt:lpstr>
      <vt:lpstr>Roboto</vt:lpstr>
      <vt:lpstr>Segoe UI</vt:lpstr>
      <vt:lpstr>Trebuchet MS</vt:lpstr>
      <vt:lpstr>TT Drugs</vt:lpstr>
      <vt:lpstr>TT Drugs Bold</vt:lpstr>
      <vt:lpstr>Verdana</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Comité de Carbono-Neutralidad y Resiliencia</vt:lpstr>
      <vt:lpstr>Presentación de PowerPoint</vt:lpstr>
      <vt:lpstr>Alcances del trabajo encomendado al Comité</vt:lpstr>
      <vt:lpstr>Presentación de PowerPoint</vt:lpstr>
      <vt:lpstr>Gobernanza</vt:lpstr>
      <vt:lpstr>Participación y comunicación</vt:lpstr>
      <vt:lpstr>Metodología de trabajo 1/4</vt:lpstr>
      <vt:lpstr>Planificación de las sesiones 2/4</vt:lpstr>
      <vt:lpstr>Metodología de trabajo 4/4</vt:lpstr>
      <vt:lpstr>Avances del grupo Silvoagropecuario</vt:lpstr>
      <vt:lpstr>Avances del grupo Ciudades Sostenibles</vt:lpstr>
      <vt:lpstr>Avances del grupo Seguridad Hídrica</vt:lpstr>
      <vt:lpstr>Avances del grupo Industria Baja en Carbono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Copia de Presentación para empresa agenda reunión de equipo degradados profesionales azul y blanco</dc:title>
  <dc:creator>Maria Teresa Ruiz-Tagle</dc:creator>
  <cp:keywords>DAFh_XC1Z08,BAFYHMZLYzU</cp:keywords>
  <cp:lastModifiedBy>maria teresa ruiz-tagle</cp:lastModifiedBy>
  <cp:revision>91</cp:revision>
  <dcterms:created xsi:type="dcterms:W3CDTF">2023-05-05T23:47:02Z</dcterms:created>
  <dcterms:modified xsi:type="dcterms:W3CDTF">2024-06-18T14:30:07Z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2023-05-04T00:00:00Z</vt:filetime>
  </property>
  <property fmtid="{D5CDD505-2E9C-101B-9397-08002B2CF9AE}" pid="3" name="Creator">
    <vt:lpwstr>Canva</vt:lpwstr>
  </property>
  <property fmtid="{D5CDD505-2E9C-101B-9397-08002B2CF9AE}" pid="4" name="LastSaved">
    <vt:filetime>2023-05-05T00:00:00Z</vt:filetime>
  </property>
</Properties>
</file>