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3" r:id="rId1"/>
    <p:sldMasterId id="2147483784" r:id="rId2"/>
    <p:sldMasterId id="2147483785" r:id="rId3"/>
    <p:sldMasterId id="2147483786" r:id="rId4"/>
  </p:sldMasterIdLst>
  <p:notesMasterIdLst>
    <p:notesMasterId r:id="rId5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x="9144000" cy="5143500" type="screen16x9"/>
  <p:notesSz cx="6858000" cy="9144000"/>
  <p:embeddedFontLst>
    <p:embeddedFont>
      <p:font typeface="Archivo" pitchFamily="2" charset="77"/>
      <p:regular r:id="rId58"/>
      <p:bold r:id="rId59"/>
      <p:italic r:id="rId60"/>
      <p:boldItalic r:id="rId61"/>
    </p:embeddedFont>
    <p:embeddedFont>
      <p:font typeface="Arial Black" panose="020B0604020202020204" pitchFamily="34" charset="0"/>
      <p:regular r:id="rId62"/>
      <p:bold r:id="rId63"/>
    </p:embeddedFont>
    <p:embeddedFont>
      <p:font typeface="Fira Sans Black" panose="020F0502020204030204" pitchFamily="34" charset="0"/>
      <p:bold r:id="rId64"/>
      <p:boldItalic r:id="rId65"/>
    </p:embeddedFont>
    <p:embeddedFont>
      <p:font typeface="Helvetica Neue" panose="02000503000000020004" pitchFamily="2" charset="0"/>
      <p:regular r:id="rId66"/>
      <p:bold r:id="rId67"/>
      <p:italic r:id="rId68"/>
      <p:boldItalic r:id="rId69"/>
    </p:embeddedFont>
    <p:embeddedFont>
      <p:font typeface="Lucida Sans" panose="020B0602030504020204" pitchFamily="34" charset="77"/>
      <p:regular r:id="rId70"/>
      <p:bold r:id="rId71"/>
      <p:italic r:id="rId72"/>
      <p:boldItalic r:id="rId73"/>
    </p:embeddedFont>
    <p:embeddedFont>
      <p:font typeface="Merriweather" pitchFamily="2" charset="77"/>
      <p:regular r:id="rId74"/>
      <p:bold r:id="rId75"/>
      <p:italic r:id="rId76"/>
      <p:boldItalic r:id="rId77"/>
    </p:embeddedFont>
    <p:embeddedFont>
      <p:font typeface="Roboto" panose="02000000000000000000" pitchFamily="2" charset="0"/>
      <p:regular r:id="rId78"/>
      <p:bold r:id="rId79"/>
      <p:italic r:id="rId80"/>
      <p:boldItalic r:id="rId81"/>
    </p:embeddedFont>
    <p:embeddedFont>
      <p:font typeface="Roboto Black" panose="02000000000000000000" pitchFamily="2" charset="0"/>
      <p:bold r:id="rId82"/>
      <p:italic r:id="rId83"/>
      <p:boldItalic r:id="rId84"/>
    </p:embeddedFont>
    <p:embeddedFont>
      <p:font typeface="Roboto Light" panose="02000000000000000000" pitchFamily="2" charset="0"/>
      <p:regular r:id="rId85"/>
      <p:bold r:id="rId86"/>
      <p:italic r:id="rId87"/>
      <p:boldItalic r:id="rId88"/>
    </p:embeddedFont>
    <p:embeddedFont>
      <p:font typeface="Roboto Medium" panose="02000000000000000000" pitchFamily="2" charset="0"/>
      <p:regular r:id="rId89"/>
      <p:bold r:id="rId90"/>
      <p:italic r:id="rId91"/>
      <p:boldItalic r:id="rId92"/>
    </p:embeddedFont>
    <p:embeddedFont>
      <p:font typeface="Roboto Serif" pitchFamily="2" charset="77"/>
      <p:regular r:id="rId93"/>
      <p:bold r:id="rId94"/>
      <p:italic r:id="rId95"/>
      <p:boldItalic r:id="rId96"/>
    </p:embeddedFont>
    <p:embeddedFont>
      <p:font typeface="Roboto Serif Medium" pitchFamily="2" charset="77"/>
      <p:regular r:id="rId97"/>
      <p:bold r:id="rId98"/>
      <p:italic r:id="rId99"/>
      <p:boldItalic r:id="rId100"/>
    </p:embeddedFont>
    <p:embeddedFont>
      <p:font typeface="Tahoma" panose="020B0604030504040204" pitchFamily="34" charset="0"/>
      <p:regular r:id="rId101"/>
      <p:bold r:id="rId102"/>
    </p:embeddedFont>
    <p:embeddedFont>
      <p:font typeface="Trebuchet MS" panose="020B0703020202090204" pitchFamily="34" charset="0"/>
      <p:regular r:id="rId103"/>
      <p:bold r:id="rId104"/>
      <p:italic r:id="rId105"/>
    </p:embeddedFont>
    <p:embeddedFont>
      <p:font typeface="Verdana" panose="020B060403050404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593"/>
  </p:normalViewPr>
  <p:slideViewPr>
    <p:cSldViewPr snapToGrid="0">
      <p:cViewPr varScale="1">
        <p:scale>
          <a:sx n="155" d="100"/>
          <a:sy n="155" d="100"/>
        </p:scale>
        <p:origin x="504" y="3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font" Target="fonts/font50.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102" Type="http://schemas.openxmlformats.org/officeDocument/2006/relationships/font" Target="fonts/font45.fntdata"/><Relationship Id="rId5" Type="http://schemas.openxmlformats.org/officeDocument/2006/relationships/slide" Target="slides/slide1.xml"/><Relationship Id="rId90" Type="http://schemas.openxmlformats.org/officeDocument/2006/relationships/font" Target="fonts/font33.fntdata"/><Relationship Id="rId95" Type="http://schemas.openxmlformats.org/officeDocument/2006/relationships/font" Target="fonts/font3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7.fntdata"/><Relationship Id="rId69" Type="http://schemas.openxmlformats.org/officeDocument/2006/relationships/font" Target="fonts/font12.fntdata"/><Relationship Id="rId113" Type="http://schemas.openxmlformats.org/officeDocument/2006/relationships/tableStyles" Target="tableStyles.xml"/><Relationship Id="rId80" Type="http://schemas.openxmlformats.org/officeDocument/2006/relationships/font" Target="fonts/font23.fntdata"/><Relationship Id="rId85" Type="http://schemas.openxmlformats.org/officeDocument/2006/relationships/font" Target="fonts/font28.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font" Target="fonts/font2.fntdata"/><Relationship Id="rId103" Type="http://schemas.openxmlformats.org/officeDocument/2006/relationships/font" Target="fonts/font46.fntdata"/><Relationship Id="rId108" Type="http://schemas.openxmlformats.org/officeDocument/2006/relationships/font" Target="fonts/font51.fntdata"/><Relationship Id="rId54" Type="http://schemas.openxmlformats.org/officeDocument/2006/relationships/slide" Target="slides/slide50.xml"/><Relationship Id="rId70" Type="http://schemas.openxmlformats.org/officeDocument/2006/relationships/font" Target="fonts/font13.fntdata"/><Relationship Id="rId75" Type="http://schemas.openxmlformats.org/officeDocument/2006/relationships/font" Target="fonts/font18.fntdata"/><Relationship Id="rId91" Type="http://schemas.openxmlformats.org/officeDocument/2006/relationships/font" Target="fonts/font34.fntdata"/><Relationship Id="rId96" Type="http://schemas.openxmlformats.org/officeDocument/2006/relationships/font" Target="fonts/font3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6" Type="http://schemas.openxmlformats.org/officeDocument/2006/relationships/font" Target="fonts/font4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font" Target="fonts/font37.fntdata"/><Relationship Id="rId99" Type="http://schemas.openxmlformats.org/officeDocument/2006/relationships/font" Target="fonts/font42.fntdata"/><Relationship Id="rId101" Type="http://schemas.openxmlformats.org/officeDocument/2006/relationships/font" Target="fonts/font4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52.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9.fntdata"/><Relationship Id="rId97" Type="http://schemas.openxmlformats.org/officeDocument/2006/relationships/font" Target="fonts/font40.fntdata"/><Relationship Id="rId104" Type="http://schemas.openxmlformats.org/officeDocument/2006/relationships/font" Target="fonts/font47.fntdata"/><Relationship Id="rId7" Type="http://schemas.openxmlformats.org/officeDocument/2006/relationships/slide" Target="slides/slide3.xml"/><Relationship Id="rId71" Type="http://schemas.openxmlformats.org/officeDocument/2006/relationships/font" Target="fonts/font14.fntdata"/><Relationship Id="rId92" Type="http://schemas.openxmlformats.org/officeDocument/2006/relationships/font" Target="fonts/font35.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9.fntdata"/><Relationship Id="rId87" Type="http://schemas.openxmlformats.org/officeDocument/2006/relationships/font" Target="fonts/font30.fntdata"/><Relationship Id="rId110" Type="http://schemas.openxmlformats.org/officeDocument/2006/relationships/presProps" Target="presProps.xml"/><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20.fntdata"/><Relationship Id="rId100" Type="http://schemas.openxmlformats.org/officeDocument/2006/relationships/font" Target="fonts/font43.fntdata"/><Relationship Id="rId105" Type="http://schemas.openxmlformats.org/officeDocument/2006/relationships/font" Target="fonts/font4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93" Type="http://schemas.openxmlformats.org/officeDocument/2006/relationships/font" Target="fonts/font36.fntdata"/><Relationship Id="rId98" Type="http://schemas.openxmlformats.org/officeDocument/2006/relationships/font" Target="fonts/font41.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font" Target="fonts/font5.fntdata"/><Relationship Id="rId83" Type="http://schemas.openxmlformats.org/officeDocument/2006/relationships/font" Target="fonts/font26.fntdata"/><Relationship Id="rId88" Type="http://schemas.openxmlformats.org/officeDocument/2006/relationships/font" Target="fonts/font31.fntdata"/><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4302d48c75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34302d48c7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385977b8b17_0_8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8" name="Google Shape;878;g385977b8b17_0_837:notes"/>
          <p:cNvSpPr>
            <a:spLocks noGrp="1" noRot="1" noChangeAspect="1"/>
          </p:cNvSpPr>
          <p:nvPr>
            <p:ph type="sldImg" idx="2"/>
          </p:nvPr>
        </p:nvSpPr>
        <p:spPr>
          <a:xfrm>
            <a:off x="-54429" y="1143000"/>
            <a:ext cx="6966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385977b8b17_0_8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3" name="Google Shape;883;g385977b8b17_0_841:notes"/>
          <p:cNvSpPr>
            <a:spLocks noGrp="1" noRot="1" noChangeAspect="1"/>
          </p:cNvSpPr>
          <p:nvPr>
            <p:ph type="sldImg" idx="2"/>
          </p:nvPr>
        </p:nvSpPr>
        <p:spPr>
          <a:xfrm>
            <a:off x="-54429" y="1143000"/>
            <a:ext cx="6966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85977b8b17_0_8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9" name="Google Shape;889;g385977b8b17_0_846:notes"/>
          <p:cNvSpPr>
            <a:spLocks noGrp="1" noRot="1" noChangeAspect="1"/>
          </p:cNvSpPr>
          <p:nvPr>
            <p:ph type="sldImg" idx="2"/>
          </p:nvPr>
        </p:nvSpPr>
        <p:spPr>
          <a:xfrm>
            <a:off x="-54429" y="1143000"/>
            <a:ext cx="6966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385977b8b17_0_8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7" name="Google Shape;897;g385977b8b17_0_853:notes"/>
          <p:cNvSpPr>
            <a:spLocks noGrp="1" noRot="1" noChangeAspect="1"/>
          </p:cNvSpPr>
          <p:nvPr>
            <p:ph type="sldImg" idx="2"/>
          </p:nvPr>
        </p:nvSpPr>
        <p:spPr>
          <a:xfrm>
            <a:off x="-54429" y="1143000"/>
            <a:ext cx="6966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3855c7423c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3855c7423c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38833919331_0_9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5" name="Google Shape;915;g38833919331_0_9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38833919331_0_960:notes"/>
          <p:cNvSpPr>
            <a:spLocks noGrp="1" noRot="1" noChangeAspect="1"/>
          </p:cNvSpPr>
          <p:nvPr>
            <p:ph type="sldImg" idx="2"/>
          </p:nvPr>
        </p:nvSpPr>
        <p:spPr>
          <a:xfrm>
            <a:off x="153514" y="568946"/>
            <a:ext cx="6534000" cy="368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923" name="Google Shape;923;g38833919331_0_960:notes"/>
          <p:cNvSpPr txBox="1">
            <a:spLocks noGrp="1"/>
          </p:cNvSpPr>
          <p:nvPr>
            <p:ph type="body" idx="1"/>
          </p:nvPr>
        </p:nvSpPr>
        <p:spPr>
          <a:xfrm>
            <a:off x="256081" y="4667652"/>
            <a:ext cx="6328500" cy="37314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Clr>
                <a:schemeClr val="dk1"/>
              </a:buClr>
              <a:buSzPts val="1200"/>
              <a:buNone/>
            </a:pPr>
            <a:endParaRPr/>
          </a:p>
        </p:txBody>
      </p:sp>
      <p:sp>
        <p:nvSpPr>
          <p:cNvPr id="924" name="Google Shape;924;g38833919331_0_960:notes"/>
          <p:cNvSpPr txBox="1">
            <a:spLocks noGrp="1"/>
          </p:cNvSpPr>
          <p:nvPr>
            <p:ph type="sldNum" idx="12"/>
          </p:nvPr>
        </p:nvSpPr>
        <p:spPr>
          <a:xfrm>
            <a:off x="3884615" y="8656926"/>
            <a:ext cx="2881200" cy="459000"/>
          </a:xfrm>
          <a:prstGeom prst="rect">
            <a:avLst/>
          </a:prstGeom>
          <a:noFill/>
          <a:ln>
            <a:noFill/>
          </a:ln>
        </p:spPr>
        <p:txBody>
          <a:bodyPr spcFirstLastPara="1" wrap="square" lIns="91350" tIns="45675" rIns="91350" bIns="456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38833919331_0_968:notes"/>
          <p:cNvSpPr txBox="1">
            <a:spLocks noGrp="1"/>
          </p:cNvSpPr>
          <p:nvPr>
            <p:ph type="body" idx="1"/>
          </p:nvPr>
        </p:nvSpPr>
        <p:spPr>
          <a:xfrm>
            <a:off x="256081" y="4667652"/>
            <a:ext cx="6328500" cy="3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2" name="Google Shape;932;g38833919331_0_968:notes"/>
          <p:cNvSpPr>
            <a:spLocks noGrp="1" noRot="1" noChangeAspect="1"/>
          </p:cNvSpPr>
          <p:nvPr>
            <p:ph type="sldImg" idx="2"/>
          </p:nvPr>
        </p:nvSpPr>
        <p:spPr>
          <a:xfrm>
            <a:off x="154035" y="569277"/>
            <a:ext cx="6532800" cy="368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38833919331_0_9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9" name="Google Shape;939;g38833919331_0_9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38833919331_0_9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5" name="Google Shape;945;g38833919331_0_9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34302d48c7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34302d48c7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38833919331_0_986:notes"/>
          <p:cNvSpPr>
            <a:spLocks noGrp="1" noRot="1" noChangeAspect="1"/>
          </p:cNvSpPr>
          <p:nvPr>
            <p:ph type="sldImg" idx="2"/>
          </p:nvPr>
        </p:nvSpPr>
        <p:spPr>
          <a:xfrm>
            <a:off x="153514" y="568946"/>
            <a:ext cx="6534000" cy="368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953" name="Google Shape;953;g38833919331_0_986:notes"/>
          <p:cNvSpPr txBox="1">
            <a:spLocks noGrp="1"/>
          </p:cNvSpPr>
          <p:nvPr>
            <p:ph type="body" idx="1"/>
          </p:nvPr>
        </p:nvSpPr>
        <p:spPr>
          <a:xfrm>
            <a:off x="256081" y="4667652"/>
            <a:ext cx="6328500" cy="37314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Clr>
                <a:schemeClr val="dk1"/>
              </a:buClr>
              <a:buSzPts val="1200"/>
              <a:buNone/>
            </a:pPr>
            <a:endParaRPr/>
          </a:p>
        </p:txBody>
      </p:sp>
      <p:sp>
        <p:nvSpPr>
          <p:cNvPr id="954" name="Google Shape;954;g38833919331_0_986:notes"/>
          <p:cNvSpPr txBox="1">
            <a:spLocks noGrp="1"/>
          </p:cNvSpPr>
          <p:nvPr>
            <p:ph type="sldNum" idx="12"/>
          </p:nvPr>
        </p:nvSpPr>
        <p:spPr>
          <a:xfrm>
            <a:off x="3884615" y="8656926"/>
            <a:ext cx="2881200" cy="459000"/>
          </a:xfrm>
          <a:prstGeom prst="rect">
            <a:avLst/>
          </a:prstGeom>
          <a:noFill/>
          <a:ln>
            <a:noFill/>
          </a:ln>
        </p:spPr>
        <p:txBody>
          <a:bodyPr spcFirstLastPara="1" wrap="square" lIns="91350" tIns="45675" rIns="91350" bIns="45675" anchor="b" anchorCtr="0">
            <a:noAutofit/>
          </a:bodyPr>
          <a:lstStyle/>
          <a:p>
            <a:pPr marL="0" marR="0" lvl="0" indent="0" algn="r" rtl="0">
              <a:lnSpc>
                <a:spcPct val="100000"/>
              </a:lnSpc>
              <a:spcBef>
                <a:spcPts val="0"/>
              </a:spcBef>
              <a:spcAft>
                <a:spcPts val="0"/>
              </a:spcAft>
              <a:buClr>
                <a:srgbClr val="6E6F73"/>
              </a:buClr>
              <a:buSzPts val="1400"/>
              <a:buFont typeface="Trebuchet MS"/>
              <a:buNone/>
            </a:pPr>
            <a:r>
              <a:rPr lang="es" sz="1400" b="0" i="0" u="none" strike="noStrike" cap="none">
                <a:solidFill>
                  <a:srgbClr val="6E6F73"/>
                </a:solidFill>
                <a:latin typeface="Trebuchet MS"/>
                <a:ea typeface="Trebuchet MS"/>
                <a:cs typeface="Trebuchet MS"/>
                <a:sym typeface="Trebuchet MS"/>
              </a:rPr>
              <a:t>Notes view: </a:t>
            </a:r>
            <a:fld id="{00000000-1234-1234-1234-123412341234}" type="slidenum">
              <a:rPr lang="es" sz="1400" b="0" i="0" u="none" strike="noStrike" cap="none">
                <a:solidFill>
                  <a:srgbClr val="6E6F73"/>
                </a:solidFill>
                <a:latin typeface="Trebuchet MS"/>
                <a:ea typeface="Trebuchet MS"/>
                <a:cs typeface="Trebuchet MS"/>
                <a:sym typeface="Trebuchet MS"/>
              </a:rPr>
              <a:t>20</a:t>
            </a:fld>
            <a:endParaRPr sz="1400" b="0" i="0" u="none" strike="noStrike" cap="none">
              <a:solidFill>
                <a:srgbClr val="6E6F73"/>
              </a:solidFill>
              <a:latin typeface="Trebuchet MS"/>
              <a:ea typeface="Trebuchet MS"/>
              <a:cs typeface="Trebuchet MS"/>
              <a:sym typeface="Trebuchet M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8833919331_0_1046:notes"/>
          <p:cNvSpPr txBox="1">
            <a:spLocks noGrp="1"/>
          </p:cNvSpPr>
          <p:nvPr>
            <p:ph type="body" idx="1"/>
          </p:nvPr>
        </p:nvSpPr>
        <p:spPr>
          <a:xfrm>
            <a:off x="256081" y="4667652"/>
            <a:ext cx="6328500" cy="3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4" name="Google Shape;1014;g38833919331_0_1046:notes"/>
          <p:cNvSpPr>
            <a:spLocks noGrp="1" noRot="1" noChangeAspect="1"/>
          </p:cNvSpPr>
          <p:nvPr>
            <p:ph type="sldImg" idx="2"/>
          </p:nvPr>
        </p:nvSpPr>
        <p:spPr>
          <a:xfrm>
            <a:off x="154035" y="569277"/>
            <a:ext cx="6532800" cy="368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8833919331_0_1051:notes"/>
          <p:cNvSpPr txBox="1">
            <a:spLocks noGrp="1"/>
          </p:cNvSpPr>
          <p:nvPr>
            <p:ph type="body" idx="1"/>
          </p:nvPr>
        </p:nvSpPr>
        <p:spPr>
          <a:xfrm>
            <a:off x="256081" y="4667652"/>
            <a:ext cx="6328500" cy="3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0" name="Google Shape;1020;g38833919331_0_1051:notes"/>
          <p:cNvSpPr>
            <a:spLocks noGrp="1" noRot="1" noChangeAspect="1"/>
          </p:cNvSpPr>
          <p:nvPr>
            <p:ph type="sldImg" idx="2"/>
          </p:nvPr>
        </p:nvSpPr>
        <p:spPr>
          <a:xfrm>
            <a:off x="154035" y="569277"/>
            <a:ext cx="6532800" cy="368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8833919331_0_1099:notes"/>
          <p:cNvSpPr txBox="1">
            <a:spLocks noGrp="1"/>
          </p:cNvSpPr>
          <p:nvPr>
            <p:ph type="body" idx="1"/>
          </p:nvPr>
        </p:nvSpPr>
        <p:spPr>
          <a:xfrm>
            <a:off x="256081" y="4667652"/>
            <a:ext cx="6328500" cy="3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9" name="Google Shape;1069;g38833919331_0_1099:notes"/>
          <p:cNvSpPr>
            <a:spLocks noGrp="1" noRot="1" noChangeAspect="1"/>
          </p:cNvSpPr>
          <p:nvPr>
            <p:ph type="sldImg" idx="2"/>
          </p:nvPr>
        </p:nvSpPr>
        <p:spPr>
          <a:xfrm>
            <a:off x="154035" y="569277"/>
            <a:ext cx="6532800" cy="368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38833919331_0_1204:notes"/>
          <p:cNvSpPr>
            <a:spLocks noGrp="1" noRot="1" noChangeAspect="1"/>
          </p:cNvSpPr>
          <p:nvPr>
            <p:ph type="sldImg" idx="2"/>
          </p:nvPr>
        </p:nvSpPr>
        <p:spPr>
          <a:xfrm>
            <a:off x="153514" y="568946"/>
            <a:ext cx="6534000" cy="3687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175" name="Google Shape;1175;g38833919331_0_1204:notes"/>
          <p:cNvSpPr txBox="1">
            <a:spLocks noGrp="1"/>
          </p:cNvSpPr>
          <p:nvPr>
            <p:ph type="body" idx="1"/>
          </p:nvPr>
        </p:nvSpPr>
        <p:spPr>
          <a:xfrm>
            <a:off x="256081" y="4667652"/>
            <a:ext cx="6328500" cy="3731400"/>
          </a:xfrm>
          <a:prstGeom prst="rect">
            <a:avLst/>
          </a:prstGeom>
          <a:noFill/>
          <a:ln>
            <a:noFill/>
          </a:ln>
        </p:spPr>
        <p:txBody>
          <a:bodyPr spcFirstLastPara="1" wrap="square" lIns="91350" tIns="45675" rIns="91350" bIns="45675" anchor="t" anchorCtr="0">
            <a:noAutofit/>
          </a:bodyPr>
          <a:lstStyle/>
          <a:p>
            <a:pPr marL="0" lvl="0" indent="0" algn="l" rtl="0">
              <a:lnSpc>
                <a:spcPct val="100000"/>
              </a:lnSpc>
              <a:spcBef>
                <a:spcPts val="0"/>
              </a:spcBef>
              <a:spcAft>
                <a:spcPts val="0"/>
              </a:spcAft>
              <a:buClr>
                <a:schemeClr val="dk1"/>
              </a:buClr>
              <a:buSzPts val="1200"/>
              <a:buNone/>
            </a:pPr>
            <a:endParaRPr/>
          </a:p>
        </p:txBody>
      </p:sp>
      <p:sp>
        <p:nvSpPr>
          <p:cNvPr id="1176" name="Google Shape;1176;g38833919331_0_1204:notes"/>
          <p:cNvSpPr txBox="1">
            <a:spLocks noGrp="1"/>
          </p:cNvSpPr>
          <p:nvPr>
            <p:ph type="sldNum" idx="12"/>
          </p:nvPr>
        </p:nvSpPr>
        <p:spPr>
          <a:xfrm>
            <a:off x="3884615" y="8656926"/>
            <a:ext cx="2881200" cy="459000"/>
          </a:xfrm>
          <a:prstGeom prst="rect">
            <a:avLst/>
          </a:prstGeom>
          <a:noFill/>
          <a:ln>
            <a:noFill/>
          </a:ln>
        </p:spPr>
        <p:txBody>
          <a:bodyPr spcFirstLastPara="1" wrap="square" lIns="91350" tIns="45675" rIns="91350" bIns="456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38833919331_0_1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4" name="Google Shape;1184;g38833919331_0_1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38833919331_0_1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1" name="Google Shape;1191;g38833919331_0_1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38833919331_0_1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9" name="Google Shape;1199;g38833919331_0_1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38833919331_0_1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5" name="Google Shape;1205;g38833919331_0_1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38833919331_0_1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1" name="Google Shape;1211;g38833919331_0_1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75d437e93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375d437e9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38833919331_0_1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2" name="Google Shape;1222;g38833919331_0_1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38833919331_0_1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0" name="Google Shape;1230;g38833919331_0_1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38833919331_0_1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6" name="Google Shape;1236;g38833919331_0_1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3855c7423c9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3855c7423c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38573eefd5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5" name="Google Shape;1255;g38573eefd5c_1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38573eefd5c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3" name="Google Shape;1263;g38573eefd5c_1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38573eefd5c_1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7" name="Google Shape;1287;g38573eefd5c_1_7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38573eefd5c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0" name="Google Shape;1300;g38573eefd5c_1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38573eefd5c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6" name="Google Shape;1346;g38573eefd5c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38573eefd5c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5" name="Google Shape;1365;g38573eefd5c_1_1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3855c7423c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3855c7423c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38573eefd5c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CLG está apoyando en el análisis técnico de la NDC.</a:t>
            </a:r>
            <a:endParaRPr/>
          </a:p>
        </p:txBody>
      </p:sp>
      <p:sp>
        <p:nvSpPr>
          <p:cNvPr id="1390" name="Google Shape;1390;g38573eefd5c_1_1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38573eefd5c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9" name="Google Shape;1409;g38573eefd5c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3855c7423c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3855c7423c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37a8e729b13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37a8e729b1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37a9b5e8d6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37a9b5e8d6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37a9b5e8d6c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37a9b5e8d6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38590a2a327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38590a2a32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3855c7423c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3855c7423c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3855c7423c9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3855c7423c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3855c7423c9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3855c7423c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385977b8b17_0_8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6" name="Google Shape;846;g385977b8b17_0_810:notes"/>
          <p:cNvSpPr>
            <a:spLocks noGrp="1" noRot="1" noChangeAspect="1"/>
          </p:cNvSpPr>
          <p:nvPr>
            <p:ph type="sldImg" idx="2"/>
          </p:nvPr>
        </p:nvSpPr>
        <p:spPr>
          <a:xfrm>
            <a:off x="-54429" y="1143000"/>
            <a:ext cx="6966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3855c7423c9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3855c7423c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3855c7423c9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3855c7423c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375d437e934_3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375d437e934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85977b8b17_0_8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3" name="Google Shape;853;g385977b8b17_0_816:notes"/>
          <p:cNvSpPr>
            <a:spLocks noGrp="1" noRot="1" noChangeAspect="1"/>
          </p:cNvSpPr>
          <p:nvPr>
            <p:ph type="sldImg" idx="2"/>
          </p:nvPr>
        </p:nvSpPr>
        <p:spPr>
          <a:xfrm>
            <a:off x="-54429" y="1143000"/>
            <a:ext cx="6966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85977b8b17_0_8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9" name="Google Shape;859;g385977b8b17_0_821:notes"/>
          <p:cNvSpPr>
            <a:spLocks noGrp="1" noRot="1" noChangeAspect="1"/>
          </p:cNvSpPr>
          <p:nvPr>
            <p:ph type="sldImg" idx="2"/>
          </p:nvPr>
        </p:nvSpPr>
        <p:spPr>
          <a:xfrm>
            <a:off x="-54429" y="1143000"/>
            <a:ext cx="6966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85977b8b17_0_8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5" name="Google Shape;865;g385977b8b17_0_826:notes"/>
          <p:cNvSpPr>
            <a:spLocks noGrp="1" noRot="1" noChangeAspect="1"/>
          </p:cNvSpPr>
          <p:nvPr>
            <p:ph type="sldImg" idx="2"/>
          </p:nvPr>
        </p:nvSpPr>
        <p:spPr>
          <a:xfrm>
            <a:off x="-54429" y="1143000"/>
            <a:ext cx="6966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85977b8b17_0_8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2" name="Google Shape;872;g385977b8b17_0_832:notes"/>
          <p:cNvSpPr>
            <a:spLocks noGrp="1" noRot="1" noChangeAspect="1"/>
          </p:cNvSpPr>
          <p:nvPr>
            <p:ph type="sldImg" idx="2"/>
          </p:nvPr>
        </p:nvSpPr>
        <p:spPr>
          <a:xfrm>
            <a:off x="-54429" y="1143000"/>
            <a:ext cx="6966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 Gray slice heading">
  <p:cSld name="D. Gray slice heading">
    <p:bg>
      <p:bgPr>
        <a:solidFill>
          <a:srgbClr val="FFFFFF"/>
        </a:solidFill>
        <a:effectLst/>
      </p:bgPr>
    </p:bg>
    <p:spTree>
      <p:nvGrpSpPr>
        <p:cNvPr id="1" name="Shape 557"/>
        <p:cNvGrpSpPr/>
        <p:nvPr/>
      </p:nvGrpSpPr>
      <p:grpSpPr>
        <a:xfrm>
          <a:off x="0" y="0"/>
          <a:ext cx="0" cy="0"/>
          <a:chOff x="0" y="0"/>
          <a:chExt cx="0" cy="0"/>
        </a:xfrm>
      </p:grpSpPr>
      <p:sp>
        <p:nvSpPr>
          <p:cNvPr id="558" name="Google Shape;558;p10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9" name="Google Shape;559;p104"/>
          <p:cNvSpPr/>
          <p:nvPr/>
        </p:nvSpPr>
        <p:spPr>
          <a:xfrm>
            <a:off x="1" y="-982"/>
            <a:ext cx="3520800" cy="51444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560" name="Google Shape;560;p104"/>
          <p:cNvSpPr txBox="1">
            <a:spLocks noGrp="1"/>
          </p:cNvSpPr>
          <p:nvPr>
            <p:ph type="subTitle" idx="1"/>
          </p:nvPr>
        </p:nvSpPr>
        <p:spPr>
          <a:xfrm>
            <a:off x="472500" y="1619240"/>
            <a:ext cx="2808000" cy="406500"/>
          </a:xfrm>
          <a:prstGeom prst="rect">
            <a:avLst/>
          </a:prstGeom>
          <a:noFill/>
          <a:ln>
            <a:noFill/>
          </a:ln>
        </p:spPr>
        <p:txBody>
          <a:bodyPr spcFirstLastPara="1" wrap="square" lIns="0" tIns="0" rIns="0" bIns="0" anchor="t" anchorCtr="0">
            <a:noAutofit/>
          </a:bodyPr>
          <a:lstStyle>
            <a:lvl1pPr lvl="0" algn="l">
              <a:lnSpc>
                <a:spcPct val="110000"/>
              </a:lnSpc>
              <a:spcBef>
                <a:spcPts val="500"/>
              </a:spcBef>
              <a:spcAft>
                <a:spcPts val="0"/>
              </a:spcAft>
              <a:buSzPts val="1200"/>
              <a:buNone/>
              <a:defRPr sz="1200">
                <a:solidFill>
                  <a:srgbClr val="865E32"/>
                </a:solidFill>
                <a:latin typeface="Arial"/>
                <a:ea typeface="Arial"/>
                <a:cs typeface="Arial"/>
                <a:sym typeface="Arial"/>
              </a:defRPr>
            </a:lvl1pPr>
            <a:lvl2pPr lvl="1" algn="ctr">
              <a:lnSpc>
                <a:spcPct val="90000"/>
              </a:lnSpc>
              <a:spcBef>
                <a:spcPts val="200"/>
              </a:spcBef>
              <a:spcAft>
                <a:spcPts val="0"/>
              </a:spcAft>
              <a:buSzPts val="1500"/>
              <a:buNone/>
              <a:defRPr sz="1500"/>
            </a:lvl2pPr>
            <a:lvl3pPr lvl="2" algn="ctr">
              <a:lnSpc>
                <a:spcPct val="90000"/>
              </a:lnSpc>
              <a:spcBef>
                <a:spcPts val="200"/>
              </a:spcBef>
              <a:spcAft>
                <a:spcPts val="0"/>
              </a:spcAft>
              <a:buSzPts val="1400"/>
              <a:buNone/>
              <a:defRPr sz="1400"/>
            </a:lvl3pPr>
            <a:lvl4pPr lvl="3" algn="ctr">
              <a:lnSpc>
                <a:spcPct val="110000"/>
              </a:lnSpc>
              <a:spcBef>
                <a:spcPts val="200"/>
              </a:spcBef>
              <a:spcAft>
                <a:spcPts val="0"/>
              </a:spcAft>
              <a:buSzPts val="1200"/>
              <a:buNone/>
              <a:defRPr sz="1200"/>
            </a:lvl4pPr>
            <a:lvl5pPr lvl="4" algn="ctr">
              <a:lnSpc>
                <a:spcPct val="100000"/>
              </a:lnSpc>
              <a:spcBef>
                <a:spcPts val="200"/>
              </a:spcBef>
              <a:spcAft>
                <a:spcPts val="0"/>
              </a:spcAft>
              <a:buSzPts val="1200"/>
              <a:buNone/>
              <a:defRPr sz="1200"/>
            </a:lvl5pPr>
            <a:lvl6pPr lvl="5" algn="ctr">
              <a:lnSpc>
                <a:spcPct val="90000"/>
              </a:lnSpc>
              <a:spcBef>
                <a:spcPts val="200"/>
              </a:spcBef>
              <a:spcAft>
                <a:spcPts val="0"/>
              </a:spcAft>
              <a:buSzPts val="1200"/>
              <a:buNone/>
              <a:defRPr sz="1200"/>
            </a:lvl6pPr>
            <a:lvl7pPr lvl="6" algn="ctr">
              <a:lnSpc>
                <a:spcPct val="90000"/>
              </a:lnSpc>
              <a:spcBef>
                <a:spcPts val="700"/>
              </a:spcBef>
              <a:spcAft>
                <a:spcPts val="0"/>
              </a:spcAft>
              <a:buSzPts val="1200"/>
              <a:buNone/>
              <a:defRPr sz="1200"/>
            </a:lvl7pPr>
            <a:lvl8pPr lvl="7" algn="ctr">
              <a:lnSpc>
                <a:spcPct val="90000"/>
              </a:lnSpc>
              <a:spcBef>
                <a:spcPts val="700"/>
              </a:spcBef>
              <a:spcAft>
                <a:spcPts val="0"/>
              </a:spcAft>
              <a:buSzPts val="1200"/>
              <a:buNone/>
              <a:defRPr sz="1200"/>
            </a:lvl8pPr>
            <a:lvl9pPr lvl="8" algn="ctr">
              <a:lnSpc>
                <a:spcPct val="100000"/>
              </a:lnSpc>
              <a:spcBef>
                <a:spcPts val="0"/>
              </a:spcBef>
              <a:spcAft>
                <a:spcPts val="700"/>
              </a:spcAft>
              <a:buSzPts val="1200"/>
              <a:buNone/>
              <a:defRPr sz="1200"/>
            </a:lvl9pPr>
          </a:lstStyle>
          <a:p>
            <a:endParaRPr/>
          </a:p>
        </p:txBody>
      </p:sp>
      <p:sp>
        <p:nvSpPr>
          <p:cNvPr id="561" name="Google Shape;561;p104"/>
          <p:cNvSpPr txBox="1">
            <a:spLocks noGrp="1"/>
          </p:cNvSpPr>
          <p:nvPr>
            <p:ph type="title"/>
          </p:nvPr>
        </p:nvSpPr>
        <p:spPr>
          <a:xfrm>
            <a:off x="472500" y="920286"/>
            <a:ext cx="2808000" cy="498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865E32"/>
              </a:buClr>
              <a:buSzPts val="2100"/>
              <a:buFont typeface="Arial"/>
              <a:buNone/>
              <a:defRPr sz="2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62" name="Google Shape;562;p104"/>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 Section header box">
  <p:cSld name="D. Section header box">
    <p:spTree>
      <p:nvGrpSpPr>
        <p:cNvPr id="1" name="Shape 563"/>
        <p:cNvGrpSpPr/>
        <p:nvPr/>
      </p:nvGrpSpPr>
      <p:grpSpPr>
        <a:xfrm>
          <a:off x="0" y="0"/>
          <a:ext cx="0" cy="0"/>
          <a:chOff x="0" y="0"/>
          <a:chExt cx="0" cy="0"/>
        </a:xfrm>
      </p:grpSpPr>
      <p:sp>
        <p:nvSpPr>
          <p:cNvPr id="564" name="Google Shape;564;p10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5" name="Google Shape;565;p105"/>
          <p:cNvSpPr txBox="1">
            <a:spLocks noGrp="1"/>
          </p:cNvSpPr>
          <p:nvPr>
            <p:ph type="title"/>
          </p:nvPr>
        </p:nvSpPr>
        <p:spPr>
          <a:xfrm>
            <a:off x="963557" y="2001031"/>
            <a:ext cx="7215300" cy="2400600"/>
          </a:xfrm>
          <a:prstGeom prst="rect">
            <a:avLst/>
          </a:prstGeom>
          <a:noFill/>
          <a:ln>
            <a:noFill/>
          </a:ln>
        </p:spPr>
        <p:txBody>
          <a:bodyPr spcFirstLastPara="1" wrap="square" lIns="205725" tIns="205725" rIns="205725" bIns="102875" anchor="b" anchorCtr="0">
            <a:noAutofit/>
          </a:bodyPr>
          <a:lstStyle>
            <a:lvl1pPr lvl="0" algn="l">
              <a:lnSpc>
                <a:spcPct val="111111"/>
              </a:lnSpc>
              <a:spcBef>
                <a:spcPts val="0"/>
              </a:spcBef>
              <a:spcAft>
                <a:spcPts val="0"/>
              </a:spcAft>
              <a:buClr>
                <a:srgbClr val="865E32"/>
              </a:buClr>
              <a:buSzPts val="4100"/>
              <a:buFont typeface="Arial"/>
              <a:buNone/>
              <a:defRPr sz="4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6" name="Google Shape;566;p105"/>
          <p:cNvSpPr/>
          <p:nvPr/>
        </p:nvSpPr>
        <p:spPr>
          <a:xfrm>
            <a:off x="960520" y="1068061"/>
            <a:ext cx="713700" cy="713700"/>
          </a:xfrm>
          <a:prstGeom prst="rect">
            <a:avLst/>
          </a:prstGeom>
          <a:noFill/>
          <a:ln w="9525" cap="flat" cmpd="sng">
            <a:solidFill>
              <a:srgbClr val="865E3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 Section header line">
  <p:cSld name="D. Section header line">
    <p:bg>
      <p:bgPr>
        <a:solidFill>
          <a:srgbClr val="FFFFFF"/>
        </a:solidFill>
        <a:effectLst/>
      </p:bgPr>
    </p:bg>
    <p:spTree>
      <p:nvGrpSpPr>
        <p:cNvPr id="1" name="Shape 567"/>
        <p:cNvGrpSpPr/>
        <p:nvPr/>
      </p:nvGrpSpPr>
      <p:grpSpPr>
        <a:xfrm>
          <a:off x="0" y="0"/>
          <a:ext cx="0" cy="0"/>
          <a:chOff x="0" y="0"/>
          <a:chExt cx="0" cy="0"/>
        </a:xfrm>
      </p:grpSpPr>
      <p:sp>
        <p:nvSpPr>
          <p:cNvPr id="568" name="Google Shape;568;p10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9" name="Google Shape;569;p106"/>
          <p:cNvSpPr txBox="1">
            <a:spLocks noGrp="1"/>
          </p:cNvSpPr>
          <p:nvPr>
            <p:ph type="title"/>
          </p:nvPr>
        </p:nvSpPr>
        <p:spPr>
          <a:xfrm>
            <a:off x="472500" y="2870100"/>
            <a:ext cx="8202600" cy="1530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865E32"/>
              </a:buClr>
              <a:buSzPts val="4100"/>
              <a:buFont typeface="Arial"/>
              <a:buNone/>
              <a:defRPr sz="4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570" name="Google Shape;570;p106"/>
          <p:cNvCxnSpPr/>
          <p:nvPr/>
        </p:nvCxnSpPr>
        <p:spPr>
          <a:xfrm>
            <a:off x="472500" y="2760012"/>
            <a:ext cx="8669100" cy="0"/>
          </a:xfrm>
          <a:prstGeom prst="straightConnector1">
            <a:avLst/>
          </a:prstGeom>
          <a:noFill/>
          <a:ln w="14300" cap="flat" cmpd="sng">
            <a:solidFill>
              <a:srgbClr val="865E3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D. White one third">
  <p:cSld name="D. White one third">
    <p:bg>
      <p:bgPr>
        <a:gradFill>
          <a:gsLst>
            <a:gs pos="0">
              <a:srgbClr val="865D31"/>
            </a:gs>
            <a:gs pos="100000">
              <a:srgbClr val="644625"/>
            </a:gs>
          </a:gsLst>
          <a:lin ang="8100019" scaled="0"/>
        </a:gradFill>
        <a:effectLst/>
      </p:bgPr>
    </p:bg>
    <p:spTree>
      <p:nvGrpSpPr>
        <p:cNvPr id="1" name="Shape 571"/>
        <p:cNvGrpSpPr/>
        <p:nvPr/>
      </p:nvGrpSpPr>
      <p:grpSpPr>
        <a:xfrm>
          <a:off x="0" y="0"/>
          <a:ext cx="0" cy="0"/>
          <a:chOff x="0" y="0"/>
          <a:chExt cx="0" cy="0"/>
        </a:xfrm>
      </p:grpSpPr>
      <p:pic>
        <p:nvPicPr>
          <p:cNvPr id="572" name="Google Shape;572;p107"/>
          <p:cNvPicPr preferRelativeResize="0"/>
          <p:nvPr/>
        </p:nvPicPr>
        <p:blipFill rotWithShape="1">
          <a:blip r:embed="rId2">
            <a:alphaModFix/>
          </a:blip>
          <a:srcRect l="29399" t="8740" r="98" b="27"/>
          <a:stretch/>
        </p:blipFill>
        <p:spPr>
          <a:xfrm rot="10800000" flipH="1">
            <a:off x="3048746" y="0"/>
            <a:ext cx="312713" cy="5143500"/>
          </a:xfrm>
          <a:prstGeom prst="rect">
            <a:avLst/>
          </a:prstGeom>
          <a:noFill/>
          <a:ln>
            <a:noFill/>
          </a:ln>
        </p:spPr>
      </p:pic>
      <p:sp>
        <p:nvSpPr>
          <p:cNvPr id="573" name="Google Shape;573;p10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74" name="Google Shape;574;p107"/>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575" name="Google Shape;575;p107"/>
          <p:cNvSpPr/>
          <p:nvPr/>
        </p:nvSpPr>
        <p:spPr>
          <a:xfrm>
            <a:off x="0" y="0"/>
            <a:ext cx="3059700" cy="51435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576" name="Google Shape;576;p107"/>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865E32"/>
              </a:buClr>
              <a:buSzPts val="2100"/>
              <a:buFont typeface="Arial"/>
              <a:buNone/>
              <a:defRPr sz="2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77" name="Google Shape;577;p107"/>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D. Green highlight">
  <p:cSld name="D. Green highlight">
    <p:bg>
      <p:bgPr>
        <a:gradFill>
          <a:gsLst>
            <a:gs pos="0">
              <a:srgbClr val="865D31"/>
            </a:gs>
            <a:gs pos="100000">
              <a:srgbClr val="644625"/>
            </a:gs>
          </a:gsLst>
          <a:lin ang="8100019" scaled="0"/>
        </a:gradFill>
        <a:effectLst/>
      </p:bgPr>
    </p:bg>
    <p:spTree>
      <p:nvGrpSpPr>
        <p:cNvPr id="1" name="Shape 578"/>
        <p:cNvGrpSpPr/>
        <p:nvPr/>
      </p:nvGrpSpPr>
      <p:grpSpPr>
        <a:xfrm>
          <a:off x="0" y="0"/>
          <a:ext cx="0" cy="0"/>
          <a:chOff x="0" y="0"/>
          <a:chExt cx="0" cy="0"/>
        </a:xfrm>
      </p:grpSpPr>
      <p:pic>
        <p:nvPicPr>
          <p:cNvPr id="579" name="Google Shape;579;p108"/>
          <p:cNvPicPr preferRelativeResize="0"/>
          <p:nvPr/>
        </p:nvPicPr>
        <p:blipFill rotWithShape="1">
          <a:blip r:embed="rId2">
            <a:alphaModFix/>
          </a:blip>
          <a:srcRect l="29399" t="8740" r="98" b="27"/>
          <a:stretch/>
        </p:blipFill>
        <p:spPr>
          <a:xfrm rot="10800000" flipH="1">
            <a:off x="5374205" y="0"/>
            <a:ext cx="312713" cy="5143500"/>
          </a:xfrm>
          <a:prstGeom prst="rect">
            <a:avLst/>
          </a:prstGeom>
          <a:noFill/>
          <a:ln>
            <a:noFill/>
          </a:ln>
        </p:spPr>
      </p:pic>
      <p:sp>
        <p:nvSpPr>
          <p:cNvPr id="580" name="Google Shape;580;p108"/>
          <p:cNvSpPr/>
          <p:nvPr/>
        </p:nvSpPr>
        <p:spPr>
          <a:xfrm>
            <a:off x="0" y="0"/>
            <a:ext cx="5379000" cy="51435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581" name="Google Shape;581;p10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2" name="Google Shape;582;p10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583" name="Google Shape;583;p108"/>
          <p:cNvSpPr txBox="1">
            <a:spLocks noGrp="1"/>
          </p:cNvSpPr>
          <p:nvPr>
            <p:ph type="title"/>
          </p:nvPr>
        </p:nvSpPr>
        <p:spPr>
          <a:xfrm>
            <a:off x="472501" y="467102"/>
            <a:ext cx="47076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84" name="Google Shape;584;p108"/>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D. Four column green">
  <p:cSld name="D. Four column green">
    <p:bg>
      <p:bgPr>
        <a:gradFill>
          <a:gsLst>
            <a:gs pos="0">
              <a:srgbClr val="865D31"/>
            </a:gs>
            <a:gs pos="100000">
              <a:srgbClr val="644625"/>
            </a:gs>
          </a:gsLst>
          <a:lin ang="8100019" scaled="0"/>
        </a:gradFill>
        <a:effectLst/>
      </p:bgPr>
    </p:bg>
    <p:spTree>
      <p:nvGrpSpPr>
        <p:cNvPr id="1" name="Shape 585"/>
        <p:cNvGrpSpPr/>
        <p:nvPr/>
      </p:nvGrpSpPr>
      <p:grpSpPr>
        <a:xfrm>
          <a:off x="0" y="0"/>
          <a:ext cx="0" cy="0"/>
          <a:chOff x="0" y="0"/>
          <a:chExt cx="0" cy="0"/>
        </a:xfrm>
      </p:grpSpPr>
      <p:pic>
        <p:nvPicPr>
          <p:cNvPr id="586" name="Google Shape;586;p109"/>
          <p:cNvPicPr preferRelativeResize="0"/>
          <p:nvPr/>
        </p:nvPicPr>
        <p:blipFill rotWithShape="1">
          <a:blip r:embed="rId2">
            <a:alphaModFix/>
          </a:blip>
          <a:srcRect l="29399" t="8740" r="98" b="27"/>
          <a:stretch/>
        </p:blipFill>
        <p:spPr>
          <a:xfrm rot="10800000" flipH="1">
            <a:off x="6771935" y="0"/>
            <a:ext cx="312713" cy="5143500"/>
          </a:xfrm>
          <a:prstGeom prst="rect">
            <a:avLst/>
          </a:prstGeom>
          <a:noFill/>
          <a:ln>
            <a:noFill/>
          </a:ln>
        </p:spPr>
      </p:pic>
      <p:sp>
        <p:nvSpPr>
          <p:cNvPr id="587" name="Google Shape;587;p109"/>
          <p:cNvSpPr/>
          <p:nvPr/>
        </p:nvSpPr>
        <p:spPr>
          <a:xfrm>
            <a:off x="0" y="0"/>
            <a:ext cx="6775800" cy="51435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588" name="Google Shape;588;p10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9" name="Google Shape;589;p109"/>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590" name="Google Shape;590;p109"/>
          <p:cNvSpPr txBox="1">
            <a:spLocks noGrp="1"/>
          </p:cNvSpPr>
          <p:nvPr>
            <p:ph type="title"/>
          </p:nvPr>
        </p:nvSpPr>
        <p:spPr>
          <a:xfrm>
            <a:off x="472501" y="467102"/>
            <a:ext cx="6076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91" name="Google Shape;591;p109"/>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D. Green one third">
  <p:cSld name="D. Green one third">
    <p:bg>
      <p:bgPr>
        <a:gradFill>
          <a:gsLst>
            <a:gs pos="0">
              <a:srgbClr val="865D31"/>
            </a:gs>
            <a:gs pos="100000">
              <a:srgbClr val="644625"/>
            </a:gs>
          </a:gsLst>
          <a:lin ang="8100019" scaled="0"/>
        </a:gradFill>
        <a:effectLst/>
      </p:bgPr>
    </p:bg>
    <p:spTree>
      <p:nvGrpSpPr>
        <p:cNvPr id="1" name="Shape 592"/>
        <p:cNvGrpSpPr/>
        <p:nvPr/>
      </p:nvGrpSpPr>
      <p:grpSpPr>
        <a:xfrm>
          <a:off x="0" y="0"/>
          <a:ext cx="0" cy="0"/>
          <a:chOff x="0" y="0"/>
          <a:chExt cx="0" cy="0"/>
        </a:xfrm>
      </p:grpSpPr>
      <p:pic>
        <p:nvPicPr>
          <p:cNvPr id="593" name="Google Shape;593;p110"/>
          <p:cNvPicPr preferRelativeResize="0"/>
          <p:nvPr/>
        </p:nvPicPr>
        <p:blipFill rotWithShape="1">
          <a:blip r:embed="rId2">
            <a:alphaModFix/>
          </a:blip>
          <a:srcRect l="29399" t="8740" r="98" b="27"/>
          <a:stretch/>
        </p:blipFill>
        <p:spPr>
          <a:xfrm flipH="1">
            <a:off x="2753301" y="0"/>
            <a:ext cx="312713" cy="5143500"/>
          </a:xfrm>
          <a:prstGeom prst="rect">
            <a:avLst/>
          </a:prstGeom>
          <a:noFill/>
          <a:ln>
            <a:noFill/>
          </a:ln>
        </p:spPr>
      </p:pic>
      <p:sp>
        <p:nvSpPr>
          <p:cNvPr id="594" name="Google Shape;594;p110"/>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2100"/>
              <a:buFont typeface="Arial"/>
              <a:buNone/>
              <a:defRPr sz="21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5" name="Google Shape;595;p110"/>
          <p:cNvSpPr/>
          <p:nvPr/>
        </p:nvSpPr>
        <p:spPr>
          <a:xfrm>
            <a:off x="3060572" y="-982"/>
            <a:ext cx="6083400" cy="51444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596" name="Google Shape;596;p11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7" name="Google Shape;597;p110"/>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598" name="Google Shape;598;p110"/>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D. Green half">
  <p:cSld name="D. Green half">
    <p:bg>
      <p:bgPr>
        <a:gradFill>
          <a:gsLst>
            <a:gs pos="0">
              <a:srgbClr val="865D31"/>
            </a:gs>
            <a:gs pos="100000">
              <a:srgbClr val="644625"/>
            </a:gs>
          </a:gsLst>
          <a:lin ang="8100019" scaled="0"/>
        </a:gradFill>
        <a:effectLst/>
      </p:bgPr>
    </p:bg>
    <p:spTree>
      <p:nvGrpSpPr>
        <p:cNvPr id="1" name="Shape 599"/>
        <p:cNvGrpSpPr/>
        <p:nvPr/>
      </p:nvGrpSpPr>
      <p:grpSpPr>
        <a:xfrm>
          <a:off x="0" y="0"/>
          <a:ext cx="0" cy="0"/>
          <a:chOff x="0" y="0"/>
          <a:chExt cx="0" cy="0"/>
        </a:xfrm>
      </p:grpSpPr>
      <p:pic>
        <p:nvPicPr>
          <p:cNvPr id="600" name="Google Shape;600;p111"/>
          <p:cNvPicPr preferRelativeResize="0"/>
          <p:nvPr/>
        </p:nvPicPr>
        <p:blipFill rotWithShape="1">
          <a:blip r:embed="rId2">
            <a:alphaModFix/>
          </a:blip>
          <a:srcRect l="29399" t="8740" r="98" b="27"/>
          <a:stretch/>
        </p:blipFill>
        <p:spPr>
          <a:xfrm flipH="1">
            <a:off x="4267186" y="0"/>
            <a:ext cx="312713" cy="5143500"/>
          </a:xfrm>
          <a:prstGeom prst="rect">
            <a:avLst/>
          </a:prstGeom>
          <a:noFill/>
          <a:ln>
            <a:noFill/>
          </a:ln>
        </p:spPr>
      </p:pic>
      <p:sp>
        <p:nvSpPr>
          <p:cNvPr id="601" name="Google Shape;601;p111"/>
          <p:cNvSpPr/>
          <p:nvPr/>
        </p:nvSpPr>
        <p:spPr>
          <a:xfrm>
            <a:off x="4572000" y="0"/>
            <a:ext cx="4572000" cy="51435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02" name="Google Shape;602;p111"/>
          <p:cNvSpPr>
            <a:spLocks noGrp="1"/>
          </p:cNvSpPr>
          <p:nvPr>
            <p:ph type="pic" idx="2"/>
          </p:nvPr>
        </p:nvSpPr>
        <p:spPr>
          <a:xfrm>
            <a:off x="4569016" y="0"/>
            <a:ext cx="4575000" cy="5143500"/>
          </a:xfrm>
          <a:prstGeom prst="rect">
            <a:avLst/>
          </a:prstGeom>
          <a:noFill/>
          <a:ln>
            <a:noFill/>
          </a:ln>
        </p:spPr>
      </p:sp>
      <p:sp>
        <p:nvSpPr>
          <p:cNvPr id="603" name="Google Shape;603;p111"/>
          <p:cNvSpPr txBox="1">
            <a:spLocks noGrp="1"/>
          </p:cNvSpPr>
          <p:nvPr>
            <p:ph type="title"/>
          </p:nvPr>
        </p:nvSpPr>
        <p:spPr>
          <a:xfrm>
            <a:off x="472500" y="1339200"/>
            <a:ext cx="3291300" cy="2465100"/>
          </a:xfrm>
          <a:prstGeom prst="rect">
            <a:avLst/>
          </a:prstGeom>
          <a:noFill/>
          <a:ln>
            <a:noFill/>
          </a:ln>
        </p:spPr>
        <p:txBody>
          <a:bodyPr spcFirstLastPara="1" wrap="square" lIns="0" tIns="0" rIns="240025" bIns="0" anchor="ctr" anchorCtr="0">
            <a:noAutofit/>
          </a:bodyPr>
          <a:lstStyle>
            <a:lvl1pPr lvl="0" algn="l">
              <a:lnSpc>
                <a:spcPct val="90000"/>
              </a:lnSpc>
              <a:spcBef>
                <a:spcPts val="0"/>
              </a:spcBef>
              <a:spcAft>
                <a:spcPts val="0"/>
              </a:spcAft>
              <a:buClr>
                <a:srgbClr val="FFFFFF"/>
              </a:buClr>
              <a:buSzPts val="3300"/>
              <a:buFont typeface="Arial"/>
              <a:buNone/>
              <a:defRPr sz="33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4" name="Google Shape;604;p111"/>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600" b="0" i="0" u="none" strike="noStrike" cap="none">
              <a:solidFill>
                <a:srgbClr val="7F7F7F"/>
              </a:solidFill>
              <a:latin typeface="Arial"/>
              <a:ea typeface="Arial"/>
              <a:cs typeface="Arial"/>
              <a:sym typeface="Arial"/>
            </a:endParaRPr>
          </a:p>
        </p:txBody>
      </p:sp>
      <p:sp>
        <p:nvSpPr>
          <p:cNvPr id="605" name="Google Shape;605;p111"/>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06" name="Google Shape;606;p111"/>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D. Green two third">
  <p:cSld name="D. Green two third">
    <p:bg>
      <p:bgPr>
        <a:gradFill>
          <a:gsLst>
            <a:gs pos="0">
              <a:srgbClr val="865D31"/>
            </a:gs>
            <a:gs pos="100000">
              <a:srgbClr val="644625"/>
            </a:gs>
          </a:gsLst>
          <a:lin ang="8100019" scaled="0"/>
        </a:gradFill>
        <a:effectLst/>
      </p:bgPr>
    </p:bg>
    <p:spTree>
      <p:nvGrpSpPr>
        <p:cNvPr id="1" name="Shape 607"/>
        <p:cNvGrpSpPr/>
        <p:nvPr/>
      </p:nvGrpSpPr>
      <p:grpSpPr>
        <a:xfrm>
          <a:off x="0" y="0"/>
          <a:ext cx="0" cy="0"/>
          <a:chOff x="0" y="0"/>
          <a:chExt cx="0" cy="0"/>
        </a:xfrm>
      </p:grpSpPr>
      <p:pic>
        <p:nvPicPr>
          <p:cNvPr id="608" name="Google Shape;608;p112"/>
          <p:cNvPicPr preferRelativeResize="0"/>
          <p:nvPr/>
        </p:nvPicPr>
        <p:blipFill rotWithShape="1">
          <a:blip r:embed="rId2">
            <a:alphaModFix/>
          </a:blip>
          <a:srcRect l="29399" t="8740" r="98" b="27"/>
          <a:stretch/>
        </p:blipFill>
        <p:spPr>
          <a:xfrm flipH="1">
            <a:off x="5557387" y="0"/>
            <a:ext cx="312713" cy="5143500"/>
          </a:xfrm>
          <a:prstGeom prst="rect">
            <a:avLst/>
          </a:prstGeom>
          <a:noFill/>
          <a:ln>
            <a:noFill/>
          </a:ln>
        </p:spPr>
      </p:pic>
      <p:sp>
        <p:nvSpPr>
          <p:cNvPr id="609" name="Google Shape;609;p112"/>
          <p:cNvSpPr/>
          <p:nvPr/>
        </p:nvSpPr>
        <p:spPr>
          <a:xfrm>
            <a:off x="5864657" y="0"/>
            <a:ext cx="3279300" cy="51435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10" name="Google Shape;610;p112"/>
          <p:cNvSpPr>
            <a:spLocks noGrp="1"/>
          </p:cNvSpPr>
          <p:nvPr>
            <p:ph type="pic" idx="2"/>
          </p:nvPr>
        </p:nvSpPr>
        <p:spPr>
          <a:xfrm>
            <a:off x="5865019" y="0"/>
            <a:ext cx="3279000" cy="5143500"/>
          </a:xfrm>
          <a:prstGeom prst="rect">
            <a:avLst/>
          </a:prstGeom>
          <a:noFill/>
          <a:ln>
            <a:noFill/>
          </a:ln>
        </p:spPr>
      </p:sp>
      <p:sp>
        <p:nvSpPr>
          <p:cNvPr id="611" name="Google Shape;611;p112"/>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2" name="Google Shape;612;p112"/>
          <p:cNvSpPr txBox="1">
            <a:spLocks noGrp="1"/>
          </p:cNvSpPr>
          <p:nvPr>
            <p:ph type="title"/>
          </p:nvPr>
        </p:nvSpPr>
        <p:spPr>
          <a:xfrm>
            <a:off x="473202" y="1339200"/>
            <a:ext cx="4685700" cy="2465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300"/>
              <a:buFont typeface="Arial"/>
              <a:buNone/>
              <a:defRPr sz="33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3" name="Google Shape;613;p112"/>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600" b="0" i="0" u="none" strike="noStrike" cap="none">
              <a:solidFill>
                <a:srgbClr val="7F7F7F"/>
              </a:solidFill>
              <a:latin typeface="Arial"/>
              <a:ea typeface="Arial"/>
              <a:cs typeface="Arial"/>
              <a:sym typeface="Arial"/>
            </a:endParaRPr>
          </a:p>
        </p:txBody>
      </p:sp>
      <p:pic>
        <p:nvPicPr>
          <p:cNvPr id="614" name="Google Shape;614;p112"/>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D. Left arrow">
  <p:cSld name="D. Left arrow">
    <p:bg>
      <p:bgPr>
        <a:gradFill>
          <a:gsLst>
            <a:gs pos="0">
              <a:srgbClr val="865D31"/>
            </a:gs>
            <a:gs pos="100000">
              <a:srgbClr val="644625"/>
            </a:gs>
          </a:gsLst>
          <a:lin ang="8100019" scaled="0"/>
        </a:gradFill>
        <a:effectLst/>
      </p:bgPr>
    </p:bg>
    <p:spTree>
      <p:nvGrpSpPr>
        <p:cNvPr id="1" name="Shape 615"/>
        <p:cNvGrpSpPr/>
        <p:nvPr/>
      </p:nvGrpSpPr>
      <p:grpSpPr>
        <a:xfrm>
          <a:off x="0" y="0"/>
          <a:ext cx="0" cy="0"/>
          <a:chOff x="0" y="0"/>
          <a:chExt cx="0" cy="0"/>
        </a:xfrm>
      </p:grpSpPr>
      <p:sp>
        <p:nvSpPr>
          <p:cNvPr id="616" name="Google Shape;616;p113"/>
          <p:cNvSpPr/>
          <p:nvPr/>
        </p:nvSpPr>
        <p:spPr>
          <a:xfrm>
            <a:off x="1143" y="983"/>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17" name="Google Shape;617;p11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8" name="Google Shape;618;p113"/>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619" name="Google Shape;619;p113"/>
          <p:cNvSpPr txBox="1">
            <a:spLocks noGrp="1"/>
          </p:cNvSpPr>
          <p:nvPr>
            <p:ph type="title"/>
          </p:nvPr>
        </p:nvSpPr>
        <p:spPr>
          <a:xfrm>
            <a:off x="472500" y="2073152"/>
            <a:ext cx="1859100" cy="9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865E32"/>
              </a:buClr>
              <a:buSzPts val="2100"/>
              <a:buFont typeface="Arial"/>
              <a:buNone/>
              <a:defRPr sz="2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20" name="Google Shape;620;p113"/>
          <p:cNvPicPr preferRelativeResize="0"/>
          <p:nvPr/>
        </p:nvPicPr>
        <p:blipFill rotWithShape="1">
          <a:blip r:embed="rId2">
            <a:alphaModFix/>
          </a:blip>
          <a:srcRect/>
          <a:stretch/>
        </p:blipFill>
        <p:spPr>
          <a:xfrm>
            <a:off x="2349331" y="2692799"/>
            <a:ext cx="1023937" cy="2537222"/>
          </a:xfrm>
          <a:custGeom>
            <a:avLst/>
            <a:gdLst/>
            <a:ahLst/>
            <a:cxnLst/>
            <a:rect l="l" t="t" r="r" b="b"/>
            <a:pathLst>
              <a:path w="1365250" h="3382962" extrusionOk="0">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ln>
            <a:noFill/>
          </a:ln>
        </p:spPr>
      </p:pic>
      <p:pic>
        <p:nvPicPr>
          <p:cNvPr id="621" name="Google Shape;621;p113"/>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D. Green left arrow">
  <p:cSld name="D. Green left arrow">
    <p:bg>
      <p:bgPr>
        <a:solidFill>
          <a:srgbClr val="FFFFFF"/>
        </a:solidFill>
        <a:effectLst/>
      </p:bgPr>
    </p:bg>
    <p:spTree>
      <p:nvGrpSpPr>
        <p:cNvPr id="1" name="Shape 622"/>
        <p:cNvGrpSpPr/>
        <p:nvPr/>
      </p:nvGrpSpPr>
      <p:grpSpPr>
        <a:xfrm>
          <a:off x="0" y="0"/>
          <a:ext cx="0" cy="0"/>
          <a:chOff x="0" y="0"/>
          <a:chExt cx="0" cy="0"/>
        </a:xfrm>
      </p:grpSpPr>
      <p:sp>
        <p:nvSpPr>
          <p:cNvPr id="623" name="Google Shape;623;p114"/>
          <p:cNvSpPr/>
          <p:nvPr/>
        </p:nvSpPr>
        <p:spPr>
          <a:xfrm>
            <a:off x="1143" y="983"/>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gradFill>
            <a:gsLst>
              <a:gs pos="0">
                <a:srgbClr val="865D31"/>
              </a:gs>
              <a:gs pos="100000">
                <a:srgbClr val="644625"/>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24" name="Google Shape;624;p114"/>
          <p:cNvSpPr txBox="1">
            <a:spLocks noGrp="1"/>
          </p:cNvSpPr>
          <p:nvPr>
            <p:ph type="title"/>
          </p:nvPr>
        </p:nvSpPr>
        <p:spPr>
          <a:xfrm>
            <a:off x="472500" y="2073152"/>
            <a:ext cx="1859100" cy="9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2100"/>
              <a:buFont typeface="Arial"/>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5" name="Google Shape;625;p11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sz="800">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6" name="Google Shape;626;p114"/>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627" name="Google Shape;627;p114"/>
          <p:cNvPicPr preferRelativeResize="0"/>
          <p:nvPr/>
        </p:nvPicPr>
        <p:blipFill rotWithShape="1">
          <a:blip r:embed="rId2">
            <a:alphaModFix/>
          </a:blip>
          <a:srcRect t="6213" b="7720"/>
          <a:stretch/>
        </p:blipFill>
        <p:spPr>
          <a:xfrm rot="125994">
            <a:off x="1632945" y="2553977"/>
            <a:ext cx="2022358" cy="2598053"/>
          </a:xfrm>
          <a:custGeom>
            <a:avLst/>
            <a:gdLst/>
            <a:ahLst/>
            <a:cxnLst/>
            <a:rect l="l" t="t" r="r" b="b"/>
            <a:pathLst>
              <a:path w="2694666" h="3461745" extrusionOk="0">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a:noFill/>
          <a:ln>
            <a:noFill/>
          </a:ln>
        </p:spPr>
      </p:pic>
      <p:pic>
        <p:nvPicPr>
          <p:cNvPr id="628" name="Google Shape;628;p114"/>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D. Arrow one third">
  <p:cSld name="D. Arrow one third">
    <p:bg>
      <p:bgPr>
        <a:gradFill>
          <a:gsLst>
            <a:gs pos="0">
              <a:srgbClr val="865D31"/>
            </a:gs>
            <a:gs pos="100000">
              <a:srgbClr val="644625"/>
            </a:gs>
          </a:gsLst>
          <a:lin ang="8100019" scaled="0"/>
        </a:gradFill>
        <a:effectLst/>
      </p:bgPr>
    </p:bg>
    <p:spTree>
      <p:nvGrpSpPr>
        <p:cNvPr id="1" name="Shape 629"/>
        <p:cNvGrpSpPr/>
        <p:nvPr/>
      </p:nvGrpSpPr>
      <p:grpSpPr>
        <a:xfrm>
          <a:off x="0" y="0"/>
          <a:ext cx="0" cy="0"/>
          <a:chOff x="0" y="0"/>
          <a:chExt cx="0" cy="0"/>
        </a:xfrm>
      </p:grpSpPr>
      <p:sp>
        <p:nvSpPr>
          <p:cNvPr id="630" name="Google Shape;630;p11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600" b="0" i="0" u="none" strike="noStrike" cap="none">
              <a:solidFill>
                <a:srgbClr val="FFFFFF"/>
              </a:solidFill>
              <a:latin typeface="Arial"/>
              <a:ea typeface="Arial"/>
              <a:cs typeface="Arial"/>
              <a:sym typeface="Arial"/>
            </a:endParaRPr>
          </a:p>
        </p:txBody>
      </p:sp>
      <p:sp>
        <p:nvSpPr>
          <p:cNvPr id="631" name="Google Shape;631;p11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2" name="Google Shape;632;p115"/>
          <p:cNvSpPr/>
          <p:nvPr/>
        </p:nvSpPr>
        <p:spPr>
          <a:xfrm>
            <a:off x="1" y="0"/>
            <a:ext cx="4070100" cy="5143500"/>
          </a:xfrm>
          <a:prstGeom prst="homePlate">
            <a:avLst>
              <a:gd name="adj" fmla="val 12939"/>
            </a:avLst>
          </a:prstGeom>
          <a:solidFill>
            <a:srgbClr val="FFFFFF"/>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33" name="Google Shape;633;p115"/>
          <p:cNvSpPr txBox="1">
            <a:spLocks noGrp="1"/>
          </p:cNvSpPr>
          <p:nvPr>
            <p:ph type="title"/>
          </p:nvPr>
        </p:nvSpPr>
        <p:spPr>
          <a:xfrm>
            <a:off x="472500" y="1339200"/>
            <a:ext cx="3046800" cy="2465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865E32"/>
              </a:buClr>
              <a:buSzPts val="3300"/>
              <a:buFont typeface="Arial"/>
              <a:buNone/>
              <a:defRPr sz="3300" b="1">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34" name="Google Shape;634;p115"/>
          <p:cNvPicPr preferRelativeResize="0"/>
          <p:nvPr/>
        </p:nvPicPr>
        <p:blipFill rotWithShape="1">
          <a:blip r:embed="rId2">
            <a:alphaModFix/>
          </a:blip>
          <a:srcRect/>
          <a:stretch/>
        </p:blipFill>
        <p:spPr>
          <a:xfrm>
            <a:off x="3436144" y="2545794"/>
            <a:ext cx="973931" cy="2678906"/>
          </a:xfrm>
          <a:custGeom>
            <a:avLst/>
            <a:gdLst/>
            <a:ahLst/>
            <a:cxnLst/>
            <a:rect l="l" t="t" r="r" b="b"/>
            <a:pathLst>
              <a:path w="1298575" h="3571875" extrusionOk="0">
                <a:moveTo>
                  <a:pt x="0" y="0"/>
                </a:moveTo>
                <a:lnTo>
                  <a:pt x="1298575" y="0"/>
                </a:lnTo>
                <a:lnTo>
                  <a:pt x="1298575" y="3571875"/>
                </a:lnTo>
                <a:lnTo>
                  <a:pt x="0" y="3571875"/>
                </a:lnTo>
                <a:lnTo>
                  <a:pt x="0" y="3465683"/>
                </a:lnTo>
                <a:lnTo>
                  <a:pt x="139700" y="3466783"/>
                </a:lnTo>
                <a:lnTo>
                  <a:pt x="841375" y="21908"/>
                </a:lnTo>
                <a:lnTo>
                  <a:pt x="0" y="2642743"/>
                </a:lnTo>
                <a:close/>
              </a:path>
            </a:pathLst>
          </a:custGeom>
          <a:noFill/>
          <a:ln>
            <a:noFill/>
          </a:ln>
        </p:spPr>
      </p:pic>
      <p:pic>
        <p:nvPicPr>
          <p:cNvPr id="635" name="Google Shape;635;p115"/>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D. Green arrow one third">
  <p:cSld name="D. Green arrow one third">
    <p:bg>
      <p:bgPr>
        <a:solidFill>
          <a:srgbClr val="FFFFFF"/>
        </a:solidFill>
        <a:effectLst/>
      </p:bgPr>
    </p:bg>
    <p:spTree>
      <p:nvGrpSpPr>
        <p:cNvPr id="1" name="Shape 636"/>
        <p:cNvGrpSpPr/>
        <p:nvPr/>
      </p:nvGrpSpPr>
      <p:grpSpPr>
        <a:xfrm>
          <a:off x="0" y="0"/>
          <a:ext cx="0" cy="0"/>
          <a:chOff x="0" y="0"/>
          <a:chExt cx="0" cy="0"/>
        </a:xfrm>
      </p:grpSpPr>
      <p:sp>
        <p:nvSpPr>
          <p:cNvPr id="637" name="Google Shape;637;p116"/>
          <p:cNvSpPr/>
          <p:nvPr/>
        </p:nvSpPr>
        <p:spPr>
          <a:xfrm>
            <a:off x="1" y="0"/>
            <a:ext cx="4070100" cy="5143500"/>
          </a:xfrm>
          <a:prstGeom prst="homePlate">
            <a:avLst>
              <a:gd name="adj" fmla="val 12939"/>
            </a:avLst>
          </a:prstGeom>
          <a:gradFill>
            <a:gsLst>
              <a:gs pos="0">
                <a:srgbClr val="865D31"/>
              </a:gs>
              <a:gs pos="100000">
                <a:srgbClr val="644625"/>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38" name="Google Shape;638;p116"/>
          <p:cNvSpPr txBox="1">
            <a:spLocks noGrp="1"/>
          </p:cNvSpPr>
          <p:nvPr>
            <p:ph type="title"/>
          </p:nvPr>
        </p:nvSpPr>
        <p:spPr>
          <a:xfrm>
            <a:off x="472500" y="1339200"/>
            <a:ext cx="3046800" cy="2465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300"/>
              <a:buFont typeface="Arial"/>
              <a:buNone/>
              <a:defRPr sz="3300" b="1">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9" name="Google Shape;639;p11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sz="800">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0" name="Google Shape;640;p116"/>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641" name="Google Shape;641;p116"/>
          <p:cNvPicPr preferRelativeResize="0"/>
          <p:nvPr/>
        </p:nvPicPr>
        <p:blipFill rotWithShape="1">
          <a:blip r:embed="rId2">
            <a:alphaModFix/>
          </a:blip>
          <a:srcRect t="7564" b="6862"/>
          <a:stretch/>
        </p:blipFill>
        <p:spPr>
          <a:xfrm>
            <a:off x="2683544" y="2562225"/>
            <a:ext cx="2021000" cy="2581275"/>
          </a:xfrm>
          <a:custGeom>
            <a:avLst/>
            <a:gdLst/>
            <a:ahLst/>
            <a:cxnLst/>
            <a:rect l="l" t="t" r="r" b="b"/>
            <a:pathLst>
              <a:path w="2694666" h="3441700" extrusionOk="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a:noFill/>
          <a:ln>
            <a:noFill/>
          </a:ln>
        </p:spPr>
      </p:pic>
      <p:pic>
        <p:nvPicPr>
          <p:cNvPr id="642" name="Google Shape;642;p116"/>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D. Arrow half">
  <p:cSld name="D. Arrow half">
    <p:bg>
      <p:bgPr>
        <a:gradFill>
          <a:gsLst>
            <a:gs pos="0">
              <a:srgbClr val="865D31"/>
            </a:gs>
            <a:gs pos="100000">
              <a:srgbClr val="644625"/>
            </a:gs>
          </a:gsLst>
          <a:lin ang="8100019" scaled="0"/>
        </a:gradFill>
        <a:effectLst/>
      </p:bgPr>
    </p:bg>
    <p:spTree>
      <p:nvGrpSpPr>
        <p:cNvPr id="1" name="Shape 643"/>
        <p:cNvGrpSpPr/>
        <p:nvPr/>
      </p:nvGrpSpPr>
      <p:grpSpPr>
        <a:xfrm>
          <a:off x="0" y="0"/>
          <a:ext cx="0" cy="0"/>
          <a:chOff x="0" y="0"/>
          <a:chExt cx="0" cy="0"/>
        </a:xfrm>
      </p:grpSpPr>
      <p:sp>
        <p:nvSpPr>
          <p:cNvPr id="644" name="Google Shape;644;p117"/>
          <p:cNvSpPr/>
          <p:nvPr/>
        </p:nvSpPr>
        <p:spPr>
          <a:xfrm>
            <a:off x="0" y="0"/>
            <a:ext cx="4772700" cy="5143500"/>
          </a:xfrm>
          <a:prstGeom prst="homePlate">
            <a:avLst>
              <a:gd name="adj" fmla="val 12939"/>
            </a:avLst>
          </a:prstGeom>
          <a:solidFill>
            <a:srgbClr val="FFFFFF"/>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45" name="Google Shape;645;p11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6" name="Google Shape;646;p117"/>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pic>
        <p:nvPicPr>
          <p:cNvPr id="647" name="Google Shape;647;p117"/>
          <p:cNvPicPr preferRelativeResize="0"/>
          <p:nvPr/>
        </p:nvPicPr>
        <p:blipFill rotWithShape="1">
          <a:blip r:embed="rId2">
            <a:alphaModFix/>
          </a:blip>
          <a:srcRect/>
          <a:stretch/>
        </p:blipFill>
        <p:spPr>
          <a:xfrm>
            <a:off x="4048355" y="2692205"/>
            <a:ext cx="1023938" cy="2537222"/>
          </a:xfrm>
          <a:custGeom>
            <a:avLst/>
            <a:gdLst/>
            <a:ahLst/>
            <a:cxnLst/>
            <a:rect l="l" t="t" r="r" b="b"/>
            <a:pathLst>
              <a:path w="1365250" h="3382962" extrusionOk="0">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ln>
            <a:noFill/>
          </a:ln>
        </p:spPr>
      </p:pic>
      <p:sp>
        <p:nvSpPr>
          <p:cNvPr id="648" name="Google Shape;648;p117"/>
          <p:cNvSpPr txBox="1">
            <a:spLocks noGrp="1"/>
          </p:cNvSpPr>
          <p:nvPr>
            <p:ph type="title"/>
          </p:nvPr>
        </p:nvSpPr>
        <p:spPr>
          <a:xfrm>
            <a:off x="472501" y="467102"/>
            <a:ext cx="35610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21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49" name="Google Shape;649;p117"/>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D. Green arrow half">
  <p:cSld name="D. Green arrow half">
    <p:bg>
      <p:bgPr>
        <a:solidFill>
          <a:srgbClr val="FFFFFF"/>
        </a:solidFill>
        <a:effectLst/>
      </p:bgPr>
    </p:bg>
    <p:spTree>
      <p:nvGrpSpPr>
        <p:cNvPr id="1" name="Shape 650"/>
        <p:cNvGrpSpPr/>
        <p:nvPr/>
      </p:nvGrpSpPr>
      <p:grpSpPr>
        <a:xfrm>
          <a:off x="0" y="0"/>
          <a:ext cx="0" cy="0"/>
          <a:chOff x="0" y="0"/>
          <a:chExt cx="0" cy="0"/>
        </a:xfrm>
      </p:grpSpPr>
      <p:sp>
        <p:nvSpPr>
          <p:cNvPr id="651" name="Google Shape;651;p118"/>
          <p:cNvSpPr/>
          <p:nvPr/>
        </p:nvSpPr>
        <p:spPr>
          <a:xfrm>
            <a:off x="0" y="0"/>
            <a:ext cx="4772700" cy="5143500"/>
          </a:xfrm>
          <a:prstGeom prst="homePlate">
            <a:avLst>
              <a:gd name="adj" fmla="val 12939"/>
            </a:avLst>
          </a:prstGeom>
          <a:gradFill>
            <a:gsLst>
              <a:gs pos="0">
                <a:srgbClr val="865D31"/>
              </a:gs>
              <a:gs pos="100000">
                <a:srgbClr val="644625"/>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52" name="Google Shape;652;p11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sz="800">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53" name="Google Shape;653;p11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654" name="Google Shape;654;p118"/>
          <p:cNvPicPr preferRelativeResize="0"/>
          <p:nvPr/>
        </p:nvPicPr>
        <p:blipFill rotWithShape="1">
          <a:blip r:embed="rId2">
            <a:alphaModFix/>
          </a:blip>
          <a:srcRect t="9055" b="6861"/>
          <a:stretch/>
        </p:blipFill>
        <p:spPr>
          <a:xfrm rot="125994">
            <a:off x="3347090" y="2557708"/>
            <a:ext cx="2022358" cy="2594155"/>
          </a:xfrm>
          <a:custGeom>
            <a:avLst/>
            <a:gdLst/>
            <a:ahLst/>
            <a:cxnLst/>
            <a:rect l="l" t="t" r="r" b="b"/>
            <a:pathLst>
              <a:path w="2694666" h="3456551" extrusionOk="0">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a:noFill/>
          <a:ln>
            <a:noFill/>
          </a:ln>
        </p:spPr>
      </p:pic>
      <p:sp>
        <p:nvSpPr>
          <p:cNvPr id="655" name="Google Shape;655;p118"/>
          <p:cNvSpPr txBox="1">
            <a:spLocks noGrp="1"/>
          </p:cNvSpPr>
          <p:nvPr>
            <p:ph type="title"/>
          </p:nvPr>
        </p:nvSpPr>
        <p:spPr>
          <a:xfrm>
            <a:off x="472501" y="467102"/>
            <a:ext cx="35610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2100"/>
              <a:buFont typeface="Arial"/>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56" name="Google Shape;656;p118"/>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D. Arrow two third">
  <p:cSld name="D. Arrow two third">
    <p:bg>
      <p:bgPr>
        <a:gradFill>
          <a:gsLst>
            <a:gs pos="0">
              <a:srgbClr val="865D31"/>
            </a:gs>
            <a:gs pos="100000">
              <a:srgbClr val="644625"/>
            </a:gs>
          </a:gsLst>
          <a:lin ang="8100019" scaled="0"/>
        </a:gradFill>
        <a:effectLst/>
      </p:bgPr>
    </p:bg>
    <p:spTree>
      <p:nvGrpSpPr>
        <p:cNvPr id="1" name="Shape 657"/>
        <p:cNvGrpSpPr/>
        <p:nvPr/>
      </p:nvGrpSpPr>
      <p:grpSpPr>
        <a:xfrm>
          <a:off x="0" y="0"/>
          <a:ext cx="0" cy="0"/>
          <a:chOff x="0" y="0"/>
          <a:chExt cx="0" cy="0"/>
        </a:xfrm>
      </p:grpSpPr>
      <p:sp>
        <p:nvSpPr>
          <p:cNvPr id="658" name="Google Shape;658;p119"/>
          <p:cNvSpPr/>
          <p:nvPr/>
        </p:nvSpPr>
        <p:spPr>
          <a:xfrm>
            <a:off x="0" y="0"/>
            <a:ext cx="6334679" cy="5143500"/>
          </a:xfrm>
          <a:custGeom>
            <a:avLst/>
            <a:gdLst/>
            <a:ahLst/>
            <a:cxnLst/>
            <a:rect l="l" t="t" r="r" b="b"/>
            <a:pathLst>
              <a:path w="8446239" h="6858000" extrusionOk="0">
                <a:moveTo>
                  <a:pt x="0" y="0"/>
                </a:moveTo>
                <a:lnTo>
                  <a:pt x="7645979" y="0"/>
                </a:lnTo>
                <a:lnTo>
                  <a:pt x="8446239" y="3429000"/>
                </a:lnTo>
                <a:lnTo>
                  <a:pt x="7645979" y="6858000"/>
                </a:lnTo>
                <a:lnTo>
                  <a:pt x="0" y="6858000"/>
                </a:lnTo>
                <a:lnTo>
                  <a:pt x="0" y="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59" name="Google Shape;659;p11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0" name="Google Shape;660;p119"/>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pic>
        <p:nvPicPr>
          <p:cNvPr id="661" name="Google Shape;661;p119"/>
          <p:cNvPicPr preferRelativeResize="0"/>
          <p:nvPr/>
        </p:nvPicPr>
        <p:blipFill rotWithShape="1">
          <a:blip r:embed="rId2">
            <a:alphaModFix/>
          </a:blip>
          <a:srcRect/>
          <a:stretch/>
        </p:blipFill>
        <p:spPr>
          <a:xfrm>
            <a:off x="5617754" y="2692205"/>
            <a:ext cx="1023938" cy="2537222"/>
          </a:xfrm>
          <a:custGeom>
            <a:avLst/>
            <a:gdLst/>
            <a:ahLst/>
            <a:cxnLst/>
            <a:rect l="l" t="t" r="r" b="b"/>
            <a:pathLst>
              <a:path w="1365250" h="3382962" extrusionOk="0">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ln>
            <a:noFill/>
          </a:ln>
        </p:spPr>
      </p:pic>
      <p:sp>
        <p:nvSpPr>
          <p:cNvPr id="662" name="Google Shape;662;p119"/>
          <p:cNvSpPr txBox="1">
            <a:spLocks noGrp="1"/>
          </p:cNvSpPr>
          <p:nvPr>
            <p:ph type="title"/>
          </p:nvPr>
        </p:nvSpPr>
        <p:spPr>
          <a:xfrm>
            <a:off x="472501" y="467102"/>
            <a:ext cx="46908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63" name="Google Shape;663;p119"/>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D. Green arrow two third">
  <p:cSld name="D. Green arrow two third">
    <p:bg>
      <p:bgPr>
        <a:solidFill>
          <a:srgbClr val="FFFFFF"/>
        </a:solidFill>
        <a:effectLst/>
      </p:bgPr>
    </p:bg>
    <p:spTree>
      <p:nvGrpSpPr>
        <p:cNvPr id="1" name="Shape 664"/>
        <p:cNvGrpSpPr/>
        <p:nvPr/>
      </p:nvGrpSpPr>
      <p:grpSpPr>
        <a:xfrm>
          <a:off x="0" y="0"/>
          <a:ext cx="0" cy="0"/>
          <a:chOff x="0" y="0"/>
          <a:chExt cx="0" cy="0"/>
        </a:xfrm>
      </p:grpSpPr>
      <p:sp>
        <p:nvSpPr>
          <p:cNvPr id="665" name="Google Shape;665;p120"/>
          <p:cNvSpPr/>
          <p:nvPr/>
        </p:nvSpPr>
        <p:spPr>
          <a:xfrm>
            <a:off x="0" y="0"/>
            <a:ext cx="6334679" cy="5143500"/>
          </a:xfrm>
          <a:custGeom>
            <a:avLst/>
            <a:gdLst/>
            <a:ahLst/>
            <a:cxnLst/>
            <a:rect l="l" t="t" r="r" b="b"/>
            <a:pathLst>
              <a:path w="8446239" h="6858000" extrusionOk="0">
                <a:moveTo>
                  <a:pt x="0" y="0"/>
                </a:moveTo>
                <a:lnTo>
                  <a:pt x="7645979" y="0"/>
                </a:lnTo>
                <a:lnTo>
                  <a:pt x="8446239" y="3429000"/>
                </a:lnTo>
                <a:lnTo>
                  <a:pt x="7645979" y="6858000"/>
                </a:lnTo>
                <a:lnTo>
                  <a:pt x="0" y="6858000"/>
                </a:lnTo>
                <a:lnTo>
                  <a:pt x="0" y="0"/>
                </a:lnTo>
                <a:close/>
              </a:path>
            </a:pathLst>
          </a:custGeom>
          <a:gradFill>
            <a:gsLst>
              <a:gs pos="0">
                <a:srgbClr val="865D31"/>
              </a:gs>
              <a:gs pos="100000">
                <a:srgbClr val="644625"/>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66" name="Google Shape;666;p12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sz="800">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7" name="Google Shape;667;p120"/>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668" name="Google Shape;668;p120"/>
          <p:cNvPicPr preferRelativeResize="0"/>
          <p:nvPr/>
        </p:nvPicPr>
        <p:blipFill rotWithShape="1">
          <a:blip r:embed="rId2">
            <a:alphaModFix/>
          </a:blip>
          <a:srcRect t="9055" b="6861"/>
          <a:stretch/>
        </p:blipFill>
        <p:spPr>
          <a:xfrm rot="125994">
            <a:off x="4927682" y="2557708"/>
            <a:ext cx="2022358" cy="2594155"/>
          </a:xfrm>
          <a:custGeom>
            <a:avLst/>
            <a:gdLst/>
            <a:ahLst/>
            <a:cxnLst/>
            <a:rect l="l" t="t" r="r" b="b"/>
            <a:pathLst>
              <a:path w="2694666" h="3456551" extrusionOk="0">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a:noFill/>
          <a:ln>
            <a:noFill/>
          </a:ln>
        </p:spPr>
      </p:pic>
      <p:sp>
        <p:nvSpPr>
          <p:cNvPr id="669" name="Google Shape;669;p120"/>
          <p:cNvSpPr txBox="1">
            <a:spLocks noGrp="1"/>
          </p:cNvSpPr>
          <p:nvPr>
            <p:ph type="title"/>
          </p:nvPr>
        </p:nvSpPr>
        <p:spPr>
          <a:xfrm>
            <a:off x="472501" y="467102"/>
            <a:ext cx="46908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2100"/>
              <a:buFont typeface="Arial"/>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70" name="Google Shape;670;p120"/>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D. Big statement green">
  <p:cSld name="D. Big statement green">
    <p:bg>
      <p:bgPr>
        <a:gradFill>
          <a:gsLst>
            <a:gs pos="0">
              <a:srgbClr val="865D31"/>
            </a:gs>
            <a:gs pos="100000">
              <a:srgbClr val="644625"/>
            </a:gs>
          </a:gsLst>
          <a:lin ang="8100019" scaled="0"/>
        </a:gradFill>
        <a:effectLst/>
      </p:bgPr>
    </p:bg>
    <p:spTree>
      <p:nvGrpSpPr>
        <p:cNvPr id="1" name="Shape 671"/>
        <p:cNvGrpSpPr/>
        <p:nvPr/>
      </p:nvGrpSpPr>
      <p:grpSpPr>
        <a:xfrm>
          <a:off x="0" y="0"/>
          <a:ext cx="0" cy="0"/>
          <a:chOff x="0" y="0"/>
          <a:chExt cx="0" cy="0"/>
        </a:xfrm>
      </p:grpSpPr>
      <p:sp>
        <p:nvSpPr>
          <p:cNvPr id="672" name="Google Shape;672;p121"/>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3" name="Google Shape;673;p121"/>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674" name="Google Shape;674;p121"/>
          <p:cNvSpPr txBox="1">
            <a:spLocks noGrp="1"/>
          </p:cNvSpPr>
          <p:nvPr>
            <p:ph type="title"/>
          </p:nvPr>
        </p:nvSpPr>
        <p:spPr>
          <a:xfrm>
            <a:off x="472500" y="2869750"/>
            <a:ext cx="8199900" cy="1204800"/>
          </a:xfrm>
          <a:prstGeom prst="rect">
            <a:avLst/>
          </a:prstGeom>
          <a:noFill/>
          <a:ln>
            <a:noFill/>
          </a:ln>
        </p:spPr>
        <p:txBody>
          <a:bodyPr spcFirstLastPara="1" wrap="square" lIns="0" tIns="0" rIns="0" bIns="0" anchor="b" anchorCtr="0">
            <a:noAutofit/>
          </a:bodyPr>
          <a:lstStyle>
            <a:lvl1pPr lvl="0" algn="l">
              <a:lnSpc>
                <a:spcPct val="111111"/>
              </a:lnSpc>
              <a:spcBef>
                <a:spcPts val="0"/>
              </a:spcBef>
              <a:spcAft>
                <a:spcPts val="0"/>
              </a:spcAft>
              <a:buClr>
                <a:srgbClr val="FFFFFF"/>
              </a:buClr>
              <a:buSzPts val="4100"/>
              <a:buFont typeface="Arial"/>
              <a:buNone/>
              <a:defRPr sz="41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75" name="Google Shape;675;p121"/>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 Big statement icon">
  <p:cSld name="D. Big statement icon">
    <p:bg>
      <p:bgPr>
        <a:solidFill>
          <a:srgbClr val="FFFFFF"/>
        </a:solidFill>
        <a:effectLst/>
      </p:bgPr>
    </p:bg>
    <p:spTree>
      <p:nvGrpSpPr>
        <p:cNvPr id="1" name="Shape 676"/>
        <p:cNvGrpSpPr/>
        <p:nvPr/>
      </p:nvGrpSpPr>
      <p:grpSpPr>
        <a:xfrm>
          <a:off x="0" y="0"/>
          <a:ext cx="0" cy="0"/>
          <a:chOff x="0" y="0"/>
          <a:chExt cx="0" cy="0"/>
        </a:xfrm>
      </p:grpSpPr>
      <p:sp>
        <p:nvSpPr>
          <p:cNvPr id="677" name="Google Shape;677;p122"/>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8" name="Google Shape;678;p122"/>
          <p:cNvSpPr/>
          <p:nvPr/>
        </p:nvSpPr>
        <p:spPr>
          <a:xfrm>
            <a:off x="472500" y="469106"/>
            <a:ext cx="699600" cy="699600"/>
          </a:xfrm>
          <a:prstGeom prst="rect">
            <a:avLst/>
          </a:prstGeom>
          <a:noFill/>
          <a:ln w="9525" cap="flat" cmpd="sng">
            <a:solidFill>
              <a:srgbClr val="865E3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79" name="Google Shape;679;p122"/>
          <p:cNvSpPr txBox="1">
            <a:spLocks noGrp="1"/>
          </p:cNvSpPr>
          <p:nvPr>
            <p:ph type="title"/>
          </p:nvPr>
        </p:nvSpPr>
        <p:spPr>
          <a:xfrm>
            <a:off x="472500" y="2869750"/>
            <a:ext cx="8199900" cy="1204800"/>
          </a:xfrm>
          <a:prstGeom prst="rect">
            <a:avLst/>
          </a:prstGeom>
          <a:noFill/>
          <a:ln>
            <a:noFill/>
          </a:ln>
        </p:spPr>
        <p:txBody>
          <a:bodyPr spcFirstLastPara="1" wrap="square" lIns="0" tIns="0" rIns="0" bIns="0" anchor="b" anchorCtr="0">
            <a:noAutofit/>
          </a:bodyPr>
          <a:lstStyle>
            <a:lvl1pPr lvl="0" algn="l">
              <a:lnSpc>
                <a:spcPct val="111111"/>
              </a:lnSpc>
              <a:spcBef>
                <a:spcPts val="0"/>
              </a:spcBef>
              <a:spcAft>
                <a:spcPts val="0"/>
              </a:spcAft>
              <a:buClr>
                <a:srgbClr val="865E32"/>
              </a:buClr>
              <a:buSzPts val="4100"/>
              <a:buFont typeface="Arial"/>
              <a:buNone/>
              <a:defRPr sz="4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D. Quote">
  <p:cSld name="D. Quote">
    <p:bg>
      <p:bgPr>
        <a:solidFill>
          <a:srgbClr val="432F18"/>
        </a:solidFill>
        <a:effectLst/>
      </p:bgPr>
    </p:bg>
    <p:spTree>
      <p:nvGrpSpPr>
        <p:cNvPr id="1" name="Shape 680"/>
        <p:cNvGrpSpPr/>
        <p:nvPr/>
      </p:nvGrpSpPr>
      <p:grpSpPr>
        <a:xfrm>
          <a:off x="0" y="0"/>
          <a:ext cx="0" cy="0"/>
          <a:chOff x="0" y="0"/>
          <a:chExt cx="0" cy="0"/>
        </a:xfrm>
      </p:grpSpPr>
      <p:sp>
        <p:nvSpPr>
          <p:cNvPr id="681" name="Google Shape;681;p123"/>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682" name="Google Shape;682;p12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83" name="Google Shape;683;p123"/>
          <p:cNvPicPr preferRelativeResize="0"/>
          <p:nvPr/>
        </p:nvPicPr>
        <p:blipFill rotWithShape="1">
          <a:blip r:embed="rId2">
            <a:alphaModFix/>
          </a:blip>
          <a:srcRect r="3633" b="1254"/>
          <a:stretch/>
        </p:blipFill>
        <p:spPr>
          <a:xfrm rot="-5400000" flipH="1">
            <a:off x="5098096" y="76082"/>
            <a:ext cx="576943" cy="7514866"/>
          </a:xfrm>
          <a:custGeom>
            <a:avLst/>
            <a:gdLst/>
            <a:ahLst/>
            <a:cxnLst/>
            <a:rect l="l" t="t" r="r" b="b"/>
            <a:pathLst>
              <a:path w="769257" h="10019821" extrusionOk="0">
                <a:moveTo>
                  <a:pt x="0" y="0"/>
                </a:moveTo>
                <a:lnTo>
                  <a:pt x="0" y="4631160"/>
                </a:lnTo>
                <a:lnTo>
                  <a:pt x="216750" y="999646"/>
                </a:lnTo>
                <a:lnTo>
                  <a:pt x="197800" y="10019821"/>
                </a:lnTo>
                <a:lnTo>
                  <a:pt x="769257" y="10019821"/>
                </a:lnTo>
                <a:lnTo>
                  <a:pt x="769257" y="0"/>
                </a:lnTo>
                <a:close/>
              </a:path>
            </a:pathLst>
          </a:custGeom>
          <a:noFill/>
          <a:ln>
            <a:noFill/>
          </a:ln>
        </p:spPr>
      </p:pic>
      <p:sp>
        <p:nvSpPr>
          <p:cNvPr id="684" name="Google Shape;684;p123"/>
          <p:cNvSpPr/>
          <p:nvPr/>
        </p:nvSpPr>
        <p:spPr>
          <a:xfrm flipH="1">
            <a:off x="0" y="0"/>
            <a:ext cx="9144000" cy="4400501"/>
          </a:xfrm>
          <a:custGeom>
            <a:avLst/>
            <a:gdLst/>
            <a:ahLst/>
            <a:cxnLst/>
            <a:rect l="l" t="t" r="r" b="b"/>
            <a:pathLst>
              <a:path w="12192000" h="5867335" extrusionOk="0">
                <a:moveTo>
                  <a:pt x="12192000" y="0"/>
                </a:moveTo>
                <a:lnTo>
                  <a:pt x="0" y="0"/>
                </a:lnTo>
                <a:lnTo>
                  <a:pt x="0" y="4945992"/>
                </a:lnTo>
                <a:lnTo>
                  <a:pt x="9041587" y="4945992"/>
                </a:lnTo>
                <a:lnTo>
                  <a:pt x="9974275" y="5867335"/>
                </a:lnTo>
                <a:lnTo>
                  <a:pt x="9974275" y="4945992"/>
                </a:lnTo>
                <a:lnTo>
                  <a:pt x="12192000" y="4945992"/>
                </a:lnTo>
                <a:close/>
              </a:path>
            </a:pathLst>
          </a:custGeom>
          <a:solidFill>
            <a:srgbClr val="865E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5" name="Google Shape;685;p123"/>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D. Special gray">
  <p:cSld name="D. Special gray">
    <p:bg>
      <p:bgPr>
        <a:solidFill>
          <a:srgbClr val="000000"/>
        </a:solidFill>
        <a:effectLst/>
      </p:bgPr>
    </p:bg>
    <p:spTree>
      <p:nvGrpSpPr>
        <p:cNvPr id="1" name="Shape 686"/>
        <p:cNvGrpSpPr/>
        <p:nvPr/>
      </p:nvGrpSpPr>
      <p:grpSpPr>
        <a:xfrm>
          <a:off x="0" y="0"/>
          <a:ext cx="0" cy="0"/>
          <a:chOff x="0" y="0"/>
          <a:chExt cx="0" cy="0"/>
        </a:xfrm>
      </p:grpSpPr>
      <p:sp>
        <p:nvSpPr>
          <p:cNvPr id="687" name="Google Shape;687;p124"/>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688" name="Google Shape;688;p12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9" name="Google Shape;689;p124"/>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2100"/>
              <a:buFont typeface="Arial"/>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90" name="Google Shape;690;p124"/>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D. Table of contents">
  <p:cSld name="D. Table of contents">
    <p:bg>
      <p:bgPr>
        <a:gradFill>
          <a:gsLst>
            <a:gs pos="0">
              <a:srgbClr val="865D31"/>
            </a:gs>
            <a:gs pos="100000">
              <a:srgbClr val="644625"/>
            </a:gs>
          </a:gsLst>
          <a:lin ang="8100019" scaled="0"/>
        </a:gradFill>
        <a:effectLst/>
      </p:bgPr>
    </p:bg>
    <p:spTree>
      <p:nvGrpSpPr>
        <p:cNvPr id="1" name="Shape 691"/>
        <p:cNvGrpSpPr/>
        <p:nvPr/>
      </p:nvGrpSpPr>
      <p:grpSpPr>
        <a:xfrm>
          <a:off x="0" y="0"/>
          <a:ext cx="0" cy="0"/>
          <a:chOff x="0" y="0"/>
          <a:chExt cx="0" cy="0"/>
        </a:xfrm>
      </p:grpSpPr>
      <p:sp>
        <p:nvSpPr>
          <p:cNvPr id="692" name="Google Shape;692;p125"/>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93" name="Google Shape;693;p125"/>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694" name="Google Shape;694;p125"/>
          <p:cNvSpPr txBox="1"/>
          <p:nvPr/>
        </p:nvSpPr>
        <p:spPr>
          <a:xfrm>
            <a:off x="472500" y="1934532"/>
            <a:ext cx="2342100" cy="1299900"/>
          </a:xfrm>
          <a:prstGeom prst="rect">
            <a:avLst/>
          </a:prstGeom>
          <a:noFill/>
          <a:ln>
            <a:noFill/>
          </a:ln>
        </p:spPr>
        <p:txBody>
          <a:bodyPr spcFirstLastPara="1" wrap="square" lIns="0" tIns="0" rIns="0" bIns="0" anchor="ctr" anchorCtr="0">
            <a:spAutoFit/>
          </a:bodyPr>
          <a:lstStyle/>
          <a:p>
            <a:pPr marL="0" marR="0" lvl="0" indent="0" algn="l" rtl="0">
              <a:lnSpc>
                <a:spcPct val="106000"/>
              </a:lnSpc>
              <a:spcBef>
                <a:spcPts val="0"/>
              </a:spcBef>
              <a:spcAft>
                <a:spcPts val="0"/>
              </a:spcAft>
              <a:buClr>
                <a:srgbClr val="865E32"/>
              </a:buClr>
              <a:buSzPts val="4100"/>
              <a:buFont typeface="Arial"/>
              <a:buNone/>
            </a:pPr>
            <a:r>
              <a:rPr lang="es" sz="4100" b="1" i="0" u="none" strike="noStrike" cap="none">
                <a:solidFill>
                  <a:srgbClr val="865E32"/>
                </a:solidFill>
                <a:latin typeface="Arial"/>
                <a:ea typeface="Arial"/>
                <a:cs typeface="Arial"/>
                <a:sym typeface="Arial"/>
              </a:rPr>
              <a:t>Table of contents</a:t>
            </a:r>
            <a:endParaRPr sz="1100" b="0" i="0" u="none" strike="noStrike" cap="none">
              <a:solidFill>
                <a:srgbClr val="000000"/>
              </a:solidFill>
              <a:latin typeface="Arial"/>
              <a:ea typeface="Arial"/>
              <a:cs typeface="Arial"/>
              <a:sym typeface="Arial"/>
            </a:endParaRPr>
          </a:p>
        </p:txBody>
      </p:sp>
      <p:sp>
        <p:nvSpPr>
          <p:cNvPr id="695" name="Google Shape;695;p12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6" name="Google Shape;696;p12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pic>
        <p:nvPicPr>
          <p:cNvPr id="697" name="Google Shape;697;p125"/>
          <p:cNvPicPr preferRelativeResize="0"/>
          <p:nvPr/>
        </p:nvPicPr>
        <p:blipFill rotWithShape="1">
          <a:blip r:embed="rId2">
            <a:alphaModFix/>
          </a:blip>
          <a:srcRect/>
          <a:stretch/>
        </p:blipFill>
        <p:spPr>
          <a:xfrm>
            <a:off x="2331478" y="2690061"/>
            <a:ext cx="1023938" cy="2537221"/>
          </a:xfrm>
          <a:custGeom>
            <a:avLst/>
            <a:gdLst/>
            <a:ahLst/>
            <a:cxnLst/>
            <a:rect l="l" t="t" r="r" b="b"/>
            <a:pathLst>
              <a:path w="1365250" h="3382962" extrusionOk="0">
                <a:moveTo>
                  <a:pt x="942801" y="0"/>
                </a:moveTo>
                <a:lnTo>
                  <a:pt x="1365250" y="0"/>
                </a:lnTo>
                <a:lnTo>
                  <a:pt x="1365250" y="3382962"/>
                </a:lnTo>
                <a:lnTo>
                  <a:pt x="128720" y="3382962"/>
                </a:lnTo>
                <a:close/>
                <a:moveTo>
                  <a:pt x="0" y="0"/>
                </a:moveTo>
                <a:lnTo>
                  <a:pt x="929501" y="0"/>
                </a:lnTo>
                <a:lnTo>
                  <a:pt x="0" y="2860398"/>
                </a:lnTo>
                <a:close/>
              </a:path>
            </a:pathLst>
          </a:custGeom>
          <a:noFill/>
          <a:ln>
            <a:noFill/>
          </a:ln>
        </p:spPr>
      </p:pic>
      <p:pic>
        <p:nvPicPr>
          <p:cNvPr id="698" name="Google Shape;698;p125"/>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D. Blank green">
  <p:cSld name="D. Blank green">
    <p:bg>
      <p:bgPr>
        <a:gradFill>
          <a:gsLst>
            <a:gs pos="0">
              <a:srgbClr val="865D31"/>
            </a:gs>
            <a:gs pos="100000">
              <a:srgbClr val="644625"/>
            </a:gs>
          </a:gsLst>
          <a:lin ang="8100019" scaled="0"/>
        </a:gradFill>
        <a:effectLst/>
      </p:bgPr>
    </p:bg>
    <p:spTree>
      <p:nvGrpSpPr>
        <p:cNvPr id="1" name="Shape 699"/>
        <p:cNvGrpSpPr/>
        <p:nvPr/>
      </p:nvGrpSpPr>
      <p:grpSpPr>
        <a:xfrm>
          <a:off x="0" y="0"/>
          <a:ext cx="0" cy="0"/>
          <a:chOff x="0" y="0"/>
          <a:chExt cx="0" cy="0"/>
        </a:xfrm>
      </p:grpSpPr>
      <p:sp>
        <p:nvSpPr>
          <p:cNvPr id="700" name="Google Shape;700;p12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1" name="Google Shape;701;p126"/>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pic>
        <p:nvPicPr>
          <p:cNvPr id="702" name="Google Shape;702;p126"/>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 Blank">
  <p:cSld name="D. Blank">
    <p:bg>
      <p:bgPr>
        <a:solidFill>
          <a:srgbClr val="FFFFFF"/>
        </a:solidFill>
        <a:effectLst/>
      </p:bgPr>
    </p:bg>
    <p:spTree>
      <p:nvGrpSpPr>
        <p:cNvPr id="1" name="Shape 703"/>
        <p:cNvGrpSpPr/>
        <p:nvPr/>
      </p:nvGrpSpPr>
      <p:grpSpPr>
        <a:xfrm>
          <a:off x="0" y="0"/>
          <a:ext cx="0" cy="0"/>
          <a:chOff x="0" y="0"/>
          <a:chExt cx="0" cy="0"/>
        </a:xfrm>
      </p:grpSpPr>
      <p:sp>
        <p:nvSpPr>
          <p:cNvPr id="704" name="Google Shape;704;p12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D. Disclaimer">
  <p:cSld name="D. Disclaimer">
    <p:spTree>
      <p:nvGrpSpPr>
        <p:cNvPr id="1" name="Shape 705"/>
        <p:cNvGrpSpPr/>
        <p:nvPr/>
      </p:nvGrpSpPr>
      <p:grpSpPr>
        <a:xfrm>
          <a:off x="0" y="0"/>
          <a:ext cx="0" cy="0"/>
          <a:chOff x="0" y="0"/>
          <a:chExt cx="0" cy="0"/>
        </a:xfrm>
      </p:grpSpPr>
      <p:sp>
        <p:nvSpPr>
          <p:cNvPr id="706" name="Google Shape;706;p128"/>
          <p:cNvSpPr/>
          <p:nvPr/>
        </p:nvSpPr>
        <p:spPr>
          <a:xfrm>
            <a:off x="3766369" y="1248192"/>
            <a:ext cx="4656900" cy="2493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Arial"/>
                <a:ea typeface="Arial"/>
                <a:cs typeface="Arial"/>
                <a:sym typeface="Arial"/>
              </a:rPr>
              <a:t>The services and materials provided by Boston Consulting Group (BCG) are subject to BCG's Standard Terms </a:t>
            </a:r>
            <a:br>
              <a:rPr lang="es" sz="700" b="0" i="0" u="none" strike="noStrike" cap="none">
                <a:solidFill>
                  <a:srgbClr val="000000"/>
                </a:solidFill>
                <a:latin typeface="Arial"/>
                <a:ea typeface="Arial"/>
                <a:cs typeface="Arial"/>
                <a:sym typeface="Arial"/>
              </a:rPr>
            </a:br>
            <a:r>
              <a:rPr lang="es" sz="700" b="0" i="0" u="none" strike="noStrike" cap="none">
                <a:solidFill>
                  <a:srgbClr val="000000"/>
                </a:solidFill>
                <a:latin typeface="Arial"/>
                <a:ea typeface="Arial"/>
                <a:cs typeface="Arial"/>
                <a:sym typeface="Arial"/>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s" sz="700" b="0" i="0" u="none" strike="noStrike" cap="none">
                <a:solidFill>
                  <a:srgbClr val="000000"/>
                </a:solidFill>
                <a:latin typeface="Arial"/>
                <a:ea typeface="Arial"/>
                <a:cs typeface="Arial"/>
                <a:sym typeface="Arial"/>
              </a:rPr>
            </a:br>
            <a:r>
              <a:rPr lang="es" sz="700" b="0" i="0" u="none" strike="noStrike" cap="none">
                <a:solidFill>
                  <a:srgbClr val="000000"/>
                </a:solidFill>
                <a:latin typeface="Arial"/>
                <a:ea typeface="Arial"/>
                <a:cs typeface="Arial"/>
                <a:sym typeface="Arial"/>
              </a:rPr>
              <a:t>to update these materials after the date hereof, notwithstanding that such information may become outdated </a:t>
            </a:r>
            <a:br>
              <a:rPr lang="es" sz="700" b="0" i="0" u="none" strike="noStrike" cap="none">
                <a:solidFill>
                  <a:srgbClr val="000000"/>
                </a:solidFill>
                <a:latin typeface="Arial"/>
                <a:ea typeface="Arial"/>
                <a:cs typeface="Arial"/>
                <a:sym typeface="Arial"/>
              </a:rPr>
            </a:br>
            <a:r>
              <a:rPr lang="es" sz="700" b="0" i="0" u="none" strike="noStrike" cap="none">
                <a:solidFill>
                  <a:srgbClr val="000000"/>
                </a:solidFill>
                <a:latin typeface="Arial"/>
                <a:ea typeface="Arial"/>
                <a:cs typeface="Arial"/>
                <a:sym typeface="Arial"/>
              </a:rPr>
              <a:t>or inaccurate.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Arial"/>
                <a:ea typeface="Arial"/>
                <a:cs typeface="Arial"/>
                <a:sym typeface="Arial"/>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s" sz="700" b="0" i="0" u="none" strike="noStrike" cap="none">
                <a:solidFill>
                  <a:srgbClr val="000000"/>
                </a:solidFill>
                <a:latin typeface="Arial"/>
                <a:ea typeface="Arial"/>
                <a:cs typeface="Arial"/>
                <a:sym typeface="Arial"/>
              </a:rPr>
            </a:br>
            <a:r>
              <a:rPr lang="es" sz="700" b="0" i="0" u="none" strike="noStrike" cap="none">
                <a:solidFill>
                  <a:srgbClr val="000000"/>
                </a:solidFill>
                <a:latin typeface="Arial"/>
                <a:ea typeface="Arial"/>
                <a:cs typeface="Arial"/>
                <a:sym typeface="Arial"/>
              </a:rPr>
              <a:t>of this document shall be deemed agreement with and consideration for the foregoing.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Arial"/>
                <a:ea typeface="Arial"/>
                <a:cs typeface="Arial"/>
                <a:sym typeface="Arial"/>
              </a:rPr>
              <a:t>BCG does not provide fairness opinions or valuations of market transactions, and these materials should not be relied </a:t>
            </a:r>
            <a:br>
              <a:rPr lang="es" sz="700" b="0" i="0" u="none" strike="noStrike" cap="none">
                <a:solidFill>
                  <a:srgbClr val="000000"/>
                </a:solidFill>
                <a:latin typeface="Arial"/>
                <a:ea typeface="Arial"/>
                <a:cs typeface="Arial"/>
                <a:sym typeface="Arial"/>
              </a:rPr>
            </a:br>
            <a:r>
              <a:rPr lang="es" sz="700" b="0" i="0" u="none" strike="noStrike" cap="none">
                <a:solidFill>
                  <a:srgbClr val="000000"/>
                </a:solidFill>
                <a:latin typeface="Arial"/>
                <a:ea typeface="Arial"/>
                <a:cs typeface="Arial"/>
                <a:sym typeface="Arial"/>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s" sz="700" b="0" i="0" u="none" strike="noStrike" cap="none">
                <a:solidFill>
                  <a:srgbClr val="000000"/>
                </a:solidFill>
                <a:latin typeface="Arial"/>
                <a:ea typeface="Arial"/>
                <a:cs typeface="Arial"/>
                <a:sym typeface="Arial"/>
              </a:rPr>
            </a:br>
            <a:r>
              <a:rPr lang="es" sz="700" b="0" i="0" u="none" strike="noStrike" cap="none">
                <a:solidFill>
                  <a:srgbClr val="000000"/>
                </a:solidFill>
                <a:latin typeface="Arial"/>
                <a:ea typeface="Arial"/>
                <a:cs typeface="Arial"/>
                <a:sym typeface="Arial"/>
              </a:rPr>
              <a:t>or operating assumptions will clearly impact the analyses and conclusions.</a:t>
            </a:r>
            <a:endParaRPr sz="1100" b="0" i="0" u="none" strike="noStrike" cap="none">
              <a:solidFill>
                <a:srgbClr val="000000"/>
              </a:solidFill>
              <a:latin typeface="Arial"/>
              <a:ea typeface="Arial"/>
              <a:cs typeface="Arial"/>
              <a:sym typeface="Arial"/>
            </a:endParaRPr>
          </a:p>
        </p:txBody>
      </p:sp>
      <p:sp>
        <p:nvSpPr>
          <p:cNvPr id="707" name="Google Shape;707;p128"/>
          <p:cNvSpPr txBox="1"/>
          <p:nvPr/>
        </p:nvSpPr>
        <p:spPr>
          <a:xfrm>
            <a:off x="479283" y="2224613"/>
            <a:ext cx="2578200" cy="54030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865E32"/>
              </a:buClr>
              <a:buSzPts val="3900"/>
              <a:buFont typeface="Arial"/>
              <a:buNone/>
            </a:pPr>
            <a:r>
              <a:rPr lang="es" sz="3900" b="1" i="0" u="none" strike="noStrike" cap="none">
                <a:solidFill>
                  <a:srgbClr val="865E32"/>
                </a:solidFill>
                <a:latin typeface="Arial"/>
                <a:ea typeface="Arial"/>
                <a:cs typeface="Arial"/>
                <a:sym typeface="Arial"/>
              </a:rPr>
              <a:t>Disclaimer</a:t>
            </a:r>
            <a:endParaRPr sz="1100" b="0" i="0" u="none" strike="noStrike" cap="none">
              <a:solidFill>
                <a:srgbClr val="000000"/>
              </a:solidFill>
              <a:latin typeface="Arial"/>
              <a:ea typeface="Arial"/>
              <a:cs typeface="Arial"/>
              <a:sym typeface="Arial"/>
            </a:endParaRPr>
          </a:p>
        </p:txBody>
      </p:sp>
      <p:cxnSp>
        <p:nvCxnSpPr>
          <p:cNvPr id="708" name="Google Shape;708;p128"/>
          <p:cNvCxnSpPr/>
          <p:nvPr/>
        </p:nvCxnSpPr>
        <p:spPr>
          <a:xfrm>
            <a:off x="3275924" y="1222639"/>
            <a:ext cx="0" cy="2544000"/>
          </a:xfrm>
          <a:prstGeom prst="straightConnector1">
            <a:avLst/>
          </a:prstGeom>
          <a:noFill/>
          <a:ln w="9525" cap="flat" cmpd="sng">
            <a:solidFill>
              <a:srgbClr val="865E32"/>
            </a:solidFill>
            <a:prstDash val="solid"/>
            <a:miter lim="800000"/>
            <a:headEnd type="none" w="sm" len="sm"/>
            <a:tailEnd type="none" w="sm" len="sm"/>
          </a:ln>
        </p:spPr>
      </p:cxnSp>
      <p:sp>
        <p:nvSpPr>
          <p:cNvPr id="709" name="Google Shape;709;p12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D. End">
  <p:cSld name="D. End">
    <p:bg>
      <p:bgPr>
        <a:solidFill>
          <a:srgbClr val="E5E3DE"/>
        </a:solidFill>
        <a:effectLst/>
      </p:bgPr>
    </p:bg>
    <p:spTree>
      <p:nvGrpSpPr>
        <p:cNvPr id="1" name="Shape 710"/>
        <p:cNvGrpSpPr/>
        <p:nvPr/>
      </p:nvGrpSpPr>
      <p:grpSpPr>
        <a:xfrm>
          <a:off x="0" y="0"/>
          <a:ext cx="0" cy="0"/>
          <a:chOff x="0" y="0"/>
          <a:chExt cx="0" cy="0"/>
        </a:xfrm>
      </p:grpSpPr>
      <p:pic>
        <p:nvPicPr>
          <p:cNvPr id="711" name="Google Shape;711;p129"/>
          <p:cNvPicPr preferRelativeResize="0"/>
          <p:nvPr/>
        </p:nvPicPr>
        <p:blipFill rotWithShape="1">
          <a:blip r:embed="rId2">
            <a:alphaModFix amt="22000"/>
          </a:blip>
          <a:srcRect/>
          <a:stretch/>
        </p:blipFill>
        <p:spPr>
          <a:xfrm>
            <a:off x="-1" y="1"/>
            <a:ext cx="9144003" cy="5143501"/>
          </a:xfrm>
          <a:prstGeom prst="rect">
            <a:avLst/>
          </a:prstGeom>
          <a:noFill/>
          <a:ln>
            <a:noFill/>
          </a:ln>
        </p:spPr>
      </p:pic>
      <p:pic>
        <p:nvPicPr>
          <p:cNvPr id="712" name="Google Shape;712;p129" descr="Uma imagem contendo Logotipo&#10;&#10;O conteúdo gerado por IA pode estar incorreto."/>
          <p:cNvPicPr preferRelativeResize="0"/>
          <p:nvPr/>
        </p:nvPicPr>
        <p:blipFill rotWithShape="1">
          <a:blip r:embed="rId3">
            <a:alphaModFix/>
          </a:blip>
          <a:srcRect/>
          <a:stretch/>
        </p:blipFill>
        <p:spPr>
          <a:xfrm>
            <a:off x="0" y="4726732"/>
            <a:ext cx="4829875" cy="416757"/>
          </a:xfrm>
          <a:prstGeom prst="rect">
            <a:avLst/>
          </a:prstGeom>
          <a:noFill/>
          <a:ln>
            <a:noFill/>
          </a:ln>
        </p:spPr>
      </p:pic>
      <p:pic>
        <p:nvPicPr>
          <p:cNvPr id="713" name="Google Shape;713;p129" descr="Uma imagem contendo Logotipo&#10;&#10;O conteúdo gerado por IA pode estar incorreto."/>
          <p:cNvPicPr preferRelativeResize="0"/>
          <p:nvPr/>
        </p:nvPicPr>
        <p:blipFill rotWithShape="1">
          <a:blip r:embed="rId3">
            <a:alphaModFix/>
          </a:blip>
          <a:srcRect l="3786" r="5634" b="-1843"/>
          <a:stretch/>
        </p:blipFill>
        <p:spPr>
          <a:xfrm>
            <a:off x="4831657" y="4726732"/>
            <a:ext cx="4375091" cy="424422"/>
          </a:xfrm>
          <a:prstGeom prst="rect">
            <a:avLst/>
          </a:prstGeom>
          <a:noFill/>
          <a:ln>
            <a:noFill/>
          </a:ln>
        </p:spPr>
      </p:pic>
      <p:pic>
        <p:nvPicPr>
          <p:cNvPr id="714" name="Google Shape;714;p129"/>
          <p:cNvPicPr preferRelativeResize="0"/>
          <p:nvPr/>
        </p:nvPicPr>
        <p:blipFill rotWithShape="1">
          <a:blip r:embed="rId4">
            <a:alphaModFix/>
          </a:blip>
          <a:srcRect r="62407" b="-2838"/>
          <a:stretch/>
        </p:blipFill>
        <p:spPr>
          <a:xfrm>
            <a:off x="3423166" y="1636261"/>
            <a:ext cx="2237169" cy="15889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D. Layout guide">
  <p:cSld name="D. Layout guide">
    <p:spTree>
      <p:nvGrpSpPr>
        <p:cNvPr id="1" name="Shape 715"/>
        <p:cNvGrpSpPr/>
        <p:nvPr/>
      </p:nvGrpSpPr>
      <p:grpSpPr>
        <a:xfrm>
          <a:off x="0" y="0"/>
          <a:ext cx="0" cy="0"/>
          <a:chOff x="0" y="0"/>
          <a:chExt cx="0" cy="0"/>
        </a:xfrm>
      </p:grpSpPr>
      <p:grpSp>
        <p:nvGrpSpPr>
          <p:cNvPr id="716" name="Google Shape;716;p130"/>
          <p:cNvGrpSpPr/>
          <p:nvPr/>
        </p:nvGrpSpPr>
        <p:grpSpPr>
          <a:xfrm>
            <a:off x="900" y="-4330"/>
            <a:ext cx="9142290" cy="5152161"/>
            <a:chOff x="1200" y="-5773"/>
            <a:chExt cx="12189720" cy="6869548"/>
          </a:xfrm>
        </p:grpSpPr>
        <p:sp>
          <p:nvSpPr>
            <p:cNvPr id="717" name="Google Shape;717;p130"/>
            <p:cNvSpPr/>
            <p:nvPr/>
          </p:nvSpPr>
          <p:spPr>
            <a:xfrm>
              <a:off x="1200" y="-5773"/>
              <a:ext cx="12189604" cy="6869548"/>
            </a:xfrm>
            <a:custGeom>
              <a:avLst/>
              <a:gdLst/>
              <a:ahLst/>
              <a:cxnLst/>
              <a:rect l="l" t="t" r="r" b="b"/>
              <a:pathLst>
                <a:path w="6026" h="3396" extrusionOk="0">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9A9A9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575757"/>
                </a:solidFill>
                <a:latin typeface="Arial"/>
                <a:ea typeface="Arial"/>
                <a:cs typeface="Arial"/>
                <a:sym typeface="Arial"/>
              </a:endParaRPr>
            </a:p>
          </p:txBody>
        </p:sp>
        <p:sp>
          <p:nvSpPr>
            <p:cNvPr id="718" name="Google Shape;718;p130"/>
            <p:cNvSpPr/>
            <p:nvPr/>
          </p:nvSpPr>
          <p:spPr>
            <a:xfrm>
              <a:off x="1200" y="0"/>
              <a:ext cx="12189600" cy="6863103"/>
            </a:xfrm>
            <a:custGeom>
              <a:avLst/>
              <a:gdLst/>
              <a:ahLst/>
              <a:cxnLst/>
              <a:rect l="l" t="t" r="r" b="b"/>
              <a:pathLst>
                <a:path w="12189600" h="6863103" extrusionOk="0">
                  <a:moveTo>
                    <a:pt x="627599" y="623550"/>
                  </a:moveTo>
                  <a:lnTo>
                    <a:pt x="627599" y="6555076"/>
                  </a:lnTo>
                  <a:lnTo>
                    <a:pt x="11570098" y="6555076"/>
                  </a:lnTo>
                  <a:lnTo>
                    <a:pt x="11570098" y="623550"/>
                  </a:lnTo>
                  <a:close/>
                  <a:moveTo>
                    <a:pt x="0" y="0"/>
                  </a:moveTo>
                  <a:lnTo>
                    <a:pt x="12189600" y="0"/>
                  </a:lnTo>
                  <a:lnTo>
                    <a:pt x="12189600" y="6863103"/>
                  </a:lnTo>
                  <a:lnTo>
                    <a:pt x="0" y="6863103"/>
                  </a:lnTo>
                  <a:close/>
                </a:path>
              </a:pathLst>
            </a:custGeom>
            <a:solidFill>
              <a:srgbClr val="EC776E">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719" name="Google Shape;719;p130"/>
            <p:cNvSpPr/>
            <p:nvPr/>
          </p:nvSpPr>
          <p:spPr>
            <a:xfrm>
              <a:off x="1200" y="0"/>
              <a:ext cx="12189605" cy="6863106"/>
            </a:xfrm>
            <a:custGeom>
              <a:avLst/>
              <a:gdLst/>
              <a:ahLst/>
              <a:cxnLst/>
              <a:rect l="l" t="t" r="r" b="b"/>
              <a:pathLst>
                <a:path w="6021" h="3390" extrusionOk="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20" name="Google Shape;720;p130"/>
            <p:cNvSpPr/>
            <p:nvPr/>
          </p:nvSpPr>
          <p:spPr>
            <a:xfrm>
              <a:off x="628799" y="6160597"/>
              <a:ext cx="10942500" cy="394500"/>
            </a:xfrm>
            <a:prstGeom prst="rect">
              <a:avLst/>
            </a:prstGeom>
            <a:solidFill>
              <a:srgbClr val="F59E19">
                <a:alpha val="1451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21" name="Google Shape;721;p130"/>
            <p:cNvSpPr/>
            <p:nvPr/>
          </p:nvSpPr>
          <p:spPr>
            <a:xfrm>
              <a:off x="622726" y="1502190"/>
              <a:ext cx="10947600" cy="581100"/>
            </a:xfrm>
            <a:prstGeom prst="rect">
              <a:avLst/>
            </a:prstGeom>
            <a:solidFill>
              <a:srgbClr val="F59E19">
                <a:alpha val="1451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22" name="Google Shape;722;p130"/>
            <p:cNvSpPr/>
            <p:nvPr/>
          </p:nvSpPr>
          <p:spPr>
            <a:xfrm>
              <a:off x="628799" y="1502190"/>
              <a:ext cx="10942500" cy="581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723" name="Google Shape;723;p130"/>
            <p:cNvGrpSpPr/>
            <p:nvPr/>
          </p:nvGrpSpPr>
          <p:grpSpPr>
            <a:xfrm>
              <a:off x="1284778" y="623569"/>
              <a:ext cx="9620512" cy="5537225"/>
              <a:chOff x="2322513" y="1258888"/>
              <a:chExt cx="7543725" cy="4341900"/>
            </a:xfrm>
          </p:grpSpPr>
          <p:sp>
            <p:nvSpPr>
              <p:cNvPr id="724" name="Google Shape;724;p130"/>
              <p:cNvSpPr/>
              <p:nvPr/>
            </p:nvSpPr>
            <p:spPr>
              <a:xfrm>
                <a:off x="6716713" y="1258888"/>
                <a:ext cx="2271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25" name="Google Shape;725;p130"/>
              <p:cNvSpPr/>
              <p:nvPr/>
            </p:nvSpPr>
            <p:spPr>
              <a:xfrm>
                <a:off x="8183563"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26" name="Google Shape;726;p130"/>
              <p:cNvSpPr/>
              <p:nvPr/>
            </p:nvSpPr>
            <p:spPr>
              <a:xfrm>
                <a:off x="7451726"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27" name="Google Shape;727;p130"/>
              <p:cNvSpPr/>
              <p:nvPr/>
            </p:nvSpPr>
            <p:spPr>
              <a:xfrm>
                <a:off x="8915401"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28" name="Google Shape;728;p130"/>
              <p:cNvSpPr/>
              <p:nvPr/>
            </p:nvSpPr>
            <p:spPr>
              <a:xfrm>
                <a:off x="9647238" y="1258888"/>
                <a:ext cx="2190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29" name="Google Shape;729;p130"/>
              <p:cNvSpPr/>
              <p:nvPr/>
            </p:nvSpPr>
            <p:spPr>
              <a:xfrm>
                <a:off x="5984876" y="1258888"/>
                <a:ext cx="2301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0" name="Google Shape;730;p130"/>
              <p:cNvSpPr/>
              <p:nvPr/>
            </p:nvSpPr>
            <p:spPr>
              <a:xfrm>
                <a:off x="2322513" y="1258888"/>
                <a:ext cx="2286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1" name="Google Shape;731;p130"/>
              <p:cNvSpPr/>
              <p:nvPr/>
            </p:nvSpPr>
            <p:spPr>
              <a:xfrm>
                <a:off x="3059113"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2" name="Google Shape;732;p130"/>
              <p:cNvSpPr/>
              <p:nvPr/>
            </p:nvSpPr>
            <p:spPr>
              <a:xfrm>
                <a:off x="3790951"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3" name="Google Shape;733;p130"/>
              <p:cNvSpPr/>
              <p:nvPr/>
            </p:nvSpPr>
            <p:spPr>
              <a:xfrm>
                <a:off x="4521201"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4" name="Google Shape;734;p130"/>
              <p:cNvSpPr/>
              <p:nvPr/>
            </p:nvSpPr>
            <p:spPr>
              <a:xfrm>
                <a:off x="5253038"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735" name="Google Shape;735;p130"/>
            <p:cNvGrpSpPr/>
            <p:nvPr/>
          </p:nvGrpSpPr>
          <p:grpSpPr>
            <a:xfrm>
              <a:off x="1220" y="623569"/>
              <a:ext cx="12189700" cy="5537114"/>
              <a:chOff x="1316038" y="1258888"/>
              <a:chExt cx="9558300" cy="4341813"/>
            </a:xfrm>
          </p:grpSpPr>
          <p:cxnSp>
            <p:nvCxnSpPr>
              <p:cNvPr id="736" name="Google Shape;736;p130"/>
              <p:cNvCxnSpPr/>
              <p:nvPr/>
            </p:nvCxnSpPr>
            <p:spPr>
              <a:xfrm>
                <a:off x="1316038" y="14874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37" name="Google Shape;737;p130"/>
              <p:cNvCxnSpPr/>
              <p:nvPr/>
            </p:nvCxnSpPr>
            <p:spPr>
              <a:xfrm>
                <a:off x="1316038" y="12588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38" name="Google Shape;738;p130"/>
              <p:cNvCxnSpPr/>
              <p:nvPr/>
            </p:nvCxnSpPr>
            <p:spPr>
              <a:xfrm>
                <a:off x="1316038" y="56007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39" name="Google Shape;739;p130"/>
              <p:cNvCxnSpPr/>
              <p:nvPr/>
            </p:nvCxnSpPr>
            <p:spPr>
              <a:xfrm>
                <a:off x="1316038" y="1717676"/>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0" name="Google Shape;740;p130"/>
              <p:cNvCxnSpPr/>
              <p:nvPr/>
            </p:nvCxnSpPr>
            <p:spPr>
              <a:xfrm>
                <a:off x="1316038" y="1946276"/>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1" name="Google Shape;741;p130"/>
              <p:cNvCxnSpPr/>
              <p:nvPr/>
            </p:nvCxnSpPr>
            <p:spPr>
              <a:xfrm>
                <a:off x="1316038" y="21732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2" name="Google Shape;742;p130"/>
              <p:cNvCxnSpPr/>
              <p:nvPr/>
            </p:nvCxnSpPr>
            <p:spPr>
              <a:xfrm>
                <a:off x="1316038" y="24018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3" name="Google Shape;743;p130"/>
              <p:cNvCxnSpPr/>
              <p:nvPr/>
            </p:nvCxnSpPr>
            <p:spPr>
              <a:xfrm>
                <a:off x="1316038" y="26304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4" name="Google Shape;744;p130"/>
              <p:cNvCxnSpPr/>
              <p:nvPr/>
            </p:nvCxnSpPr>
            <p:spPr>
              <a:xfrm>
                <a:off x="1316038" y="28590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5" name="Google Shape;745;p130"/>
              <p:cNvCxnSpPr/>
              <p:nvPr/>
            </p:nvCxnSpPr>
            <p:spPr>
              <a:xfrm>
                <a:off x="1316038" y="30876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6" name="Google Shape;746;p130"/>
              <p:cNvCxnSpPr/>
              <p:nvPr/>
            </p:nvCxnSpPr>
            <p:spPr>
              <a:xfrm>
                <a:off x="1316038" y="33162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7" name="Google Shape;747;p130"/>
              <p:cNvCxnSpPr/>
              <p:nvPr/>
            </p:nvCxnSpPr>
            <p:spPr>
              <a:xfrm>
                <a:off x="1316038" y="35433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8" name="Google Shape;748;p130"/>
              <p:cNvCxnSpPr/>
              <p:nvPr/>
            </p:nvCxnSpPr>
            <p:spPr>
              <a:xfrm>
                <a:off x="1316038" y="37719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49" name="Google Shape;749;p130"/>
              <p:cNvCxnSpPr/>
              <p:nvPr/>
            </p:nvCxnSpPr>
            <p:spPr>
              <a:xfrm>
                <a:off x="1316038" y="40005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50" name="Google Shape;750;p130"/>
              <p:cNvCxnSpPr/>
              <p:nvPr/>
            </p:nvCxnSpPr>
            <p:spPr>
              <a:xfrm>
                <a:off x="1316038" y="42306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51" name="Google Shape;751;p130"/>
              <p:cNvCxnSpPr/>
              <p:nvPr/>
            </p:nvCxnSpPr>
            <p:spPr>
              <a:xfrm>
                <a:off x="1316038" y="44577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52" name="Google Shape;752;p130"/>
              <p:cNvCxnSpPr/>
              <p:nvPr/>
            </p:nvCxnSpPr>
            <p:spPr>
              <a:xfrm>
                <a:off x="1316038" y="46863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53" name="Google Shape;753;p130"/>
              <p:cNvCxnSpPr/>
              <p:nvPr/>
            </p:nvCxnSpPr>
            <p:spPr>
              <a:xfrm>
                <a:off x="1316038" y="49149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54" name="Google Shape;754;p130"/>
              <p:cNvCxnSpPr/>
              <p:nvPr/>
            </p:nvCxnSpPr>
            <p:spPr>
              <a:xfrm>
                <a:off x="1316038" y="5141913"/>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755" name="Google Shape;755;p130"/>
              <p:cNvCxnSpPr/>
              <p:nvPr/>
            </p:nvCxnSpPr>
            <p:spPr>
              <a:xfrm>
                <a:off x="1316038" y="53721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grpSp>
        <p:sp>
          <p:nvSpPr>
            <p:cNvPr id="756" name="Google Shape;756;p130"/>
            <p:cNvSpPr/>
            <p:nvPr/>
          </p:nvSpPr>
          <p:spPr>
            <a:xfrm>
              <a:off x="628799" y="5984464"/>
              <a:ext cx="10942504" cy="66810"/>
            </a:xfrm>
            <a:custGeom>
              <a:avLst/>
              <a:gdLst/>
              <a:ahLst/>
              <a:cxnLst/>
              <a:rect l="l" t="t" r="r" b="b"/>
              <a:pathLst>
                <a:path w="5405" h="33" extrusionOk="0">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9A9A9A">
                <a:alpha val="1451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57" name="Google Shape;757;p130"/>
            <p:cNvSpPr/>
            <p:nvPr/>
          </p:nvSpPr>
          <p:spPr>
            <a:xfrm>
              <a:off x="628651" y="2081213"/>
              <a:ext cx="10934700" cy="4080000"/>
            </a:xfrm>
            <a:prstGeom prst="rect">
              <a:avLst/>
            </a:prstGeom>
            <a:noFill/>
            <a:ln w="9525" cap="flat" cmpd="sng">
              <a:solidFill>
                <a:srgbClr val="BC2418">
                  <a:alpha val="34510"/>
                </a:srgb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758" name="Google Shape;758;p130"/>
            <p:cNvSpPr txBox="1"/>
            <p:nvPr/>
          </p:nvSpPr>
          <p:spPr>
            <a:xfrm>
              <a:off x="630000" y="6139578"/>
              <a:ext cx="9030900" cy="443400"/>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800"/>
                <a:buFont typeface="Arial"/>
                <a:buNone/>
              </a:pPr>
              <a:r>
                <a:rPr lang="es" sz="800" b="0" i="0" u="none" strike="noStrike" cap="none">
                  <a:solidFill>
                    <a:srgbClr val="7F7F7F"/>
                  </a:solidFill>
                  <a:latin typeface="Arial"/>
                  <a:ea typeface="Arial"/>
                  <a:cs typeface="Arial"/>
                  <a:sym typeface="Arial"/>
                </a:rPr>
                <a:t>1. xxxx  2. xxxx  3. List footnotes in numerical order. Footnote numbers are not bracketed. Use 10pt font</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800"/>
                <a:buFont typeface="Arial"/>
                <a:buNone/>
              </a:pPr>
              <a:r>
                <a:rPr lang="es" sz="800" b="0" i="0" u="none" strike="noStrike" cap="none">
                  <a:solidFill>
                    <a:srgbClr val="7F7F7F"/>
                  </a:solidFill>
                  <a:latin typeface="Arial"/>
                  <a:ea typeface="Arial"/>
                  <a:cs typeface="Arial"/>
                  <a:sym typeface="Arial"/>
                </a:rPr>
                <a:t>Note: Do not put a period at the end of the note or the source</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800"/>
                <a:buFont typeface="Arial"/>
                <a:buNone/>
              </a:pPr>
              <a:r>
                <a:rPr lang="es" sz="800" b="0" i="0" u="none" strike="noStrike" cap="none">
                  <a:solidFill>
                    <a:srgbClr val="7F7F7F"/>
                  </a:solidFill>
                  <a:latin typeface="Arial"/>
                  <a:ea typeface="Arial"/>
                  <a:cs typeface="Arial"/>
                  <a:sym typeface="Arial"/>
                </a:rPr>
                <a:t>Source: Include a source for every chart that you use. Separate sources with a semicolon; BCG-related sources go at the end</a:t>
              </a:r>
              <a:endParaRPr sz="800" b="0" i="0" u="none" strike="noStrike" cap="none">
                <a:solidFill>
                  <a:srgbClr val="7F7F7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Agenda Section Header Overview">
  <p:cSld name="Agenda Section Header Overview">
    <p:bg>
      <p:bgPr>
        <a:gradFill>
          <a:gsLst>
            <a:gs pos="0">
              <a:srgbClr val="865D31"/>
            </a:gs>
            <a:gs pos="100000">
              <a:srgbClr val="644625"/>
            </a:gs>
          </a:gsLst>
          <a:lin ang="8100019" scaled="0"/>
        </a:gradFill>
        <a:effectLst/>
      </p:bgPr>
    </p:bg>
    <p:spTree>
      <p:nvGrpSpPr>
        <p:cNvPr id="1" name="Shape 759"/>
        <p:cNvGrpSpPr/>
        <p:nvPr/>
      </p:nvGrpSpPr>
      <p:grpSpPr>
        <a:xfrm>
          <a:off x="0" y="0"/>
          <a:ext cx="0" cy="0"/>
          <a:chOff x="0" y="0"/>
          <a:chExt cx="0" cy="0"/>
        </a:xfrm>
      </p:grpSpPr>
      <p:sp>
        <p:nvSpPr>
          <p:cNvPr id="760" name="Google Shape;760;p131"/>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761" name="Google Shape;761;p131"/>
          <p:cNvSpPr/>
          <p:nvPr/>
        </p:nvSpPr>
        <p:spPr>
          <a:xfrm>
            <a:off x="1041109" y="3518390"/>
            <a:ext cx="697200" cy="747000"/>
          </a:xfrm>
          <a:prstGeom prst="rect">
            <a:avLst/>
          </a:prstGeom>
          <a:noFill/>
          <a:ln w="9525"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762" name="Google Shape;762;p131"/>
          <p:cNvSpPr/>
          <p:nvPr/>
        </p:nvSpPr>
        <p:spPr>
          <a:xfrm>
            <a:off x="1882112" y="3518390"/>
            <a:ext cx="1177500" cy="1101300"/>
          </a:xfrm>
          <a:prstGeom prst="rect">
            <a:avLst/>
          </a:prstGeom>
          <a:noFill/>
          <a:ln w="9525" cap="flat" cmpd="sng">
            <a:solidFill>
              <a:srgbClr val="FFFFFF"/>
            </a:solidFill>
            <a:prstDash val="solid"/>
            <a:miter lim="800000"/>
            <a:headEnd type="none" w="sm" len="sm"/>
            <a:tailEnd type="none" w="sm" len="sm"/>
          </a:ln>
        </p:spPr>
        <p:txBody>
          <a:bodyPr spcFirstLastPara="1" wrap="square" lIns="137150" tIns="135000" rIns="137150" bIns="137150" anchor="t" anchorCtr="0">
            <a:noAutofit/>
          </a:bodyPr>
          <a:lstStyle/>
          <a:p>
            <a:pPr marL="0" marR="0" lvl="0" indent="0" algn="l" rtl="0">
              <a:lnSpc>
                <a:spcPct val="95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763" name="Google Shape;763;p131"/>
          <p:cNvSpPr txBox="1"/>
          <p:nvPr/>
        </p:nvSpPr>
        <p:spPr>
          <a:xfrm>
            <a:off x="472500" y="680399"/>
            <a:ext cx="2586600" cy="2619600"/>
          </a:xfrm>
          <a:prstGeom prst="rect">
            <a:avLst/>
          </a:prstGeom>
          <a:noFill/>
          <a:ln w="9525" cap="flat" cmpd="sng">
            <a:solidFill>
              <a:schemeClr val="lt1"/>
            </a:solidFill>
            <a:prstDash val="solid"/>
            <a:round/>
            <a:headEnd type="none" w="sm" len="sm"/>
            <a:tailEnd type="none" w="sm" len="sm"/>
          </a:ln>
        </p:spPr>
        <p:txBody>
          <a:bodyPr spcFirstLastPara="1" wrap="square" lIns="459000" tIns="351000" rIns="0" bIns="0" anchor="t" anchorCtr="0">
            <a:noAutofit/>
          </a:bodyPr>
          <a:lstStyle/>
          <a:p>
            <a:pPr marL="0" marR="0" lvl="0" indent="0" algn="l" rtl="0">
              <a:lnSpc>
                <a:spcPct val="90000"/>
              </a:lnSpc>
              <a:spcBef>
                <a:spcPts val="0"/>
              </a:spcBef>
              <a:spcAft>
                <a:spcPts val="0"/>
              </a:spcAft>
              <a:buClr>
                <a:srgbClr val="000000"/>
              </a:buClr>
              <a:buSzPts val="4100"/>
              <a:buFont typeface="Arial"/>
              <a:buNone/>
            </a:pPr>
            <a:endParaRPr sz="4100" b="0" i="0" u="none" strike="noStrike" cap="none">
              <a:solidFill>
                <a:srgbClr val="FFFFFF"/>
              </a:solidFill>
              <a:latin typeface="Arial"/>
              <a:ea typeface="Arial"/>
              <a:cs typeface="Arial"/>
              <a:sym typeface="Arial"/>
            </a:endParaRPr>
          </a:p>
        </p:txBody>
      </p:sp>
      <p:sp>
        <p:nvSpPr>
          <p:cNvPr id="764" name="Google Shape;764;p131"/>
          <p:cNvSpPr txBox="1"/>
          <p:nvPr/>
        </p:nvSpPr>
        <p:spPr>
          <a:xfrm>
            <a:off x="744097" y="836562"/>
            <a:ext cx="2042700" cy="1268400"/>
          </a:xfrm>
          <a:prstGeom prst="rect">
            <a:avLst/>
          </a:prstGeom>
          <a:noFill/>
          <a:ln>
            <a:noFill/>
          </a:ln>
        </p:spPr>
        <p:txBody>
          <a:bodyPr spcFirstLastPara="1" wrap="square" lIns="68575" tIns="34275" rIns="68575" bIns="34275" anchor="t" anchorCtr="0">
            <a:spAutoFit/>
          </a:bodyPr>
          <a:lstStyle/>
          <a:p>
            <a:pPr marL="0" marR="0" lvl="0" indent="0" algn="ctr" rtl="0">
              <a:lnSpc>
                <a:spcPct val="95000"/>
              </a:lnSpc>
              <a:spcBef>
                <a:spcPts val="0"/>
              </a:spcBef>
              <a:spcAft>
                <a:spcPts val="0"/>
              </a:spcAft>
              <a:buClr>
                <a:srgbClr val="000000"/>
              </a:buClr>
              <a:buSzPts val="4100"/>
              <a:buFont typeface="Arial"/>
              <a:buNone/>
            </a:pPr>
            <a:r>
              <a:rPr lang="es" sz="4100" b="1" i="0" u="none" strike="noStrike" cap="none">
                <a:solidFill>
                  <a:srgbClr val="FFFFFF"/>
                </a:solidFill>
                <a:latin typeface="Arial"/>
                <a:ea typeface="Arial"/>
                <a:cs typeface="Arial"/>
                <a:sym typeface="Arial"/>
              </a:rPr>
              <a:t>Agenda</a:t>
            </a:r>
            <a:endParaRPr sz="1100" b="0" i="0" u="none" strike="noStrike" cap="none">
              <a:solidFill>
                <a:srgbClr val="000000"/>
              </a:solidFill>
              <a:latin typeface="Arial"/>
              <a:ea typeface="Arial"/>
              <a:cs typeface="Arial"/>
              <a:sym typeface="Arial"/>
            </a:endParaRPr>
          </a:p>
        </p:txBody>
      </p:sp>
      <p:pic>
        <p:nvPicPr>
          <p:cNvPr id="765" name="Google Shape;765;p131"/>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Agenda Section Header">
  <p:cSld name="Agenda Section Header">
    <p:bg>
      <p:bgPr>
        <a:gradFill>
          <a:gsLst>
            <a:gs pos="0">
              <a:srgbClr val="865D31"/>
            </a:gs>
            <a:gs pos="100000">
              <a:srgbClr val="644625"/>
            </a:gs>
          </a:gsLst>
          <a:lin ang="8100019" scaled="0"/>
        </a:gradFill>
        <a:effectLst/>
      </p:bgPr>
    </p:bg>
    <p:spTree>
      <p:nvGrpSpPr>
        <p:cNvPr id="1" name="Shape 766"/>
        <p:cNvGrpSpPr/>
        <p:nvPr/>
      </p:nvGrpSpPr>
      <p:grpSpPr>
        <a:xfrm>
          <a:off x="0" y="0"/>
          <a:ext cx="0" cy="0"/>
          <a:chOff x="0" y="0"/>
          <a:chExt cx="0" cy="0"/>
        </a:xfrm>
      </p:grpSpPr>
      <p:sp>
        <p:nvSpPr>
          <p:cNvPr id="767" name="Google Shape;767;p132"/>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768" name="Google Shape;768;p132"/>
          <p:cNvSpPr/>
          <p:nvPr/>
        </p:nvSpPr>
        <p:spPr>
          <a:xfrm>
            <a:off x="963557" y="1071098"/>
            <a:ext cx="710700" cy="710700"/>
          </a:xfrm>
          <a:prstGeom prst="rect">
            <a:avLst/>
          </a:pr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769" name="Google Shape;769;p132"/>
          <p:cNvSpPr/>
          <p:nvPr/>
        </p:nvSpPr>
        <p:spPr>
          <a:xfrm>
            <a:off x="963900" y="2000700"/>
            <a:ext cx="7214400" cy="2400300"/>
          </a:xfrm>
          <a:prstGeom prst="rect">
            <a:avLst/>
          </a:prstGeom>
          <a:noFill/>
          <a:ln w="9525" cap="flat" cmpd="sng">
            <a:solidFill>
              <a:schemeClr val="lt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pic>
        <p:nvPicPr>
          <p:cNvPr id="770" name="Google Shape;770;p132"/>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Agenda Full Width Overview">
  <p:cSld name="Agenda Full Width Overview">
    <p:bg>
      <p:bgPr>
        <a:gradFill>
          <a:gsLst>
            <a:gs pos="0">
              <a:srgbClr val="865D31"/>
            </a:gs>
            <a:gs pos="100000">
              <a:srgbClr val="644625"/>
            </a:gs>
          </a:gsLst>
          <a:lin ang="8100019" scaled="0"/>
        </a:gradFill>
        <a:effectLst/>
      </p:bgPr>
    </p:bg>
    <p:spTree>
      <p:nvGrpSpPr>
        <p:cNvPr id="1" name="Shape 771"/>
        <p:cNvGrpSpPr/>
        <p:nvPr/>
      </p:nvGrpSpPr>
      <p:grpSpPr>
        <a:xfrm>
          <a:off x="0" y="0"/>
          <a:ext cx="0" cy="0"/>
          <a:chOff x="0" y="0"/>
          <a:chExt cx="0" cy="0"/>
        </a:xfrm>
      </p:grpSpPr>
      <p:sp>
        <p:nvSpPr>
          <p:cNvPr id="772" name="Google Shape;772;p133"/>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773" name="Google Shape;773;p133"/>
          <p:cNvSpPr txBox="1"/>
          <p:nvPr/>
        </p:nvSpPr>
        <p:spPr>
          <a:xfrm>
            <a:off x="472500" y="467100"/>
            <a:ext cx="5392500" cy="3603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FFFFFF"/>
              </a:buClr>
              <a:buSzPts val="2600"/>
              <a:buFont typeface="Arial"/>
              <a:buNone/>
            </a:pPr>
            <a:r>
              <a:rPr lang="es" sz="2600" b="1" i="0" u="none" strike="noStrike" cap="none">
                <a:solidFill>
                  <a:srgbClr val="FFFFFF"/>
                </a:solidFill>
                <a:latin typeface="Arial"/>
                <a:ea typeface="Arial"/>
                <a:cs typeface="Arial"/>
                <a:sym typeface="Arial"/>
              </a:rPr>
              <a:t>Agenda</a:t>
            </a:r>
            <a:endParaRPr sz="1100" b="0" i="0" u="none" strike="noStrike" cap="none">
              <a:solidFill>
                <a:srgbClr val="000000"/>
              </a:solidFill>
              <a:latin typeface="Arial"/>
              <a:ea typeface="Arial"/>
              <a:cs typeface="Arial"/>
              <a:sym typeface="Arial"/>
            </a:endParaRPr>
          </a:p>
        </p:txBody>
      </p:sp>
      <p:cxnSp>
        <p:nvCxnSpPr>
          <p:cNvPr id="774" name="Google Shape;774;p133"/>
          <p:cNvCxnSpPr/>
          <p:nvPr/>
        </p:nvCxnSpPr>
        <p:spPr>
          <a:xfrm>
            <a:off x="464174" y="904500"/>
            <a:ext cx="8682300" cy="0"/>
          </a:xfrm>
          <a:prstGeom prst="straightConnector1">
            <a:avLst/>
          </a:prstGeom>
          <a:noFill/>
          <a:ln w="9525" cap="flat" cmpd="sng">
            <a:solidFill>
              <a:srgbClr val="FFFFFF"/>
            </a:solidFill>
            <a:prstDash val="solid"/>
            <a:miter lim="800000"/>
            <a:headEnd type="none" w="sm" len="sm"/>
            <a:tailEnd type="none" w="sm" len="sm"/>
          </a:ln>
        </p:spPr>
      </p:cxnSp>
      <p:pic>
        <p:nvPicPr>
          <p:cNvPr id="775" name="Google Shape;775;p133"/>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ortada">
  <p:cSld name="1_Portada">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1754444"/>
            <a:ext cx="7886700" cy="628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lt1"/>
              </a:buClr>
              <a:buSzPts val="3000"/>
              <a:buFont typeface="Verdana"/>
              <a:buNone/>
              <a:defRPr sz="3000" b="1" i="0">
                <a:solidFill>
                  <a:schemeClr val="lt1"/>
                </a:solidFill>
                <a:latin typeface="Verdana"/>
                <a:ea typeface="Verdana"/>
                <a:cs typeface="Verdana"/>
                <a:sym typeface="Verdan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2161659" y="2448612"/>
            <a:ext cx="4820700" cy="260100"/>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lt1"/>
              </a:buClr>
              <a:buSzPts val="2100"/>
              <a:buNone/>
              <a:defRPr sz="2100">
                <a:solidFill>
                  <a:schemeClr val="lt1"/>
                </a:solidFill>
              </a:defRPr>
            </a:lvl1pPr>
            <a:lvl2pPr marL="914400" lvl="1" indent="-317500" algn="l">
              <a:lnSpc>
                <a:spcPct val="90000"/>
              </a:lnSpc>
              <a:spcBef>
                <a:spcPts val="1200"/>
              </a:spcBef>
              <a:spcAft>
                <a:spcPts val="0"/>
              </a:spcAft>
              <a:buClr>
                <a:schemeClr val="lt1"/>
              </a:buClr>
              <a:buSzPts val="1400"/>
              <a:buChar char="○"/>
              <a:defRPr/>
            </a:lvl2pPr>
            <a:lvl3pPr marL="1371600" lvl="2" indent="-317500" algn="l">
              <a:lnSpc>
                <a:spcPct val="90000"/>
              </a:lnSpc>
              <a:spcBef>
                <a:spcPts val="1200"/>
              </a:spcBef>
              <a:spcAft>
                <a:spcPts val="0"/>
              </a:spcAft>
              <a:buClr>
                <a:schemeClr val="lt1"/>
              </a:buClr>
              <a:buSzPts val="1400"/>
              <a:buChar char="■"/>
              <a:defRPr/>
            </a:lvl3pPr>
            <a:lvl4pPr marL="1828800" lvl="3" indent="-317500" algn="l">
              <a:lnSpc>
                <a:spcPct val="90000"/>
              </a:lnSpc>
              <a:spcBef>
                <a:spcPts val="1200"/>
              </a:spcBef>
              <a:spcAft>
                <a:spcPts val="0"/>
              </a:spcAft>
              <a:buClr>
                <a:schemeClr val="lt1"/>
              </a:buClr>
              <a:buSzPts val="1400"/>
              <a:buChar char="●"/>
              <a:defRPr/>
            </a:lvl4pPr>
            <a:lvl5pPr marL="2286000" lvl="4" indent="-317500" algn="l">
              <a:lnSpc>
                <a:spcPct val="90000"/>
              </a:lnSpc>
              <a:spcBef>
                <a:spcPts val="1200"/>
              </a:spcBef>
              <a:spcAft>
                <a:spcPts val="0"/>
              </a:spcAft>
              <a:buClr>
                <a:schemeClr val="lt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9" name="Google Shape;59;p14"/>
          <p:cNvSpPr txBox="1">
            <a:spLocks noGrp="1"/>
          </p:cNvSpPr>
          <p:nvPr>
            <p:ph type="body" idx="2"/>
          </p:nvPr>
        </p:nvSpPr>
        <p:spPr>
          <a:xfrm>
            <a:off x="3076034" y="1492106"/>
            <a:ext cx="2991900" cy="1965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chemeClr val="lt1"/>
              </a:buClr>
              <a:buSzPts val="1200"/>
              <a:buNone/>
              <a:defRPr sz="1200"/>
            </a:lvl1pPr>
            <a:lvl2pPr marL="914400" lvl="1" indent="-317500" algn="l">
              <a:lnSpc>
                <a:spcPct val="90000"/>
              </a:lnSpc>
              <a:spcBef>
                <a:spcPts val="1200"/>
              </a:spcBef>
              <a:spcAft>
                <a:spcPts val="0"/>
              </a:spcAft>
              <a:buClr>
                <a:schemeClr val="lt1"/>
              </a:buClr>
              <a:buSzPts val="1400"/>
              <a:buChar char="○"/>
              <a:defRPr/>
            </a:lvl2pPr>
            <a:lvl3pPr marL="1371600" lvl="2" indent="-317500" algn="l">
              <a:lnSpc>
                <a:spcPct val="90000"/>
              </a:lnSpc>
              <a:spcBef>
                <a:spcPts val="1200"/>
              </a:spcBef>
              <a:spcAft>
                <a:spcPts val="0"/>
              </a:spcAft>
              <a:buClr>
                <a:schemeClr val="lt1"/>
              </a:buClr>
              <a:buSzPts val="1400"/>
              <a:buChar char="■"/>
              <a:defRPr/>
            </a:lvl3pPr>
            <a:lvl4pPr marL="1828800" lvl="3" indent="-317500" algn="l">
              <a:lnSpc>
                <a:spcPct val="90000"/>
              </a:lnSpc>
              <a:spcBef>
                <a:spcPts val="1200"/>
              </a:spcBef>
              <a:spcAft>
                <a:spcPts val="0"/>
              </a:spcAft>
              <a:buClr>
                <a:schemeClr val="lt1"/>
              </a:buClr>
              <a:buSzPts val="1400"/>
              <a:buChar char="●"/>
              <a:defRPr/>
            </a:lvl4pPr>
            <a:lvl5pPr marL="2286000" lvl="4" indent="-317500" algn="l">
              <a:lnSpc>
                <a:spcPct val="90000"/>
              </a:lnSpc>
              <a:spcBef>
                <a:spcPts val="1200"/>
              </a:spcBef>
              <a:spcAft>
                <a:spcPts val="0"/>
              </a:spcAft>
              <a:buClr>
                <a:schemeClr val="lt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Agenda Two-Thirds">
  <p:cSld name="Agenda Two-Thirds">
    <p:bg>
      <p:bgPr>
        <a:gradFill>
          <a:gsLst>
            <a:gs pos="0">
              <a:srgbClr val="865D31"/>
            </a:gs>
            <a:gs pos="100000">
              <a:srgbClr val="644625"/>
            </a:gs>
          </a:gsLst>
          <a:lin ang="8100019" scaled="0"/>
        </a:gradFill>
        <a:effectLst/>
      </p:bgPr>
    </p:bg>
    <p:spTree>
      <p:nvGrpSpPr>
        <p:cNvPr id="1" name="Shape 776"/>
        <p:cNvGrpSpPr/>
        <p:nvPr/>
      </p:nvGrpSpPr>
      <p:grpSpPr>
        <a:xfrm>
          <a:off x="0" y="0"/>
          <a:ext cx="0" cy="0"/>
          <a:chOff x="0" y="0"/>
          <a:chExt cx="0" cy="0"/>
        </a:xfrm>
      </p:grpSpPr>
      <p:pic>
        <p:nvPicPr>
          <p:cNvPr id="777" name="Google Shape;777;p134"/>
          <p:cNvPicPr preferRelativeResize="0"/>
          <p:nvPr/>
        </p:nvPicPr>
        <p:blipFill rotWithShape="1">
          <a:blip r:embed="rId2">
            <a:alphaModFix/>
          </a:blip>
          <a:srcRect l="29399" t="8740" r="98" b="27"/>
          <a:stretch/>
        </p:blipFill>
        <p:spPr>
          <a:xfrm flipH="1">
            <a:off x="2753301" y="0"/>
            <a:ext cx="312713" cy="5143500"/>
          </a:xfrm>
          <a:prstGeom prst="rect">
            <a:avLst/>
          </a:prstGeom>
          <a:noFill/>
          <a:ln>
            <a:noFill/>
          </a:ln>
        </p:spPr>
      </p:pic>
      <p:sp>
        <p:nvSpPr>
          <p:cNvPr id="778" name="Google Shape;778;p134"/>
          <p:cNvSpPr/>
          <p:nvPr/>
        </p:nvSpPr>
        <p:spPr>
          <a:xfrm>
            <a:off x="3060572" y="-982"/>
            <a:ext cx="6083400" cy="51444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779" name="Google Shape;779;p134"/>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sp>
        <p:nvSpPr>
          <p:cNvPr id="780" name="Google Shape;780;p134"/>
          <p:cNvSpPr txBox="1"/>
          <p:nvPr/>
        </p:nvSpPr>
        <p:spPr>
          <a:xfrm>
            <a:off x="472500" y="2425835"/>
            <a:ext cx="1070700" cy="291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100"/>
              <a:buFont typeface="Arial"/>
              <a:buNone/>
            </a:pPr>
            <a:r>
              <a:rPr lang="es" sz="2100" b="1" i="0" u="none" strike="noStrike" cap="none">
                <a:solidFill>
                  <a:srgbClr val="FFFFFF"/>
                </a:solidFill>
                <a:latin typeface="Arial"/>
                <a:ea typeface="Arial"/>
                <a:cs typeface="Arial"/>
                <a:sym typeface="Arial"/>
              </a:rPr>
              <a:t>Agenda</a:t>
            </a:r>
            <a:endParaRPr sz="1100" b="0" i="0" u="none" strike="noStrike" cap="none">
              <a:solidFill>
                <a:srgbClr val="000000"/>
              </a:solidFill>
              <a:latin typeface="Arial"/>
              <a:ea typeface="Arial"/>
              <a:cs typeface="Arial"/>
              <a:sym typeface="Arial"/>
            </a:endParaRPr>
          </a:p>
        </p:txBody>
      </p:sp>
      <p:pic>
        <p:nvPicPr>
          <p:cNvPr id="781" name="Google Shape;781;p134"/>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Agenda D. Section Header Overview">
  <p:cSld name="Agenda D. Section Header Overview">
    <p:bg>
      <p:bgPr>
        <a:solidFill>
          <a:srgbClr val="FFFFFF"/>
        </a:solidFill>
        <a:effectLst/>
      </p:bgPr>
    </p:bg>
    <p:spTree>
      <p:nvGrpSpPr>
        <p:cNvPr id="1" name="Shape 782"/>
        <p:cNvGrpSpPr/>
        <p:nvPr/>
      </p:nvGrpSpPr>
      <p:grpSpPr>
        <a:xfrm>
          <a:off x="0" y="0"/>
          <a:ext cx="0" cy="0"/>
          <a:chOff x="0" y="0"/>
          <a:chExt cx="0" cy="0"/>
        </a:xfrm>
      </p:grpSpPr>
      <p:sp>
        <p:nvSpPr>
          <p:cNvPr id="783" name="Google Shape;783;p135"/>
          <p:cNvSpPr/>
          <p:nvPr/>
        </p:nvSpPr>
        <p:spPr>
          <a:xfrm>
            <a:off x="1041109" y="3518390"/>
            <a:ext cx="697200" cy="747000"/>
          </a:xfrm>
          <a:prstGeom prst="rect">
            <a:avLst/>
          </a:prstGeom>
          <a:noFill/>
          <a:ln w="9525" cap="flat" cmpd="sng">
            <a:solidFill>
              <a:srgbClr val="865E3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95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
        <p:nvSpPr>
          <p:cNvPr id="784" name="Google Shape;784;p135"/>
          <p:cNvSpPr/>
          <p:nvPr/>
        </p:nvSpPr>
        <p:spPr>
          <a:xfrm>
            <a:off x="1882112" y="3518390"/>
            <a:ext cx="1177500" cy="1101300"/>
          </a:xfrm>
          <a:prstGeom prst="rect">
            <a:avLst/>
          </a:prstGeom>
          <a:noFill/>
          <a:ln w="9525" cap="flat" cmpd="sng">
            <a:solidFill>
              <a:srgbClr val="865E32"/>
            </a:solidFill>
            <a:prstDash val="solid"/>
            <a:miter lim="800000"/>
            <a:headEnd type="none" w="sm" len="sm"/>
            <a:tailEnd type="none" w="sm" len="sm"/>
          </a:ln>
        </p:spPr>
        <p:txBody>
          <a:bodyPr spcFirstLastPara="1" wrap="square" lIns="137150" tIns="135000" rIns="137150" bIns="137150" anchor="t" anchorCtr="0">
            <a:noAutofit/>
          </a:bodyPr>
          <a:lstStyle/>
          <a:p>
            <a:pPr marL="0" marR="0" lvl="0" indent="0" algn="l" rtl="0">
              <a:lnSpc>
                <a:spcPct val="95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785" name="Google Shape;785;p135"/>
          <p:cNvSpPr txBox="1"/>
          <p:nvPr/>
        </p:nvSpPr>
        <p:spPr>
          <a:xfrm>
            <a:off x="472500" y="680398"/>
            <a:ext cx="2586600" cy="2619600"/>
          </a:xfrm>
          <a:prstGeom prst="rect">
            <a:avLst/>
          </a:prstGeom>
          <a:noFill/>
          <a:ln w="9525" cap="flat" cmpd="sng">
            <a:solidFill>
              <a:srgbClr val="865E32"/>
            </a:solidFill>
            <a:prstDash val="solid"/>
            <a:round/>
            <a:headEnd type="none" w="sm" len="sm"/>
            <a:tailEnd type="none" w="sm" len="sm"/>
          </a:ln>
        </p:spPr>
        <p:txBody>
          <a:bodyPr spcFirstLastPara="1" wrap="square" lIns="459000" tIns="351000" rIns="0" bIns="0" anchor="t" anchorCtr="0">
            <a:noAutofit/>
          </a:bodyPr>
          <a:lstStyle/>
          <a:p>
            <a:pPr marL="0" marR="0" lvl="0" indent="0" algn="l" rtl="0">
              <a:lnSpc>
                <a:spcPct val="90000"/>
              </a:lnSpc>
              <a:spcBef>
                <a:spcPts val="0"/>
              </a:spcBef>
              <a:spcAft>
                <a:spcPts val="0"/>
              </a:spcAft>
              <a:buClr>
                <a:srgbClr val="000000"/>
              </a:buClr>
              <a:buSzPts val="4100"/>
              <a:buFont typeface="Arial"/>
              <a:buNone/>
            </a:pPr>
            <a:endParaRPr sz="4100" b="0" i="0" u="none" strike="noStrike" cap="none">
              <a:solidFill>
                <a:srgbClr val="DBBFA0"/>
              </a:solidFill>
              <a:latin typeface="Arial"/>
              <a:ea typeface="Arial"/>
              <a:cs typeface="Arial"/>
              <a:sym typeface="Arial"/>
            </a:endParaRPr>
          </a:p>
        </p:txBody>
      </p:sp>
      <p:sp>
        <p:nvSpPr>
          <p:cNvPr id="786" name="Google Shape;786;p135"/>
          <p:cNvSpPr txBox="1"/>
          <p:nvPr/>
        </p:nvSpPr>
        <p:spPr>
          <a:xfrm>
            <a:off x="744097" y="836562"/>
            <a:ext cx="2042700" cy="1268400"/>
          </a:xfrm>
          <a:prstGeom prst="rect">
            <a:avLst/>
          </a:prstGeom>
          <a:noFill/>
          <a:ln>
            <a:noFill/>
          </a:ln>
        </p:spPr>
        <p:txBody>
          <a:bodyPr spcFirstLastPara="1" wrap="square" lIns="68575" tIns="34275" rIns="68575" bIns="34275" anchor="t" anchorCtr="0">
            <a:spAutoFit/>
          </a:bodyPr>
          <a:lstStyle/>
          <a:p>
            <a:pPr marL="0" marR="0" lvl="0" indent="0" algn="ctr" rtl="0">
              <a:lnSpc>
                <a:spcPct val="95000"/>
              </a:lnSpc>
              <a:spcBef>
                <a:spcPts val="0"/>
              </a:spcBef>
              <a:spcAft>
                <a:spcPts val="0"/>
              </a:spcAft>
              <a:buClr>
                <a:srgbClr val="000000"/>
              </a:buClr>
              <a:buSzPts val="4100"/>
              <a:buFont typeface="Arial"/>
              <a:buNone/>
            </a:pPr>
            <a:r>
              <a:rPr lang="es" sz="4100" b="1" i="0" u="none" strike="noStrike" cap="none">
                <a:solidFill>
                  <a:srgbClr val="865E32"/>
                </a:solidFill>
                <a:latin typeface="Arial"/>
                <a:ea typeface="Arial"/>
                <a:cs typeface="Arial"/>
                <a:sym typeface="Arial"/>
              </a:rPr>
              <a:t>Agenda</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Agenda D. Full Width Overview">
  <p:cSld name="Agenda D. Full Width Overview">
    <p:bg>
      <p:bgPr>
        <a:solidFill>
          <a:srgbClr val="FFFFFF"/>
        </a:solidFill>
        <a:effectLst/>
      </p:bgPr>
    </p:bg>
    <p:spTree>
      <p:nvGrpSpPr>
        <p:cNvPr id="1" name="Shape 787"/>
        <p:cNvGrpSpPr/>
        <p:nvPr/>
      </p:nvGrpSpPr>
      <p:grpSpPr>
        <a:xfrm>
          <a:off x="0" y="0"/>
          <a:ext cx="0" cy="0"/>
          <a:chOff x="0" y="0"/>
          <a:chExt cx="0" cy="0"/>
        </a:xfrm>
      </p:grpSpPr>
      <p:sp>
        <p:nvSpPr>
          <p:cNvPr id="788" name="Google Shape;788;p136"/>
          <p:cNvSpPr txBox="1"/>
          <p:nvPr/>
        </p:nvSpPr>
        <p:spPr>
          <a:xfrm>
            <a:off x="472500" y="467100"/>
            <a:ext cx="5392500" cy="3603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865E32"/>
              </a:buClr>
              <a:buSzPts val="2600"/>
              <a:buFont typeface="Arial"/>
              <a:buNone/>
            </a:pPr>
            <a:r>
              <a:rPr lang="es" sz="2600" b="1" i="0" u="none" strike="noStrike" cap="none">
                <a:solidFill>
                  <a:srgbClr val="865E32"/>
                </a:solidFill>
                <a:latin typeface="Arial"/>
                <a:ea typeface="Arial"/>
                <a:cs typeface="Arial"/>
                <a:sym typeface="Arial"/>
              </a:rPr>
              <a:t>Agenda</a:t>
            </a:r>
            <a:endParaRPr sz="1100" b="0" i="0" u="none" strike="noStrike" cap="none">
              <a:solidFill>
                <a:srgbClr val="000000"/>
              </a:solidFill>
              <a:latin typeface="Arial"/>
              <a:ea typeface="Arial"/>
              <a:cs typeface="Arial"/>
              <a:sym typeface="Arial"/>
            </a:endParaRPr>
          </a:p>
        </p:txBody>
      </p:sp>
      <p:cxnSp>
        <p:nvCxnSpPr>
          <p:cNvPr id="789" name="Google Shape;789;p136"/>
          <p:cNvCxnSpPr/>
          <p:nvPr/>
        </p:nvCxnSpPr>
        <p:spPr>
          <a:xfrm>
            <a:off x="464174" y="904500"/>
            <a:ext cx="8682300" cy="0"/>
          </a:xfrm>
          <a:prstGeom prst="straightConnector1">
            <a:avLst/>
          </a:prstGeom>
          <a:noFill/>
          <a:ln w="9525" cap="flat" cmpd="sng">
            <a:solidFill>
              <a:srgbClr val="865E32"/>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Agenda D. Two-Thirds">
  <p:cSld name="Agenda D. Two-Thirds">
    <p:bg>
      <p:bgPr>
        <a:gradFill>
          <a:gsLst>
            <a:gs pos="0">
              <a:srgbClr val="865D31"/>
            </a:gs>
            <a:gs pos="100000">
              <a:srgbClr val="644625"/>
            </a:gs>
          </a:gsLst>
          <a:lin ang="8100019" scaled="0"/>
        </a:gradFill>
        <a:effectLst/>
      </p:bgPr>
    </p:bg>
    <p:spTree>
      <p:nvGrpSpPr>
        <p:cNvPr id="1" name="Shape 790"/>
        <p:cNvGrpSpPr/>
        <p:nvPr/>
      </p:nvGrpSpPr>
      <p:grpSpPr>
        <a:xfrm>
          <a:off x="0" y="0"/>
          <a:ext cx="0" cy="0"/>
          <a:chOff x="0" y="0"/>
          <a:chExt cx="0" cy="0"/>
        </a:xfrm>
      </p:grpSpPr>
      <p:pic>
        <p:nvPicPr>
          <p:cNvPr id="791" name="Google Shape;791;p137"/>
          <p:cNvPicPr preferRelativeResize="0"/>
          <p:nvPr/>
        </p:nvPicPr>
        <p:blipFill rotWithShape="1">
          <a:blip r:embed="rId2">
            <a:alphaModFix/>
          </a:blip>
          <a:srcRect l="29399" t="8740" r="98" b="27"/>
          <a:stretch/>
        </p:blipFill>
        <p:spPr>
          <a:xfrm flipH="1">
            <a:off x="2753301" y="0"/>
            <a:ext cx="312713" cy="5143500"/>
          </a:xfrm>
          <a:prstGeom prst="rect">
            <a:avLst/>
          </a:prstGeom>
          <a:noFill/>
          <a:ln>
            <a:noFill/>
          </a:ln>
        </p:spPr>
      </p:pic>
      <p:sp>
        <p:nvSpPr>
          <p:cNvPr id="792" name="Google Shape;792;p137"/>
          <p:cNvSpPr/>
          <p:nvPr/>
        </p:nvSpPr>
        <p:spPr>
          <a:xfrm>
            <a:off x="3060572" y="-982"/>
            <a:ext cx="6083400" cy="5144400"/>
          </a:xfrm>
          <a:prstGeom prst="rect">
            <a:avLst/>
          </a:prstGeom>
          <a:solidFill>
            <a:srgbClr val="FFFFF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793" name="Google Shape;793;p137"/>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sp>
        <p:nvSpPr>
          <p:cNvPr id="794" name="Google Shape;794;p137"/>
          <p:cNvSpPr txBox="1"/>
          <p:nvPr/>
        </p:nvSpPr>
        <p:spPr>
          <a:xfrm>
            <a:off x="472500" y="2425835"/>
            <a:ext cx="1070700" cy="2910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100"/>
              <a:buFont typeface="Arial"/>
              <a:buNone/>
            </a:pPr>
            <a:r>
              <a:rPr lang="es" sz="2100" b="1" i="0" u="none" strike="noStrike" cap="none">
                <a:solidFill>
                  <a:srgbClr val="FFFFFF"/>
                </a:solidFill>
                <a:latin typeface="Arial"/>
                <a:ea typeface="Arial"/>
                <a:cs typeface="Arial"/>
                <a:sym typeface="Arial"/>
              </a:rPr>
              <a:t>Agenda</a:t>
            </a:r>
            <a:endParaRPr sz="1100" b="0" i="0" u="none" strike="noStrike" cap="none">
              <a:solidFill>
                <a:srgbClr val="000000"/>
              </a:solidFill>
              <a:latin typeface="Arial"/>
              <a:ea typeface="Arial"/>
              <a:cs typeface="Arial"/>
              <a:sym typeface="Arial"/>
            </a:endParaRPr>
          </a:p>
        </p:txBody>
      </p:sp>
      <p:pic>
        <p:nvPicPr>
          <p:cNvPr id="795" name="Google Shape;795;p137"/>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Agenda D. Table of Contents">
  <p:cSld name="Agenda D. Table of Contents">
    <p:bg>
      <p:bgPr>
        <a:gradFill>
          <a:gsLst>
            <a:gs pos="0">
              <a:srgbClr val="865D31"/>
            </a:gs>
            <a:gs pos="100000">
              <a:srgbClr val="644625"/>
            </a:gs>
          </a:gsLst>
          <a:lin ang="8100019" scaled="0"/>
        </a:gradFill>
        <a:effectLst/>
      </p:bgPr>
    </p:bg>
    <p:spTree>
      <p:nvGrpSpPr>
        <p:cNvPr id="1" name="Shape 796"/>
        <p:cNvGrpSpPr/>
        <p:nvPr/>
      </p:nvGrpSpPr>
      <p:grpSpPr>
        <a:xfrm>
          <a:off x="0" y="0"/>
          <a:ext cx="0" cy="0"/>
          <a:chOff x="0" y="0"/>
          <a:chExt cx="0" cy="0"/>
        </a:xfrm>
      </p:grpSpPr>
      <p:sp>
        <p:nvSpPr>
          <p:cNvPr id="797" name="Google Shape;797;p138"/>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798" name="Google Shape;798;p138"/>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rgbClr val="FFFFFF"/>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799" name="Google Shape;799;p138"/>
          <p:cNvSpPr txBox="1"/>
          <p:nvPr/>
        </p:nvSpPr>
        <p:spPr>
          <a:xfrm>
            <a:off x="472500" y="1934532"/>
            <a:ext cx="2356500" cy="1299900"/>
          </a:xfrm>
          <a:prstGeom prst="rect">
            <a:avLst/>
          </a:prstGeom>
          <a:noFill/>
          <a:ln>
            <a:noFill/>
          </a:ln>
        </p:spPr>
        <p:txBody>
          <a:bodyPr spcFirstLastPara="1" wrap="square" lIns="0" tIns="0" rIns="0" bIns="0" anchor="ctr" anchorCtr="0">
            <a:spAutoFit/>
          </a:bodyPr>
          <a:lstStyle/>
          <a:p>
            <a:pPr marL="0" marR="0" lvl="0" indent="0" algn="l" rtl="0">
              <a:lnSpc>
                <a:spcPct val="106000"/>
              </a:lnSpc>
              <a:spcBef>
                <a:spcPts val="0"/>
              </a:spcBef>
              <a:spcAft>
                <a:spcPts val="0"/>
              </a:spcAft>
              <a:buClr>
                <a:srgbClr val="865E32"/>
              </a:buClr>
              <a:buSzPts val="4100"/>
              <a:buFont typeface="Arial"/>
              <a:buNone/>
            </a:pPr>
            <a:r>
              <a:rPr lang="es" sz="4100" b="1" i="0" u="none" strike="noStrike" cap="none">
                <a:solidFill>
                  <a:srgbClr val="865E32"/>
                </a:solidFill>
                <a:latin typeface="Arial"/>
                <a:ea typeface="Arial"/>
                <a:cs typeface="Arial"/>
                <a:sym typeface="Arial"/>
              </a:rPr>
              <a:t>Table of contents</a:t>
            </a:r>
            <a:endParaRPr sz="1100" b="0" i="0" u="none" strike="noStrike" cap="none">
              <a:solidFill>
                <a:srgbClr val="000000"/>
              </a:solidFill>
              <a:latin typeface="Arial"/>
              <a:ea typeface="Arial"/>
              <a:cs typeface="Arial"/>
              <a:sym typeface="Arial"/>
            </a:endParaRPr>
          </a:p>
        </p:txBody>
      </p:sp>
      <p:sp>
        <p:nvSpPr>
          <p:cNvPr id="800" name="Google Shape;800;p13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pic>
        <p:nvPicPr>
          <p:cNvPr id="801" name="Google Shape;801;p138"/>
          <p:cNvPicPr preferRelativeResize="0"/>
          <p:nvPr/>
        </p:nvPicPr>
        <p:blipFill rotWithShape="1">
          <a:blip r:embed="rId2">
            <a:alphaModFix/>
          </a:blip>
          <a:srcRect/>
          <a:stretch/>
        </p:blipFill>
        <p:spPr>
          <a:xfrm>
            <a:off x="2331478" y="2690061"/>
            <a:ext cx="1023938" cy="2537221"/>
          </a:xfrm>
          <a:custGeom>
            <a:avLst/>
            <a:gdLst/>
            <a:ahLst/>
            <a:cxnLst/>
            <a:rect l="l" t="t" r="r" b="b"/>
            <a:pathLst>
              <a:path w="1365250" h="3382962" extrusionOk="0">
                <a:moveTo>
                  <a:pt x="942801" y="0"/>
                </a:moveTo>
                <a:lnTo>
                  <a:pt x="1365250" y="0"/>
                </a:lnTo>
                <a:lnTo>
                  <a:pt x="1365250" y="3382962"/>
                </a:lnTo>
                <a:lnTo>
                  <a:pt x="128720" y="3382962"/>
                </a:lnTo>
                <a:close/>
                <a:moveTo>
                  <a:pt x="0" y="0"/>
                </a:moveTo>
                <a:lnTo>
                  <a:pt x="929501" y="0"/>
                </a:lnTo>
                <a:lnTo>
                  <a:pt x="0" y="2860398"/>
                </a:lnTo>
                <a:close/>
              </a:path>
            </a:pathLst>
          </a:custGeom>
          <a:noFill/>
          <a:ln>
            <a:noFill/>
          </a:ln>
        </p:spPr>
      </p:pic>
      <p:pic>
        <p:nvPicPr>
          <p:cNvPr id="802" name="Google Shape;802;p138"/>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03"/>
        <p:cNvGrpSpPr/>
        <p:nvPr/>
      </p:nvGrpSpPr>
      <p:grpSpPr>
        <a:xfrm>
          <a:off x="0" y="0"/>
          <a:ext cx="0" cy="0"/>
          <a:chOff x="0" y="0"/>
          <a:chExt cx="0" cy="0"/>
        </a:xfrm>
      </p:grpSpPr>
      <p:sp>
        <p:nvSpPr>
          <p:cNvPr id="804" name="Google Shape;804;p139"/>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5" name="Google Shape;805;p139"/>
          <p:cNvSpPr txBox="1">
            <a:spLocks noGrp="1"/>
          </p:cNvSpPr>
          <p:nvPr>
            <p:ph type="body" idx="1"/>
          </p:nvPr>
        </p:nvSpPr>
        <p:spPr>
          <a:xfrm>
            <a:off x="471488" y="1560909"/>
            <a:ext cx="8201100" cy="3060000"/>
          </a:xfrm>
          <a:prstGeom prst="rect">
            <a:avLst/>
          </a:prstGeom>
          <a:noFill/>
          <a:ln>
            <a:noFill/>
          </a:ln>
        </p:spPr>
        <p:txBody>
          <a:bodyPr spcFirstLastPara="1" wrap="square" lIns="0" tIns="0" rIns="0" bIns="0" anchor="t" anchorCtr="0">
            <a:noAutofit/>
          </a:bodyPr>
          <a:lstStyle>
            <a:lvl1pPr marL="457200" lvl="0" indent="-317500" algn="l">
              <a:lnSpc>
                <a:spcPct val="110000"/>
              </a:lnSpc>
              <a:spcBef>
                <a:spcPts val="500"/>
              </a:spcBef>
              <a:spcAft>
                <a:spcPts val="0"/>
              </a:spcAft>
              <a:buSzPts val="1400"/>
              <a:buChar char="​"/>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200"/>
              </a:spcBef>
              <a:spcAft>
                <a:spcPts val="0"/>
              </a:spcAft>
              <a:buSzPts val="1400"/>
              <a:buChar char="–"/>
              <a:defRPr/>
            </a:lvl3pPr>
            <a:lvl4pPr marL="1828800" lvl="3" indent="-317500" algn="l">
              <a:lnSpc>
                <a:spcPct val="110000"/>
              </a:lnSpc>
              <a:spcBef>
                <a:spcPts val="200"/>
              </a:spcBef>
              <a:spcAft>
                <a:spcPts val="0"/>
              </a:spcAft>
              <a:buSzPts val="1400"/>
              <a:buChar char="​"/>
              <a:defRPr/>
            </a:lvl4pPr>
            <a:lvl5pPr marL="2286000" lvl="4" indent="-317500" algn="l">
              <a:lnSpc>
                <a:spcPct val="100000"/>
              </a:lnSpc>
              <a:spcBef>
                <a:spcPts val="200"/>
              </a:spcBef>
              <a:spcAft>
                <a:spcPts val="0"/>
              </a:spcAft>
              <a:buSzPts val="1400"/>
              <a:buChar char="​"/>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700"/>
              </a:spcBef>
              <a:spcAft>
                <a:spcPts val="0"/>
              </a:spcAft>
              <a:buSzPts val="1400"/>
              <a:buChar char="​"/>
              <a:defRPr/>
            </a:lvl7pPr>
            <a:lvl8pPr marL="3657600" lvl="7" indent="-317500" algn="l">
              <a:lnSpc>
                <a:spcPct val="90000"/>
              </a:lnSpc>
              <a:spcBef>
                <a:spcPts val="700"/>
              </a:spcBef>
              <a:spcAft>
                <a:spcPts val="0"/>
              </a:spcAft>
              <a:buSzPts val="1400"/>
              <a:buChar char="​"/>
              <a:defRPr/>
            </a:lvl8pPr>
            <a:lvl9pPr marL="4114800" lvl="8" indent="-317500" algn="l">
              <a:lnSpc>
                <a:spcPct val="100000"/>
              </a:lnSpc>
              <a:spcBef>
                <a:spcPts val="0"/>
              </a:spcBef>
              <a:spcAft>
                <a:spcPts val="700"/>
              </a:spcAft>
              <a:buSzPts val="1400"/>
              <a:buChar char="​"/>
              <a:defRPr/>
            </a:lvl9pPr>
          </a:lstStyle>
          <a:p>
            <a:endParaRPr/>
          </a:p>
        </p:txBody>
      </p:sp>
      <p:sp>
        <p:nvSpPr>
          <p:cNvPr id="806" name="Google Shape;806;p13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7" name="Google Shape;807;p139"/>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08" name="Google Shape;808;p139"/>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Portadilla">
  <p:cSld name="2_Portadilla">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1709882"/>
            <a:ext cx="7886700" cy="6282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B4581"/>
              </a:buClr>
              <a:buSzPts val="3500"/>
              <a:buFont typeface="Verdana"/>
              <a:buNone/>
              <a:defRPr sz="3500" b="1" i="0">
                <a:solidFill>
                  <a:srgbClr val="0B4581"/>
                </a:solidFill>
                <a:latin typeface="Verdana"/>
                <a:ea typeface="Verdana"/>
                <a:cs typeface="Verdana"/>
                <a:sym typeface="Verdan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15"/>
          <p:cNvSpPr txBox="1">
            <a:spLocks noGrp="1"/>
          </p:cNvSpPr>
          <p:nvPr>
            <p:ph type="body" idx="1"/>
          </p:nvPr>
        </p:nvSpPr>
        <p:spPr>
          <a:xfrm>
            <a:off x="3150869" y="2448612"/>
            <a:ext cx="2842200" cy="2601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0B4581"/>
              </a:buClr>
              <a:buSzPts val="1500"/>
              <a:buNone/>
              <a:defRPr sz="1500">
                <a:solidFill>
                  <a:srgbClr val="0B4581"/>
                </a:solidFill>
              </a:defRPr>
            </a:lvl1pPr>
            <a:lvl2pPr marL="914400" lvl="1" indent="-317500" algn="l">
              <a:lnSpc>
                <a:spcPct val="90000"/>
              </a:lnSpc>
              <a:spcBef>
                <a:spcPts val="1200"/>
              </a:spcBef>
              <a:spcAft>
                <a:spcPts val="0"/>
              </a:spcAft>
              <a:buClr>
                <a:schemeClr val="lt1"/>
              </a:buClr>
              <a:buSzPts val="1400"/>
              <a:buChar char="○"/>
              <a:defRPr/>
            </a:lvl2pPr>
            <a:lvl3pPr marL="1371600" lvl="2" indent="-317500" algn="l">
              <a:lnSpc>
                <a:spcPct val="90000"/>
              </a:lnSpc>
              <a:spcBef>
                <a:spcPts val="1200"/>
              </a:spcBef>
              <a:spcAft>
                <a:spcPts val="0"/>
              </a:spcAft>
              <a:buClr>
                <a:schemeClr val="lt1"/>
              </a:buClr>
              <a:buSzPts val="1400"/>
              <a:buChar char="■"/>
              <a:defRPr/>
            </a:lvl3pPr>
            <a:lvl4pPr marL="1828800" lvl="3" indent="-317500" algn="l">
              <a:lnSpc>
                <a:spcPct val="90000"/>
              </a:lnSpc>
              <a:spcBef>
                <a:spcPts val="1200"/>
              </a:spcBef>
              <a:spcAft>
                <a:spcPts val="0"/>
              </a:spcAft>
              <a:buClr>
                <a:schemeClr val="lt1"/>
              </a:buClr>
              <a:buSzPts val="1400"/>
              <a:buChar char="●"/>
              <a:defRPr/>
            </a:lvl4pPr>
            <a:lvl5pPr marL="2286000" lvl="4" indent="-317500" algn="l">
              <a:lnSpc>
                <a:spcPct val="90000"/>
              </a:lnSpc>
              <a:spcBef>
                <a:spcPts val="1200"/>
              </a:spcBef>
              <a:spcAft>
                <a:spcPts val="0"/>
              </a:spcAft>
              <a:buClr>
                <a:schemeClr val="lt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Lámina interior_op1">
  <p:cSld name="3_Lámina interior_op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body" idx="1"/>
          </p:nvPr>
        </p:nvSpPr>
        <p:spPr>
          <a:xfrm>
            <a:off x="334467" y="341474"/>
            <a:ext cx="7886700" cy="5079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0B4581"/>
              </a:buClr>
              <a:buSzPts val="3000"/>
              <a:buNone/>
              <a:defRPr sz="3000" b="1" i="0">
                <a:solidFill>
                  <a:srgbClr val="0B4581"/>
                </a:solidFill>
                <a:latin typeface="Verdana"/>
                <a:ea typeface="Verdana"/>
                <a:cs typeface="Verdana"/>
                <a:sym typeface="Verdana"/>
              </a:defRPr>
            </a:lvl1pPr>
            <a:lvl2pPr marL="914400" lvl="1" indent="-228600" algn="l">
              <a:lnSpc>
                <a:spcPct val="90000"/>
              </a:lnSpc>
              <a:spcBef>
                <a:spcPts val="1200"/>
              </a:spcBef>
              <a:spcAft>
                <a:spcPts val="0"/>
              </a:spcAft>
              <a:buClr>
                <a:srgbClr val="888888"/>
              </a:buClr>
              <a:buSzPts val="1500"/>
              <a:buNone/>
              <a:defRPr sz="1500">
                <a:solidFill>
                  <a:srgbClr val="888888"/>
                </a:solidFill>
              </a:defRPr>
            </a:lvl2pPr>
            <a:lvl3pPr marL="1371600" lvl="2" indent="-228600" algn="l">
              <a:lnSpc>
                <a:spcPct val="90000"/>
              </a:lnSpc>
              <a:spcBef>
                <a:spcPts val="1200"/>
              </a:spcBef>
              <a:spcAft>
                <a:spcPts val="0"/>
              </a:spcAft>
              <a:buClr>
                <a:srgbClr val="888888"/>
              </a:buClr>
              <a:buSzPts val="1400"/>
              <a:buNone/>
              <a:defRPr sz="1400">
                <a:solidFill>
                  <a:srgbClr val="888888"/>
                </a:solidFill>
              </a:defRPr>
            </a:lvl3pPr>
            <a:lvl4pPr marL="1828800" lvl="3" indent="-228600" algn="l">
              <a:lnSpc>
                <a:spcPct val="90000"/>
              </a:lnSpc>
              <a:spcBef>
                <a:spcPts val="1200"/>
              </a:spcBef>
              <a:spcAft>
                <a:spcPts val="0"/>
              </a:spcAft>
              <a:buClr>
                <a:srgbClr val="888888"/>
              </a:buClr>
              <a:buSzPts val="1200"/>
              <a:buNone/>
              <a:defRPr sz="1200">
                <a:solidFill>
                  <a:srgbClr val="888888"/>
                </a:solidFill>
              </a:defRPr>
            </a:lvl4pPr>
            <a:lvl5pPr marL="2286000" lvl="4" indent="-228600" algn="l">
              <a:lnSpc>
                <a:spcPct val="90000"/>
              </a:lnSpc>
              <a:spcBef>
                <a:spcPts val="1200"/>
              </a:spcBef>
              <a:spcAft>
                <a:spcPts val="0"/>
              </a:spcAft>
              <a:buClr>
                <a:srgbClr val="888888"/>
              </a:buClr>
              <a:buSzPts val="1200"/>
              <a:buNone/>
              <a:defRPr sz="1200">
                <a:solidFill>
                  <a:srgbClr val="888888"/>
                </a:solidFill>
              </a:defRPr>
            </a:lvl5pPr>
            <a:lvl6pPr marL="2743200" lvl="5" indent="-228600" algn="l">
              <a:lnSpc>
                <a:spcPct val="90000"/>
              </a:lnSpc>
              <a:spcBef>
                <a:spcPts val="1200"/>
              </a:spcBef>
              <a:spcAft>
                <a:spcPts val="0"/>
              </a:spcAft>
              <a:buClr>
                <a:srgbClr val="888888"/>
              </a:buClr>
              <a:buSzPts val="1200"/>
              <a:buNone/>
              <a:defRPr sz="1200">
                <a:solidFill>
                  <a:srgbClr val="888888"/>
                </a:solidFill>
              </a:defRPr>
            </a:lvl6pPr>
            <a:lvl7pPr marL="3200400" lvl="6" indent="-228600" algn="l">
              <a:lnSpc>
                <a:spcPct val="90000"/>
              </a:lnSpc>
              <a:spcBef>
                <a:spcPts val="1200"/>
              </a:spcBef>
              <a:spcAft>
                <a:spcPts val="0"/>
              </a:spcAft>
              <a:buClr>
                <a:srgbClr val="888888"/>
              </a:buClr>
              <a:buSzPts val="1200"/>
              <a:buNone/>
              <a:defRPr sz="1200">
                <a:solidFill>
                  <a:srgbClr val="888888"/>
                </a:solidFill>
              </a:defRPr>
            </a:lvl7pPr>
            <a:lvl8pPr marL="3657600" lvl="7" indent="-228600" algn="l">
              <a:lnSpc>
                <a:spcPct val="90000"/>
              </a:lnSpc>
              <a:spcBef>
                <a:spcPts val="1200"/>
              </a:spcBef>
              <a:spcAft>
                <a:spcPts val="0"/>
              </a:spcAft>
              <a:buClr>
                <a:srgbClr val="888888"/>
              </a:buClr>
              <a:buSzPts val="1200"/>
              <a:buNone/>
              <a:defRPr sz="1200">
                <a:solidFill>
                  <a:srgbClr val="888888"/>
                </a:solidFill>
              </a:defRPr>
            </a:lvl8pPr>
            <a:lvl9pPr marL="4114800" lvl="8" indent="-228600" algn="l">
              <a:lnSpc>
                <a:spcPct val="90000"/>
              </a:lnSpc>
              <a:spcBef>
                <a:spcPts val="1200"/>
              </a:spcBef>
              <a:spcAft>
                <a:spcPts val="1200"/>
              </a:spcAft>
              <a:buClr>
                <a:srgbClr val="888888"/>
              </a:buClr>
              <a:buSzPts val="1200"/>
              <a:buNone/>
              <a:defRPr sz="1200">
                <a:solidFill>
                  <a:srgbClr val="888888"/>
                </a:solidFill>
              </a:defRPr>
            </a:lvl9pPr>
          </a:lstStyle>
          <a:p>
            <a:endParaRPr/>
          </a:p>
        </p:txBody>
      </p:sp>
      <p:sp>
        <p:nvSpPr>
          <p:cNvPr id="65" name="Google Shape;65;p16"/>
          <p:cNvSpPr txBox="1">
            <a:spLocks noGrp="1"/>
          </p:cNvSpPr>
          <p:nvPr>
            <p:ph type="body" idx="2"/>
          </p:nvPr>
        </p:nvSpPr>
        <p:spPr>
          <a:xfrm>
            <a:off x="2865835" y="1493742"/>
            <a:ext cx="5676900" cy="2688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0C4581"/>
              </a:buClr>
              <a:buSzPts val="1500"/>
              <a:buNone/>
              <a:defRPr sz="1500">
                <a:solidFill>
                  <a:srgbClr val="0C4581"/>
                </a:solidFill>
              </a:defRPr>
            </a:lvl1pPr>
            <a:lvl2pPr marL="914400" lvl="1" indent="-317500" algn="l">
              <a:lnSpc>
                <a:spcPct val="90000"/>
              </a:lnSpc>
              <a:spcBef>
                <a:spcPts val="1200"/>
              </a:spcBef>
              <a:spcAft>
                <a:spcPts val="0"/>
              </a:spcAft>
              <a:buClr>
                <a:schemeClr val="lt1"/>
              </a:buClr>
              <a:buSzPts val="1400"/>
              <a:buChar char="○"/>
              <a:defRPr/>
            </a:lvl2pPr>
            <a:lvl3pPr marL="1371600" lvl="2" indent="-317500" algn="l">
              <a:lnSpc>
                <a:spcPct val="90000"/>
              </a:lnSpc>
              <a:spcBef>
                <a:spcPts val="1200"/>
              </a:spcBef>
              <a:spcAft>
                <a:spcPts val="0"/>
              </a:spcAft>
              <a:buClr>
                <a:schemeClr val="lt1"/>
              </a:buClr>
              <a:buSzPts val="1400"/>
              <a:buChar char="■"/>
              <a:defRPr/>
            </a:lvl3pPr>
            <a:lvl4pPr marL="1828800" lvl="3" indent="-317500" algn="l">
              <a:lnSpc>
                <a:spcPct val="90000"/>
              </a:lnSpc>
              <a:spcBef>
                <a:spcPts val="1200"/>
              </a:spcBef>
              <a:spcAft>
                <a:spcPts val="0"/>
              </a:spcAft>
              <a:buClr>
                <a:schemeClr val="lt1"/>
              </a:buClr>
              <a:buSzPts val="1400"/>
              <a:buChar char="●"/>
              <a:defRPr/>
            </a:lvl4pPr>
            <a:lvl5pPr marL="2286000" lvl="4" indent="-317500" algn="l">
              <a:lnSpc>
                <a:spcPct val="90000"/>
              </a:lnSpc>
              <a:spcBef>
                <a:spcPts val="1200"/>
              </a:spcBef>
              <a:spcAft>
                <a:spcPts val="0"/>
              </a:spcAft>
              <a:buClr>
                <a:schemeClr val="lt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enerated Slide 1_1_1_TITLEANDBULLETS_F">
  <p:cSld name="TITLE_AND_BODY_2_1_1_1_1_1_1_1_1">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50350" y="226400"/>
            <a:ext cx="3505500" cy="10944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 name="Google Shape;68;p17"/>
          <p:cNvSpPr txBox="1">
            <a:spLocks noGrp="1"/>
          </p:cNvSpPr>
          <p:nvPr>
            <p:ph type="body" idx="1"/>
          </p:nvPr>
        </p:nvSpPr>
        <p:spPr>
          <a:xfrm>
            <a:off x="350350" y="1598500"/>
            <a:ext cx="3505500" cy="3318600"/>
          </a:xfrm>
          <a:prstGeom prst="rect">
            <a:avLst/>
          </a:prstGeom>
          <a:ln>
            <a:noFill/>
          </a:ln>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9" name="Google Shape;69;p17"/>
          <p:cNvSpPr>
            <a:spLocks noGrp="1"/>
          </p:cNvSpPr>
          <p:nvPr>
            <p:ph type="pic" idx="2"/>
          </p:nvPr>
        </p:nvSpPr>
        <p:spPr>
          <a:xfrm>
            <a:off x="4101622" y="226350"/>
            <a:ext cx="4690800" cy="46908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p:cSld name="OBJECT_1">
    <p:bg>
      <p:bgPr>
        <a:solidFill>
          <a:schemeClr val="lt1"/>
        </a:solidFill>
        <a:effectLst/>
      </p:bgPr>
    </p:bg>
    <p:spTree>
      <p:nvGrpSpPr>
        <p:cNvPr id="1" name="Shape 70"/>
        <p:cNvGrpSpPr/>
        <p:nvPr/>
      </p:nvGrpSpPr>
      <p:grpSpPr>
        <a:xfrm>
          <a:off x="0" y="0"/>
          <a:ext cx="0" cy="0"/>
          <a:chOff x="0" y="0"/>
          <a:chExt cx="0" cy="0"/>
        </a:xfrm>
      </p:grpSpPr>
      <p:sp>
        <p:nvSpPr>
          <p:cNvPr id="71" name="Google Shape;71;p18"/>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72" name="Google Shape;72;p18"/>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73" name="Google Shape;73;p18"/>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
              <a:t>‹Nº›</a:t>
            </a:fld>
            <a:endParaRPr>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785729" y="405275"/>
            <a:ext cx="5691300" cy="5490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2800"/>
              <a:buNone/>
              <a:defRPr sz="1700" b="1" i="0">
                <a:solidFill>
                  <a:srgbClr val="CC3300"/>
                </a:solidFill>
                <a:latin typeface="Trebuchet MS"/>
                <a:ea typeface="Trebuchet MS"/>
                <a:cs typeface="Trebuchet MS"/>
                <a:sym typeface="Trebuchet M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 name="Google Shape;76;p19"/>
          <p:cNvSpPr txBox="1">
            <a:spLocks noGrp="1"/>
          </p:cNvSpPr>
          <p:nvPr>
            <p:ph type="body" idx="1"/>
          </p:nvPr>
        </p:nvSpPr>
        <p:spPr>
          <a:xfrm>
            <a:off x="3651028" y="1095455"/>
            <a:ext cx="3995400" cy="34818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800"/>
              <a:buNone/>
              <a:defRPr sz="1600" b="1" i="0">
                <a:solidFill>
                  <a:srgbClr val="CC3300"/>
                </a:solidFill>
                <a:latin typeface="Trebuchet MS"/>
                <a:ea typeface="Trebuchet MS"/>
                <a:cs typeface="Trebuchet MS"/>
                <a:sym typeface="Trebuchet MS"/>
              </a:defRPr>
            </a:lvl1pPr>
            <a:lvl2pPr marL="914400" lvl="1" indent="-228600" algn="l">
              <a:spcBef>
                <a:spcPts val="1200"/>
              </a:spcBef>
              <a:spcAft>
                <a:spcPts val="0"/>
              </a:spcAft>
              <a:buSzPts val="1400"/>
              <a:buNone/>
              <a:defRPr/>
            </a:lvl2pPr>
            <a:lvl3pPr marL="1371600" lvl="2" indent="-228600" algn="l">
              <a:spcBef>
                <a:spcPts val="1200"/>
              </a:spcBef>
              <a:spcAft>
                <a:spcPts val="0"/>
              </a:spcAft>
              <a:buSzPts val="1400"/>
              <a:buNone/>
              <a:defRPr/>
            </a:lvl3pPr>
            <a:lvl4pPr marL="1828800" lvl="3" indent="-228600" algn="l">
              <a:spcBef>
                <a:spcPts val="1200"/>
              </a:spcBef>
              <a:spcAft>
                <a:spcPts val="0"/>
              </a:spcAft>
              <a:buSzPts val="1400"/>
              <a:buNone/>
              <a:defRPr/>
            </a:lvl4pPr>
            <a:lvl5pPr marL="2286000" lvl="4" indent="-228600" algn="l">
              <a:spcBef>
                <a:spcPts val="1200"/>
              </a:spcBef>
              <a:spcAft>
                <a:spcPts val="0"/>
              </a:spcAft>
              <a:buSzPts val="1400"/>
              <a:buNone/>
              <a:defRPr/>
            </a:lvl5pPr>
            <a:lvl6pPr marL="2743200" lvl="5" indent="-228600" algn="l">
              <a:spcBef>
                <a:spcPts val="1200"/>
              </a:spcBef>
              <a:spcAft>
                <a:spcPts val="0"/>
              </a:spcAft>
              <a:buSzPts val="1400"/>
              <a:buNone/>
              <a:defRPr/>
            </a:lvl6pPr>
            <a:lvl7pPr marL="3200400" lvl="6" indent="-228600" algn="l">
              <a:spcBef>
                <a:spcPts val="1200"/>
              </a:spcBef>
              <a:spcAft>
                <a:spcPts val="0"/>
              </a:spcAft>
              <a:buSzPts val="1400"/>
              <a:buNone/>
              <a:defRPr/>
            </a:lvl7pPr>
            <a:lvl8pPr marL="3657600" lvl="7" indent="-228600" algn="l">
              <a:spcBef>
                <a:spcPts val="1200"/>
              </a:spcBef>
              <a:spcAft>
                <a:spcPts val="0"/>
              </a:spcAft>
              <a:buSzPts val="1400"/>
              <a:buNone/>
              <a:defRPr/>
            </a:lvl8pPr>
            <a:lvl9pPr marL="4114800" lvl="8" indent="-228600" algn="l">
              <a:spcBef>
                <a:spcPts val="1200"/>
              </a:spcBef>
              <a:spcAft>
                <a:spcPts val="1200"/>
              </a:spcAft>
              <a:buSzPts val="1400"/>
              <a:buNone/>
              <a:defRPr/>
            </a:lvl9pPr>
          </a:lstStyle>
          <a:p>
            <a:endParaRPr/>
          </a:p>
        </p:txBody>
      </p:sp>
      <p:sp>
        <p:nvSpPr>
          <p:cNvPr id="77" name="Google Shape;77;p19"/>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78" name="Google Shape;78;p19"/>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79" name="Google Shape;79;p19"/>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
              <a:t>‹Nº›</a:t>
            </a:fld>
            <a:endParaRPr>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8"/>
        <p:cNvGrpSpPr/>
        <p:nvPr/>
      </p:nvGrpSpPr>
      <p:grpSpPr>
        <a:xfrm>
          <a:off x="0" y="0"/>
          <a:ext cx="0" cy="0"/>
          <a:chOff x="0" y="0"/>
          <a:chExt cx="0" cy="0"/>
        </a:xfrm>
      </p:grpSpPr>
      <p:sp>
        <p:nvSpPr>
          <p:cNvPr id="89" name="Google Shape;89;p21"/>
          <p:cNvSpPr/>
          <p:nvPr/>
        </p:nvSpPr>
        <p:spPr>
          <a:xfrm>
            <a:off x="0" y="1262797"/>
            <a:ext cx="9144000" cy="3889500"/>
          </a:xfrm>
          <a:prstGeom prst="rect">
            <a:avLst/>
          </a:prstGeom>
          <a:solidFill>
            <a:srgbClr val="012169"/>
          </a:solidFill>
          <a:ln>
            <a:noFill/>
          </a:ln>
        </p:spPr>
        <p:txBody>
          <a:bodyPr spcFirstLastPara="1" wrap="square" lIns="80900" tIns="40450" rIns="80900" bIns="40450" anchor="ctr" anchorCtr="0">
            <a:noAutofit/>
          </a:bodyPr>
          <a:lstStyle/>
          <a:p>
            <a:pPr marL="0" marR="0" lvl="0" indent="0" algn="ctr" rtl="0">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90" name="Google Shape;90;p21"/>
          <p:cNvSpPr txBox="1">
            <a:spLocks noGrp="1"/>
          </p:cNvSpPr>
          <p:nvPr>
            <p:ph type="body" idx="1"/>
          </p:nvPr>
        </p:nvSpPr>
        <p:spPr>
          <a:xfrm>
            <a:off x="435429" y="2409402"/>
            <a:ext cx="8273100" cy="456900"/>
          </a:xfrm>
          <a:prstGeom prst="rect">
            <a:avLst/>
          </a:prstGeom>
          <a:noFill/>
          <a:ln>
            <a:noFill/>
          </a:ln>
        </p:spPr>
        <p:txBody>
          <a:bodyPr spcFirstLastPara="1" wrap="square" lIns="0" tIns="0" rIns="0" bIns="0" anchor="b" anchorCtr="0">
            <a:spAutoFit/>
          </a:bodyPr>
          <a:lstStyle>
            <a:lvl1pPr marL="457200" lvl="0" indent="-482600" algn="l">
              <a:lnSpc>
                <a:spcPct val="88000"/>
              </a:lnSpc>
              <a:spcBef>
                <a:spcPts val="0"/>
              </a:spcBef>
              <a:spcAft>
                <a:spcPts val="0"/>
              </a:spcAft>
              <a:buClr>
                <a:schemeClr val="lt1"/>
              </a:buClr>
              <a:buSzPts val="4000"/>
              <a:buFont typeface="Arial"/>
              <a:buChar char="​"/>
              <a:defRPr sz="4000">
                <a:solidFill>
                  <a:schemeClr val="lt1"/>
                </a:solidFill>
                <a:latin typeface="Arial"/>
                <a:ea typeface="Arial"/>
                <a:cs typeface="Arial"/>
                <a:sym typeface="Arial"/>
              </a:defRPr>
            </a:lvl1pPr>
            <a:lvl2pPr marL="914400" lvl="1" indent="-387350" algn="l">
              <a:lnSpc>
                <a:spcPct val="88000"/>
              </a:lnSpc>
              <a:spcBef>
                <a:spcPts val="0"/>
              </a:spcBef>
              <a:spcAft>
                <a:spcPts val="0"/>
              </a:spcAft>
              <a:buClr>
                <a:schemeClr val="dk1"/>
              </a:buClr>
              <a:buSzPts val="2500"/>
              <a:buFont typeface="Arial"/>
              <a:buChar char="​"/>
              <a:defRPr sz="2500">
                <a:solidFill>
                  <a:schemeClr val="dk1"/>
                </a:solidFill>
              </a:defRPr>
            </a:lvl2pPr>
            <a:lvl3pPr marL="1371600" lvl="2" indent="-387350" algn="l">
              <a:lnSpc>
                <a:spcPct val="88000"/>
              </a:lnSpc>
              <a:spcBef>
                <a:spcPts val="0"/>
              </a:spcBef>
              <a:spcAft>
                <a:spcPts val="0"/>
              </a:spcAft>
              <a:buClr>
                <a:schemeClr val="dk1"/>
              </a:buClr>
              <a:buSzPts val="2500"/>
              <a:buFont typeface="Arial"/>
              <a:buChar char="​"/>
              <a:defRPr sz="2500">
                <a:solidFill>
                  <a:schemeClr val="dk1"/>
                </a:solidFill>
              </a:defRPr>
            </a:lvl3pPr>
            <a:lvl4pPr marL="1828800" lvl="3" indent="-387350" algn="l">
              <a:lnSpc>
                <a:spcPct val="88000"/>
              </a:lnSpc>
              <a:spcBef>
                <a:spcPts val="0"/>
              </a:spcBef>
              <a:spcAft>
                <a:spcPts val="0"/>
              </a:spcAft>
              <a:buClr>
                <a:schemeClr val="dk1"/>
              </a:buClr>
              <a:buSzPts val="2500"/>
              <a:buFont typeface="Arial"/>
              <a:buChar char="​"/>
              <a:defRPr sz="2500">
                <a:solidFill>
                  <a:schemeClr val="dk1"/>
                </a:solidFill>
              </a:defRPr>
            </a:lvl4pPr>
            <a:lvl5pPr marL="2286000" lvl="4" indent="-387350" algn="l">
              <a:lnSpc>
                <a:spcPct val="88000"/>
              </a:lnSpc>
              <a:spcBef>
                <a:spcPts val="0"/>
              </a:spcBef>
              <a:spcAft>
                <a:spcPts val="0"/>
              </a:spcAft>
              <a:buClr>
                <a:schemeClr val="dk1"/>
              </a:buClr>
              <a:buSzPts val="2500"/>
              <a:buFont typeface="Arial"/>
              <a:buChar char="​"/>
              <a:defRPr sz="2500">
                <a:solidFill>
                  <a:schemeClr val="dk1"/>
                </a:solidFill>
              </a:defRPr>
            </a:lvl5pPr>
            <a:lvl6pPr marL="2743200" lvl="5" indent="-387350" algn="l">
              <a:lnSpc>
                <a:spcPct val="88000"/>
              </a:lnSpc>
              <a:spcBef>
                <a:spcPts val="0"/>
              </a:spcBef>
              <a:spcAft>
                <a:spcPts val="0"/>
              </a:spcAft>
              <a:buClr>
                <a:schemeClr val="dk1"/>
              </a:buClr>
              <a:buSzPts val="2500"/>
              <a:buFont typeface="Arial"/>
              <a:buChar char="​"/>
              <a:defRPr sz="2500">
                <a:solidFill>
                  <a:schemeClr val="dk1"/>
                </a:solidFill>
              </a:defRPr>
            </a:lvl6pPr>
            <a:lvl7pPr marL="3200400" lvl="6" indent="-387350" algn="l">
              <a:lnSpc>
                <a:spcPct val="88000"/>
              </a:lnSpc>
              <a:spcBef>
                <a:spcPts val="0"/>
              </a:spcBef>
              <a:spcAft>
                <a:spcPts val="0"/>
              </a:spcAft>
              <a:buClr>
                <a:schemeClr val="dk1"/>
              </a:buClr>
              <a:buSzPts val="2500"/>
              <a:buFont typeface="Arial"/>
              <a:buChar char="​"/>
              <a:defRPr sz="2500">
                <a:solidFill>
                  <a:schemeClr val="dk1"/>
                </a:solidFill>
              </a:defRPr>
            </a:lvl7pPr>
            <a:lvl8pPr marL="3657600" lvl="7" indent="-387350" algn="l">
              <a:lnSpc>
                <a:spcPct val="88000"/>
              </a:lnSpc>
              <a:spcBef>
                <a:spcPts val="0"/>
              </a:spcBef>
              <a:spcAft>
                <a:spcPts val="0"/>
              </a:spcAft>
              <a:buClr>
                <a:schemeClr val="dk1"/>
              </a:buClr>
              <a:buSzPts val="2500"/>
              <a:buFont typeface="Arial"/>
              <a:buChar char="​"/>
              <a:defRPr sz="2500">
                <a:solidFill>
                  <a:schemeClr val="dk1"/>
                </a:solidFill>
              </a:defRPr>
            </a:lvl8pPr>
            <a:lvl9pPr marL="4114800" lvl="8" indent="-387350" algn="l">
              <a:lnSpc>
                <a:spcPct val="88000"/>
              </a:lnSpc>
              <a:spcBef>
                <a:spcPts val="0"/>
              </a:spcBef>
              <a:spcAft>
                <a:spcPts val="0"/>
              </a:spcAft>
              <a:buClr>
                <a:schemeClr val="dk1"/>
              </a:buClr>
              <a:buSzPts val="2500"/>
              <a:buFont typeface="Arial"/>
              <a:buChar char="​"/>
              <a:defRPr sz="2500">
                <a:solidFill>
                  <a:schemeClr val="dk1"/>
                </a:solidFill>
              </a:defRPr>
            </a:lvl9pPr>
          </a:lstStyle>
          <a:p>
            <a:endParaRPr/>
          </a:p>
        </p:txBody>
      </p:sp>
      <p:sp>
        <p:nvSpPr>
          <p:cNvPr id="91" name="Google Shape;91;p21"/>
          <p:cNvSpPr txBox="1">
            <a:spLocks noGrp="1"/>
          </p:cNvSpPr>
          <p:nvPr>
            <p:ph type="body" idx="2"/>
          </p:nvPr>
        </p:nvSpPr>
        <p:spPr>
          <a:xfrm>
            <a:off x="435429" y="2965918"/>
            <a:ext cx="8273100" cy="203100"/>
          </a:xfrm>
          <a:prstGeom prst="rect">
            <a:avLst/>
          </a:prstGeom>
          <a:noFill/>
          <a:ln>
            <a:noFill/>
          </a:ln>
        </p:spPr>
        <p:txBody>
          <a:bodyPr spcFirstLastPara="1" wrap="square" lIns="0" tIns="0" rIns="0" bIns="0" anchor="t" anchorCtr="0">
            <a:spAutoFit/>
          </a:bodyPr>
          <a:lstStyle>
            <a:lvl1pPr marL="457200" lvl="0" indent="-342900" algn="l">
              <a:lnSpc>
                <a:spcPct val="88000"/>
              </a:lnSpc>
              <a:spcBef>
                <a:spcPts val="0"/>
              </a:spcBef>
              <a:spcAft>
                <a:spcPts val="0"/>
              </a:spcAft>
              <a:buClr>
                <a:schemeClr val="lt1"/>
              </a:buClr>
              <a:buSzPts val="1800"/>
              <a:buFont typeface="Arial"/>
              <a:buChar char="​"/>
              <a:defRPr sz="1800">
                <a:solidFill>
                  <a:schemeClr val="lt1"/>
                </a:solidFill>
                <a:latin typeface="Arial"/>
                <a:ea typeface="Arial"/>
                <a:cs typeface="Arial"/>
                <a:sym typeface="Arial"/>
              </a:defRPr>
            </a:lvl1pPr>
            <a:lvl2pPr marL="914400" lvl="1" indent="-387350" algn="l">
              <a:lnSpc>
                <a:spcPct val="88000"/>
              </a:lnSpc>
              <a:spcBef>
                <a:spcPts val="0"/>
              </a:spcBef>
              <a:spcAft>
                <a:spcPts val="0"/>
              </a:spcAft>
              <a:buClr>
                <a:schemeClr val="dk1"/>
              </a:buClr>
              <a:buSzPts val="2500"/>
              <a:buFont typeface="Arial"/>
              <a:buChar char="​"/>
              <a:defRPr sz="2500">
                <a:solidFill>
                  <a:schemeClr val="dk1"/>
                </a:solidFill>
              </a:defRPr>
            </a:lvl2pPr>
            <a:lvl3pPr marL="1371600" lvl="2" indent="-387350" algn="l">
              <a:lnSpc>
                <a:spcPct val="88000"/>
              </a:lnSpc>
              <a:spcBef>
                <a:spcPts val="0"/>
              </a:spcBef>
              <a:spcAft>
                <a:spcPts val="0"/>
              </a:spcAft>
              <a:buClr>
                <a:schemeClr val="dk1"/>
              </a:buClr>
              <a:buSzPts val="2500"/>
              <a:buFont typeface="Arial"/>
              <a:buChar char="​"/>
              <a:defRPr sz="2500">
                <a:solidFill>
                  <a:schemeClr val="dk1"/>
                </a:solidFill>
              </a:defRPr>
            </a:lvl3pPr>
            <a:lvl4pPr marL="1828800" lvl="3" indent="-387350" algn="l">
              <a:lnSpc>
                <a:spcPct val="88000"/>
              </a:lnSpc>
              <a:spcBef>
                <a:spcPts val="0"/>
              </a:spcBef>
              <a:spcAft>
                <a:spcPts val="0"/>
              </a:spcAft>
              <a:buClr>
                <a:schemeClr val="dk1"/>
              </a:buClr>
              <a:buSzPts val="2500"/>
              <a:buFont typeface="Arial"/>
              <a:buChar char="​"/>
              <a:defRPr sz="2500">
                <a:solidFill>
                  <a:schemeClr val="dk1"/>
                </a:solidFill>
              </a:defRPr>
            </a:lvl4pPr>
            <a:lvl5pPr marL="2286000" lvl="4" indent="-387350" algn="l">
              <a:lnSpc>
                <a:spcPct val="88000"/>
              </a:lnSpc>
              <a:spcBef>
                <a:spcPts val="0"/>
              </a:spcBef>
              <a:spcAft>
                <a:spcPts val="0"/>
              </a:spcAft>
              <a:buClr>
                <a:schemeClr val="dk1"/>
              </a:buClr>
              <a:buSzPts val="2500"/>
              <a:buFont typeface="Arial"/>
              <a:buChar char="​"/>
              <a:defRPr sz="2500">
                <a:solidFill>
                  <a:schemeClr val="dk1"/>
                </a:solidFill>
              </a:defRPr>
            </a:lvl5pPr>
            <a:lvl6pPr marL="2743200" lvl="5" indent="-387350" algn="l">
              <a:lnSpc>
                <a:spcPct val="88000"/>
              </a:lnSpc>
              <a:spcBef>
                <a:spcPts val="0"/>
              </a:spcBef>
              <a:spcAft>
                <a:spcPts val="0"/>
              </a:spcAft>
              <a:buClr>
                <a:schemeClr val="dk1"/>
              </a:buClr>
              <a:buSzPts val="2500"/>
              <a:buFont typeface="Arial"/>
              <a:buChar char="​"/>
              <a:defRPr sz="2500">
                <a:solidFill>
                  <a:schemeClr val="dk1"/>
                </a:solidFill>
              </a:defRPr>
            </a:lvl6pPr>
            <a:lvl7pPr marL="3200400" lvl="6" indent="-387350" algn="l">
              <a:lnSpc>
                <a:spcPct val="88000"/>
              </a:lnSpc>
              <a:spcBef>
                <a:spcPts val="0"/>
              </a:spcBef>
              <a:spcAft>
                <a:spcPts val="0"/>
              </a:spcAft>
              <a:buClr>
                <a:schemeClr val="dk1"/>
              </a:buClr>
              <a:buSzPts val="2500"/>
              <a:buFont typeface="Arial"/>
              <a:buChar char="​"/>
              <a:defRPr sz="2500">
                <a:solidFill>
                  <a:schemeClr val="dk1"/>
                </a:solidFill>
              </a:defRPr>
            </a:lvl7pPr>
            <a:lvl8pPr marL="3657600" lvl="7" indent="-387350" algn="l">
              <a:lnSpc>
                <a:spcPct val="88000"/>
              </a:lnSpc>
              <a:spcBef>
                <a:spcPts val="0"/>
              </a:spcBef>
              <a:spcAft>
                <a:spcPts val="0"/>
              </a:spcAft>
              <a:buClr>
                <a:schemeClr val="dk1"/>
              </a:buClr>
              <a:buSzPts val="2500"/>
              <a:buFont typeface="Arial"/>
              <a:buChar char="​"/>
              <a:defRPr sz="2500">
                <a:solidFill>
                  <a:schemeClr val="dk1"/>
                </a:solidFill>
              </a:defRPr>
            </a:lvl8pPr>
            <a:lvl9pPr marL="4114800" lvl="8" indent="-387350" algn="l">
              <a:lnSpc>
                <a:spcPct val="88000"/>
              </a:lnSpc>
              <a:spcBef>
                <a:spcPts val="0"/>
              </a:spcBef>
              <a:spcAft>
                <a:spcPts val="0"/>
              </a:spcAft>
              <a:buClr>
                <a:schemeClr val="dk1"/>
              </a:buClr>
              <a:buSzPts val="2500"/>
              <a:buFont typeface="Arial"/>
              <a:buChar char="​"/>
              <a:defRPr sz="2500">
                <a:solidFill>
                  <a:schemeClr val="dk1"/>
                </a:solidFill>
              </a:defRPr>
            </a:lvl9pPr>
          </a:lstStyle>
          <a:p>
            <a:endParaRPr/>
          </a:p>
        </p:txBody>
      </p:sp>
      <p:sp>
        <p:nvSpPr>
          <p:cNvPr id="92" name="Google Shape;92;p21"/>
          <p:cNvSpPr txBox="1">
            <a:spLocks noGrp="1"/>
          </p:cNvSpPr>
          <p:nvPr>
            <p:ph type="body" idx="3"/>
          </p:nvPr>
        </p:nvSpPr>
        <p:spPr>
          <a:xfrm>
            <a:off x="435429" y="4047986"/>
            <a:ext cx="8273100" cy="207600"/>
          </a:xfrm>
          <a:prstGeom prst="rect">
            <a:avLst/>
          </a:prstGeom>
          <a:noFill/>
          <a:ln>
            <a:noFill/>
          </a:ln>
        </p:spPr>
        <p:txBody>
          <a:bodyPr spcFirstLastPara="1" wrap="square" lIns="0" tIns="0" rIns="0" bIns="0" anchor="t" anchorCtr="0">
            <a:spAutoFit/>
          </a:bodyPr>
          <a:lstStyle>
            <a:lvl1pPr marL="457200" lvl="0" indent="-330200" algn="l">
              <a:spcBef>
                <a:spcPts val="0"/>
              </a:spcBef>
              <a:spcAft>
                <a:spcPts val="0"/>
              </a:spcAft>
              <a:buClr>
                <a:schemeClr val="lt1"/>
              </a:buClr>
              <a:buSzPts val="1600"/>
              <a:buFont typeface="Arial"/>
              <a:buChar char="​"/>
              <a:defRPr sz="1600">
                <a:solidFill>
                  <a:schemeClr val="lt1"/>
                </a:solidFill>
                <a:latin typeface="Arial"/>
                <a:ea typeface="Arial"/>
                <a:cs typeface="Arial"/>
                <a:sym typeface="Arial"/>
              </a:defRPr>
            </a:lvl1pPr>
            <a:lvl2pPr marL="914400" lvl="1" indent="-330200" algn="l">
              <a:spcBef>
                <a:spcPts val="0"/>
              </a:spcBef>
              <a:spcAft>
                <a:spcPts val="0"/>
              </a:spcAft>
              <a:buClr>
                <a:schemeClr val="dk1"/>
              </a:buClr>
              <a:buSzPts val="1600"/>
              <a:buFont typeface="Arial"/>
              <a:buChar char="​"/>
              <a:defRPr sz="1600">
                <a:solidFill>
                  <a:schemeClr val="dk1"/>
                </a:solidFill>
              </a:defRPr>
            </a:lvl2pPr>
            <a:lvl3pPr marL="1371600" lvl="2" indent="-330200" algn="l">
              <a:spcBef>
                <a:spcPts val="0"/>
              </a:spcBef>
              <a:spcAft>
                <a:spcPts val="0"/>
              </a:spcAft>
              <a:buClr>
                <a:schemeClr val="dk1"/>
              </a:buClr>
              <a:buSzPts val="1600"/>
              <a:buFont typeface="Arial"/>
              <a:buChar char="​"/>
              <a:defRPr sz="1600">
                <a:solidFill>
                  <a:schemeClr val="dk1"/>
                </a:solidFill>
              </a:defRPr>
            </a:lvl3pPr>
            <a:lvl4pPr marL="1828800" lvl="3" indent="-330200" algn="l">
              <a:spcBef>
                <a:spcPts val="0"/>
              </a:spcBef>
              <a:spcAft>
                <a:spcPts val="0"/>
              </a:spcAft>
              <a:buClr>
                <a:schemeClr val="dk1"/>
              </a:buClr>
              <a:buSzPts val="1600"/>
              <a:buFont typeface="Arial"/>
              <a:buChar char="​"/>
              <a:defRPr sz="1600">
                <a:solidFill>
                  <a:schemeClr val="dk1"/>
                </a:solidFill>
              </a:defRPr>
            </a:lvl4pPr>
            <a:lvl5pPr marL="2286000" lvl="4" indent="-330200" algn="l">
              <a:spcBef>
                <a:spcPts val="0"/>
              </a:spcBef>
              <a:spcAft>
                <a:spcPts val="0"/>
              </a:spcAft>
              <a:buClr>
                <a:schemeClr val="dk1"/>
              </a:buClr>
              <a:buSzPts val="1600"/>
              <a:buFont typeface="Arial"/>
              <a:buChar char="​"/>
              <a:defRPr sz="1600">
                <a:solidFill>
                  <a:schemeClr val="dk1"/>
                </a:solidFill>
              </a:defRPr>
            </a:lvl5pPr>
            <a:lvl6pPr marL="2743200" lvl="5" indent="-330200" algn="l">
              <a:spcBef>
                <a:spcPts val="0"/>
              </a:spcBef>
              <a:spcAft>
                <a:spcPts val="0"/>
              </a:spcAft>
              <a:buClr>
                <a:schemeClr val="dk1"/>
              </a:buClr>
              <a:buSzPts val="1600"/>
              <a:buFont typeface="Arial"/>
              <a:buChar char="​"/>
              <a:defRPr sz="1600">
                <a:solidFill>
                  <a:schemeClr val="dk1"/>
                </a:solidFill>
              </a:defRPr>
            </a:lvl6pPr>
            <a:lvl7pPr marL="3200400" lvl="6" indent="-330200" algn="l">
              <a:spcBef>
                <a:spcPts val="0"/>
              </a:spcBef>
              <a:spcAft>
                <a:spcPts val="0"/>
              </a:spcAft>
              <a:buClr>
                <a:schemeClr val="dk1"/>
              </a:buClr>
              <a:buSzPts val="1600"/>
              <a:buFont typeface="Arial"/>
              <a:buChar char="​"/>
              <a:defRPr sz="1600">
                <a:solidFill>
                  <a:schemeClr val="dk1"/>
                </a:solidFill>
              </a:defRPr>
            </a:lvl7pPr>
            <a:lvl8pPr marL="3657600" lvl="7" indent="-330200" algn="l">
              <a:spcBef>
                <a:spcPts val="0"/>
              </a:spcBef>
              <a:spcAft>
                <a:spcPts val="0"/>
              </a:spcAft>
              <a:buClr>
                <a:schemeClr val="dk1"/>
              </a:buClr>
              <a:buSzPts val="1600"/>
              <a:buFont typeface="Arial"/>
              <a:buChar char="​"/>
              <a:defRPr sz="1600">
                <a:solidFill>
                  <a:schemeClr val="dk1"/>
                </a:solidFill>
              </a:defRPr>
            </a:lvl8pPr>
            <a:lvl9pPr marL="4114800" lvl="8" indent="-330200" algn="l">
              <a:spcBef>
                <a:spcPts val="0"/>
              </a:spcBef>
              <a:spcAft>
                <a:spcPts val="0"/>
              </a:spcAft>
              <a:buClr>
                <a:schemeClr val="dk1"/>
              </a:buClr>
              <a:buSzPts val="1600"/>
              <a:buFont typeface="Arial"/>
              <a:buChar char="​"/>
              <a:defRPr sz="1600">
                <a:solidFill>
                  <a:schemeClr val="dk1"/>
                </a:solidFill>
              </a:defRPr>
            </a:lvl9pPr>
          </a:lstStyle>
          <a:p>
            <a:endParaRPr/>
          </a:p>
        </p:txBody>
      </p:sp>
      <p:pic>
        <p:nvPicPr>
          <p:cNvPr id="93" name="Google Shape;93;p21" descr="A black background with white text&#10;&#10;Description automatically generated"/>
          <p:cNvPicPr preferRelativeResize="0"/>
          <p:nvPr/>
        </p:nvPicPr>
        <p:blipFill rotWithShape="1">
          <a:blip r:embed="rId2">
            <a:alphaModFix/>
          </a:blip>
          <a:srcRect/>
          <a:stretch/>
        </p:blipFill>
        <p:spPr>
          <a:xfrm>
            <a:off x="435429" y="242603"/>
            <a:ext cx="2149397" cy="7560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with heading">
  <p:cSld name="1_Title and Content with heading">
    <p:spTree>
      <p:nvGrpSpPr>
        <p:cNvPr id="1" name="Shape 94"/>
        <p:cNvGrpSpPr/>
        <p:nvPr/>
      </p:nvGrpSpPr>
      <p:grpSpPr>
        <a:xfrm>
          <a:off x="0" y="0"/>
          <a:ext cx="0" cy="0"/>
          <a:chOff x="0" y="0"/>
          <a:chExt cx="0" cy="0"/>
        </a:xfrm>
      </p:grpSpPr>
      <p:sp>
        <p:nvSpPr>
          <p:cNvPr id="95" name="Google Shape;95;p22"/>
          <p:cNvSpPr/>
          <p:nvPr/>
        </p:nvSpPr>
        <p:spPr>
          <a:xfrm>
            <a:off x="0" y="1253836"/>
            <a:ext cx="9144000" cy="3889500"/>
          </a:xfrm>
          <a:prstGeom prst="rect">
            <a:avLst/>
          </a:prstGeom>
          <a:solidFill>
            <a:srgbClr val="F1F1F1"/>
          </a:solidFill>
          <a:ln>
            <a:noFill/>
          </a:ln>
        </p:spPr>
        <p:txBody>
          <a:bodyPr spcFirstLastPara="1" wrap="square" lIns="80900" tIns="40450" rIns="80900" bIns="40450" anchor="ctr" anchorCtr="0">
            <a:noAutofit/>
          </a:bodyPr>
          <a:lstStyle/>
          <a:p>
            <a:pPr marL="0" marR="0" lvl="0" indent="0" algn="ctr" rtl="0">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96" name="Google Shape;96;p22"/>
          <p:cNvSpPr txBox="1">
            <a:spLocks noGrp="1"/>
          </p:cNvSpPr>
          <p:nvPr>
            <p:ph type="body" idx="1"/>
          </p:nvPr>
        </p:nvSpPr>
        <p:spPr>
          <a:xfrm>
            <a:off x="435429" y="2961298"/>
            <a:ext cx="7776900" cy="619500"/>
          </a:xfrm>
          <a:prstGeom prst="rect">
            <a:avLst/>
          </a:prstGeom>
          <a:noFill/>
          <a:ln>
            <a:noFill/>
          </a:ln>
        </p:spPr>
        <p:txBody>
          <a:bodyPr spcFirstLastPara="1" wrap="square" lIns="0" tIns="0" rIns="0" bIns="0" anchor="t" anchorCtr="0">
            <a:spAutoFit/>
          </a:bodyPr>
          <a:lstStyle>
            <a:lvl1pPr marL="457200" lvl="0" indent="-406400" algn="l">
              <a:lnSpc>
                <a:spcPct val="100000"/>
              </a:lnSpc>
              <a:spcBef>
                <a:spcPts val="0"/>
              </a:spcBef>
              <a:spcAft>
                <a:spcPts val="0"/>
              </a:spcAft>
              <a:buClr>
                <a:schemeClr val="accent1"/>
              </a:buClr>
              <a:buSzPts val="2800"/>
              <a:buFont typeface="Arial"/>
              <a:buChar char="​"/>
              <a:defRPr sz="2800">
                <a:solidFill>
                  <a:schemeClr val="accent1"/>
                </a:solidFill>
                <a:latin typeface="Arial"/>
                <a:ea typeface="Arial"/>
                <a:cs typeface="Arial"/>
                <a:sym typeface="Arial"/>
              </a:defRPr>
            </a:lvl1pPr>
            <a:lvl2pPr marL="914400" lvl="1" indent="-342900" algn="l">
              <a:lnSpc>
                <a:spcPct val="100000"/>
              </a:lnSpc>
              <a:spcBef>
                <a:spcPts val="200"/>
              </a:spcBef>
              <a:spcAft>
                <a:spcPts val="0"/>
              </a:spcAft>
              <a:buClr>
                <a:schemeClr val="accent1"/>
              </a:buClr>
              <a:buSzPts val="1800"/>
              <a:buFont typeface="Arial"/>
              <a:buChar char="​"/>
              <a:defRPr sz="1800">
                <a:solidFill>
                  <a:schemeClr val="accent1"/>
                </a:solidFill>
              </a:defRPr>
            </a:lvl2pPr>
            <a:lvl3pPr marL="1371600" lvl="2" indent="-342900" algn="l">
              <a:lnSpc>
                <a:spcPct val="100000"/>
              </a:lnSpc>
              <a:spcBef>
                <a:spcPts val="0"/>
              </a:spcBef>
              <a:spcAft>
                <a:spcPts val="0"/>
              </a:spcAft>
              <a:buClr>
                <a:schemeClr val="dk1"/>
              </a:buClr>
              <a:buSzPts val="1800"/>
              <a:buFont typeface="Arial"/>
              <a:buChar char="​"/>
              <a:defRPr sz="1800"/>
            </a:lvl3pPr>
            <a:lvl4pPr marL="1828800" lvl="3" indent="-342900" algn="l">
              <a:lnSpc>
                <a:spcPct val="100000"/>
              </a:lnSpc>
              <a:spcBef>
                <a:spcPts val="0"/>
              </a:spcBef>
              <a:spcAft>
                <a:spcPts val="0"/>
              </a:spcAft>
              <a:buClr>
                <a:schemeClr val="dk1"/>
              </a:buClr>
              <a:buSzPts val="1800"/>
              <a:buFont typeface="Arial"/>
              <a:buChar char="​"/>
              <a:defRPr sz="1800"/>
            </a:lvl4pPr>
            <a:lvl5pPr marL="2286000" lvl="4" indent="-342900" algn="l">
              <a:lnSpc>
                <a:spcPct val="100000"/>
              </a:lnSpc>
              <a:spcBef>
                <a:spcPts val="0"/>
              </a:spcBef>
              <a:spcAft>
                <a:spcPts val="0"/>
              </a:spcAft>
              <a:buClr>
                <a:schemeClr val="dk1"/>
              </a:buClr>
              <a:buSzPts val="1800"/>
              <a:buFont typeface="Arial"/>
              <a:buChar char="​"/>
              <a:defRPr sz="1800"/>
            </a:lvl5pPr>
            <a:lvl6pPr marL="2743200" lvl="5" indent="-342900" algn="l">
              <a:lnSpc>
                <a:spcPct val="100000"/>
              </a:lnSpc>
              <a:spcBef>
                <a:spcPts val="0"/>
              </a:spcBef>
              <a:spcAft>
                <a:spcPts val="0"/>
              </a:spcAft>
              <a:buClr>
                <a:schemeClr val="dk1"/>
              </a:buClr>
              <a:buSzPts val="1800"/>
              <a:buFont typeface="Arial"/>
              <a:buChar char="​"/>
              <a:defRPr sz="1800"/>
            </a:lvl6pPr>
            <a:lvl7pPr marL="3200400" lvl="6" indent="-342900" algn="l">
              <a:lnSpc>
                <a:spcPct val="100000"/>
              </a:lnSpc>
              <a:spcBef>
                <a:spcPts val="0"/>
              </a:spcBef>
              <a:spcAft>
                <a:spcPts val="0"/>
              </a:spcAft>
              <a:buClr>
                <a:schemeClr val="dk1"/>
              </a:buClr>
              <a:buSzPts val="1800"/>
              <a:buFont typeface="Arial"/>
              <a:buChar char="​"/>
              <a:defRPr sz="1800"/>
            </a:lvl7pPr>
            <a:lvl8pPr marL="3657600" lvl="7" indent="-342900" algn="l">
              <a:lnSpc>
                <a:spcPct val="100000"/>
              </a:lnSpc>
              <a:spcBef>
                <a:spcPts val="0"/>
              </a:spcBef>
              <a:spcAft>
                <a:spcPts val="0"/>
              </a:spcAft>
              <a:buClr>
                <a:schemeClr val="dk1"/>
              </a:buClr>
              <a:buSzPts val="1800"/>
              <a:buFont typeface="Arial"/>
              <a:buChar char="​"/>
              <a:defRPr sz="1800"/>
            </a:lvl8pPr>
            <a:lvl9pPr marL="4114800" lvl="8" indent="-342900" algn="l">
              <a:lnSpc>
                <a:spcPct val="100000"/>
              </a:lnSpc>
              <a:spcBef>
                <a:spcPts val="0"/>
              </a:spcBef>
              <a:spcAft>
                <a:spcPts val="0"/>
              </a:spcAft>
              <a:buClr>
                <a:schemeClr val="dk1"/>
              </a:buClr>
              <a:buSzPts val="1800"/>
              <a:buFont typeface="Arial"/>
              <a:buChar char="​"/>
              <a:defRPr sz="1800"/>
            </a:lvl9pPr>
          </a:lstStyle>
          <a:p>
            <a:endParaRPr/>
          </a:p>
        </p:txBody>
      </p:sp>
      <p:sp>
        <p:nvSpPr>
          <p:cNvPr id="97" name="Google Shape;97;p22"/>
          <p:cNvSpPr txBox="1">
            <a:spLocks noGrp="1"/>
          </p:cNvSpPr>
          <p:nvPr>
            <p:ph type="body" idx="2"/>
          </p:nvPr>
        </p:nvSpPr>
        <p:spPr>
          <a:xfrm>
            <a:off x="435429" y="2442483"/>
            <a:ext cx="7776900" cy="461700"/>
          </a:xfrm>
          <a:prstGeom prst="rect">
            <a:avLst/>
          </a:prstGeom>
          <a:noFill/>
          <a:ln>
            <a:noFill/>
          </a:ln>
        </p:spPr>
        <p:txBody>
          <a:bodyPr spcFirstLastPara="1" wrap="square" lIns="0" tIns="0" rIns="0" bIns="0" anchor="b" anchorCtr="0">
            <a:spAutoFit/>
          </a:bodyPr>
          <a:lstStyle>
            <a:lvl1pPr marL="457200" lvl="0" indent="-450850" algn="l">
              <a:lnSpc>
                <a:spcPct val="100000"/>
              </a:lnSpc>
              <a:spcBef>
                <a:spcPts val="0"/>
              </a:spcBef>
              <a:spcAft>
                <a:spcPts val="0"/>
              </a:spcAft>
              <a:buClr>
                <a:schemeClr val="accent1"/>
              </a:buClr>
              <a:buSzPts val="3500"/>
              <a:buFont typeface="Arial"/>
              <a:buChar char="​"/>
              <a:defRPr sz="3500">
                <a:solidFill>
                  <a:schemeClr val="accent1"/>
                </a:solidFill>
                <a:latin typeface="Arial"/>
                <a:ea typeface="Arial"/>
                <a:cs typeface="Arial"/>
                <a:sym typeface="Arial"/>
              </a:defRPr>
            </a:lvl1pPr>
            <a:lvl2pPr marL="914400" lvl="1" indent="-342900" algn="l">
              <a:lnSpc>
                <a:spcPct val="100000"/>
              </a:lnSpc>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2pPr>
            <a:lvl3pPr marL="1371600" lvl="2" indent="-342900" algn="l">
              <a:lnSpc>
                <a:spcPct val="100000"/>
              </a:lnSpc>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3pPr>
            <a:lvl4pPr marL="1828800" lvl="3" indent="-342900" algn="l">
              <a:lnSpc>
                <a:spcPct val="100000"/>
              </a:lnSpc>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4pPr>
            <a:lvl5pPr marL="2286000" lvl="4" indent="-342900" algn="l">
              <a:lnSpc>
                <a:spcPct val="100000"/>
              </a:lnSpc>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5pPr>
            <a:lvl6pPr marL="2743200" lvl="5" indent="-342900" algn="l">
              <a:lnSpc>
                <a:spcPct val="100000"/>
              </a:lnSpc>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6pPr>
            <a:lvl7pPr marL="3200400" lvl="6" indent="-342900" algn="l">
              <a:lnSpc>
                <a:spcPct val="100000"/>
              </a:lnSpc>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7pPr>
            <a:lvl8pPr marL="3657600" lvl="7" indent="-342900" algn="l">
              <a:lnSpc>
                <a:spcPct val="100000"/>
              </a:lnSpc>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8pPr>
            <a:lvl9pPr marL="4114800" lvl="8" indent="-342900" algn="l">
              <a:lnSpc>
                <a:spcPct val="100000"/>
              </a:lnSpc>
              <a:spcBef>
                <a:spcPts val="0"/>
              </a:spcBef>
              <a:spcAft>
                <a:spcPts val="0"/>
              </a:spcAft>
              <a:buClr>
                <a:schemeClr val="dk1"/>
              </a:buClr>
              <a:buSzPts val="1800"/>
              <a:buFont typeface="Arial"/>
              <a:buChar char="​"/>
              <a:defRPr sz="1800">
                <a:solidFill>
                  <a:schemeClr val="dk1"/>
                </a:solidFill>
                <a:latin typeface="Arial"/>
                <a:ea typeface="Arial"/>
                <a:cs typeface="Arial"/>
                <a:sym typeface="Arial"/>
              </a:defRPr>
            </a:lvl9pPr>
          </a:lstStyle>
          <a:p>
            <a:endParaRPr/>
          </a:p>
        </p:txBody>
      </p:sp>
      <p:pic>
        <p:nvPicPr>
          <p:cNvPr id="98" name="Google Shape;98;p22"/>
          <p:cNvPicPr preferRelativeResize="0"/>
          <p:nvPr/>
        </p:nvPicPr>
        <p:blipFill rotWithShape="1">
          <a:blip r:embed="rId2">
            <a:alphaModFix/>
          </a:blip>
          <a:srcRect/>
          <a:stretch/>
        </p:blipFill>
        <p:spPr>
          <a:xfrm>
            <a:off x="435429" y="4811737"/>
            <a:ext cx="2339947" cy="162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660">
          <p15:clr>
            <a:srgbClr val="FBAE40"/>
          </p15:clr>
        </p15:guide>
        <p15:guide id="2" orient="horz" pos="89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01" name="Google Shape;101;p23"/>
          <p:cNvSpPr txBox="1">
            <a:spLocks noGrp="1"/>
          </p:cNvSpPr>
          <p:nvPr>
            <p:ph type="body" idx="1"/>
          </p:nvPr>
        </p:nvSpPr>
        <p:spPr>
          <a:xfrm>
            <a:off x="435429" y="1049274"/>
            <a:ext cx="8273100" cy="3608700"/>
          </a:xfrm>
          <a:prstGeom prst="rect">
            <a:avLst/>
          </a:prstGeom>
          <a:noFill/>
          <a:ln>
            <a:noFill/>
          </a:ln>
        </p:spPr>
        <p:txBody>
          <a:bodyPr spcFirstLastPara="1" wrap="square" lIns="0" tIns="0" rIns="0" bIns="0" anchor="t" anchorCtr="0">
            <a:noAutofit/>
          </a:bodyPr>
          <a:lstStyle>
            <a:lvl1pPr marL="457200" lvl="0" indent="-330200" algn="l">
              <a:spcBef>
                <a:spcPts val="500"/>
              </a:spcBef>
              <a:spcAft>
                <a:spcPts val="0"/>
              </a:spcAft>
              <a:buClr>
                <a:schemeClr val="dk1"/>
              </a:buClr>
              <a:buSzPts val="1600"/>
              <a:buChar char="•"/>
              <a:defRPr/>
            </a:lvl1pPr>
            <a:lvl2pPr marL="914400" lvl="1" indent="-330200" algn="l">
              <a:spcBef>
                <a:spcPts val="300"/>
              </a:spcBef>
              <a:spcAft>
                <a:spcPts val="0"/>
              </a:spcAft>
              <a:buClr>
                <a:schemeClr val="dk1"/>
              </a:buClr>
              <a:buSzPts val="1600"/>
              <a:buChar char="–"/>
              <a:defRPr/>
            </a:lvl2pPr>
            <a:lvl3pPr marL="1371600" lvl="2" indent="-330200" algn="l">
              <a:spcBef>
                <a:spcPts val="300"/>
              </a:spcBef>
              <a:spcAft>
                <a:spcPts val="0"/>
              </a:spcAft>
              <a:buClr>
                <a:schemeClr val="dk1"/>
              </a:buClr>
              <a:buSzPts val="1600"/>
              <a:buChar char="-"/>
              <a:defRPr/>
            </a:lvl3pPr>
            <a:lvl4pPr marL="1828800" lvl="3" indent="-330200" algn="l">
              <a:spcBef>
                <a:spcPts val="300"/>
              </a:spcBef>
              <a:spcAft>
                <a:spcPts val="0"/>
              </a:spcAft>
              <a:buClr>
                <a:schemeClr val="dk1"/>
              </a:buClr>
              <a:buSzPts val="1600"/>
              <a:buChar char="-"/>
              <a:defRPr/>
            </a:lvl4pPr>
            <a:lvl5pPr marL="2286000" lvl="4" indent="-330200" algn="l">
              <a:spcBef>
                <a:spcPts val="300"/>
              </a:spcBef>
              <a:spcAft>
                <a:spcPts val="0"/>
              </a:spcAft>
              <a:buClr>
                <a:schemeClr val="dk1"/>
              </a:buClr>
              <a:buSzPts val="1600"/>
              <a:buChar char="-"/>
              <a:defRPr/>
            </a:lvl5pPr>
            <a:lvl6pPr marL="2743200" lvl="5" indent="-330200" algn="l">
              <a:spcBef>
                <a:spcPts val="300"/>
              </a:spcBef>
              <a:spcAft>
                <a:spcPts val="0"/>
              </a:spcAft>
              <a:buClr>
                <a:schemeClr val="dk1"/>
              </a:buClr>
              <a:buSzPts val="1600"/>
              <a:buChar char="-"/>
              <a:defRPr/>
            </a:lvl6pPr>
            <a:lvl7pPr marL="3200400" lvl="6" indent="-330200" algn="l">
              <a:spcBef>
                <a:spcPts val="300"/>
              </a:spcBef>
              <a:spcAft>
                <a:spcPts val="0"/>
              </a:spcAft>
              <a:buClr>
                <a:schemeClr val="dk1"/>
              </a:buClr>
              <a:buSzPts val="1600"/>
              <a:buChar char="-"/>
              <a:defRPr/>
            </a:lvl7pPr>
            <a:lvl8pPr marL="3657600" lvl="7" indent="-330200" algn="l">
              <a:spcBef>
                <a:spcPts val="300"/>
              </a:spcBef>
              <a:spcAft>
                <a:spcPts val="0"/>
              </a:spcAft>
              <a:buClr>
                <a:schemeClr val="dk1"/>
              </a:buClr>
              <a:buSzPts val="1600"/>
              <a:buChar char="-"/>
              <a:defRPr/>
            </a:lvl8pPr>
            <a:lvl9pPr marL="4114800" lvl="8" indent="-330200" algn="l">
              <a:spcBef>
                <a:spcPts val="300"/>
              </a:spcBef>
              <a:spcAft>
                <a:spcPts val="0"/>
              </a:spcAft>
              <a:buClr>
                <a:schemeClr val="dk1"/>
              </a:buClr>
              <a:buSzPts val="1600"/>
              <a:buChar char="-"/>
              <a:defRPr/>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columns 1/3 split">
  <p:cSld name="2 columns 1/3 split">
    <p:spTree>
      <p:nvGrpSpPr>
        <p:cNvPr id="1" name="Shape 104"/>
        <p:cNvGrpSpPr/>
        <p:nvPr/>
      </p:nvGrpSpPr>
      <p:grpSpPr>
        <a:xfrm>
          <a:off x="0" y="0"/>
          <a:ext cx="0" cy="0"/>
          <a:chOff x="0" y="0"/>
          <a:chExt cx="0" cy="0"/>
        </a:xfrm>
      </p:grpSpPr>
      <p:sp>
        <p:nvSpPr>
          <p:cNvPr id="105" name="Google Shape;105;p25"/>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06" name="Google Shape;106;p25"/>
          <p:cNvSpPr txBox="1">
            <a:spLocks noGrp="1"/>
          </p:cNvSpPr>
          <p:nvPr>
            <p:ph type="body" idx="1"/>
          </p:nvPr>
        </p:nvSpPr>
        <p:spPr>
          <a:xfrm>
            <a:off x="435429" y="1049274"/>
            <a:ext cx="24645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
        <p:nvSpPr>
          <p:cNvPr id="107" name="Google Shape;107;p25"/>
          <p:cNvSpPr txBox="1">
            <a:spLocks noGrp="1"/>
          </p:cNvSpPr>
          <p:nvPr>
            <p:ph type="body" idx="2"/>
          </p:nvPr>
        </p:nvSpPr>
        <p:spPr>
          <a:xfrm>
            <a:off x="435429" y="1412748"/>
            <a:ext cx="2464500" cy="32451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
        <p:nvSpPr>
          <p:cNvPr id="108" name="Google Shape;108;p25"/>
          <p:cNvSpPr txBox="1">
            <a:spLocks noGrp="1"/>
          </p:cNvSpPr>
          <p:nvPr>
            <p:ph type="body" idx="3"/>
          </p:nvPr>
        </p:nvSpPr>
        <p:spPr>
          <a:xfrm>
            <a:off x="3339737" y="1049274"/>
            <a:ext cx="53688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
        <p:nvSpPr>
          <p:cNvPr id="109" name="Google Shape;109;p25"/>
          <p:cNvSpPr txBox="1">
            <a:spLocks noGrp="1"/>
          </p:cNvSpPr>
          <p:nvPr>
            <p:ph type="body" idx="4"/>
          </p:nvPr>
        </p:nvSpPr>
        <p:spPr>
          <a:xfrm>
            <a:off x="3339737" y="1412748"/>
            <a:ext cx="5368800" cy="32451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1827">
          <p15:clr>
            <a:srgbClr val="FBAE40"/>
          </p15:clr>
        </p15:guide>
        <p15:guide id="3" pos="2104">
          <p15:clr>
            <a:srgbClr val="FBAE40"/>
          </p15:clr>
        </p15:guide>
        <p15:guide id="4" orient="horz" pos="89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ing">
  <p:cSld name="Heading">
    <p:spTree>
      <p:nvGrpSpPr>
        <p:cNvPr id="1" name="Shape 110"/>
        <p:cNvGrpSpPr/>
        <p:nvPr/>
      </p:nvGrpSpPr>
      <p:grpSpPr>
        <a:xfrm>
          <a:off x="0" y="0"/>
          <a:ext cx="0" cy="0"/>
          <a:chOff x="0" y="0"/>
          <a:chExt cx="0" cy="0"/>
        </a:xfrm>
      </p:grpSpPr>
      <p:sp>
        <p:nvSpPr>
          <p:cNvPr id="111" name="Google Shape;111;p26"/>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2" name="Google Shape;112;p26"/>
          <p:cNvSpPr txBox="1">
            <a:spLocks noGrp="1"/>
          </p:cNvSpPr>
          <p:nvPr>
            <p:ph type="body" idx="1"/>
          </p:nvPr>
        </p:nvSpPr>
        <p:spPr>
          <a:xfrm>
            <a:off x="435429" y="1049274"/>
            <a:ext cx="82731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orient="horz" pos="89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with heading">
  <p:cSld name="Title and Content with heading">
    <p:spTree>
      <p:nvGrpSpPr>
        <p:cNvPr id="1" name="Shape 113"/>
        <p:cNvGrpSpPr/>
        <p:nvPr/>
      </p:nvGrpSpPr>
      <p:grpSpPr>
        <a:xfrm>
          <a:off x="0" y="0"/>
          <a:ext cx="0" cy="0"/>
          <a:chOff x="0" y="0"/>
          <a:chExt cx="0" cy="0"/>
        </a:xfrm>
      </p:grpSpPr>
      <p:sp>
        <p:nvSpPr>
          <p:cNvPr id="114" name="Google Shape;114;p27"/>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5" name="Google Shape;115;p27"/>
          <p:cNvSpPr txBox="1">
            <a:spLocks noGrp="1"/>
          </p:cNvSpPr>
          <p:nvPr>
            <p:ph type="body" idx="1"/>
          </p:nvPr>
        </p:nvSpPr>
        <p:spPr>
          <a:xfrm>
            <a:off x="435429" y="1049274"/>
            <a:ext cx="82731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
        <p:nvSpPr>
          <p:cNvPr id="116" name="Google Shape;116;p27"/>
          <p:cNvSpPr txBox="1">
            <a:spLocks noGrp="1"/>
          </p:cNvSpPr>
          <p:nvPr>
            <p:ph type="body" idx="2"/>
          </p:nvPr>
        </p:nvSpPr>
        <p:spPr>
          <a:xfrm>
            <a:off x="435429" y="1412748"/>
            <a:ext cx="8273100" cy="32451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orient="horz" pos="89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type="twoObj">
  <p:cSld name="TWO_OBJECTS">
    <p:spTree>
      <p:nvGrpSpPr>
        <p:cNvPr id="1" name="Shape 117"/>
        <p:cNvGrpSpPr/>
        <p:nvPr/>
      </p:nvGrpSpPr>
      <p:grpSpPr>
        <a:xfrm>
          <a:off x="0" y="0"/>
          <a:ext cx="0" cy="0"/>
          <a:chOff x="0" y="0"/>
          <a:chExt cx="0" cy="0"/>
        </a:xfrm>
      </p:grpSpPr>
      <p:sp>
        <p:nvSpPr>
          <p:cNvPr id="118" name="Google Shape;118;p28"/>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19" name="Google Shape;119;p28"/>
          <p:cNvSpPr txBox="1">
            <a:spLocks noGrp="1"/>
          </p:cNvSpPr>
          <p:nvPr>
            <p:ph type="body" idx="1"/>
          </p:nvPr>
        </p:nvSpPr>
        <p:spPr>
          <a:xfrm>
            <a:off x="435429" y="1049274"/>
            <a:ext cx="3918900" cy="36087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
        <p:nvSpPr>
          <p:cNvPr id="120" name="Google Shape;120;p28"/>
          <p:cNvSpPr txBox="1">
            <a:spLocks noGrp="1"/>
          </p:cNvSpPr>
          <p:nvPr>
            <p:ph type="body" idx="2"/>
          </p:nvPr>
        </p:nvSpPr>
        <p:spPr>
          <a:xfrm>
            <a:off x="4789714" y="1049274"/>
            <a:ext cx="3918900" cy="36087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2743">
          <p15:clr>
            <a:srgbClr val="FBAE40"/>
          </p15:clr>
        </p15:guide>
        <p15:guide id="3" pos="301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headings">
  <p:cSld name="2 headings">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23" name="Google Shape;123;p29"/>
          <p:cNvSpPr txBox="1">
            <a:spLocks noGrp="1"/>
          </p:cNvSpPr>
          <p:nvPr>
            <p:ph type="body" idx="1"/>
          </p:nvPr>
        </p:nvSpPr>
        <p:spPr>
          <a:xfrm>
            <a:off x="435429" y="1049274"/>
            <a:ext cx="39189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
        <p:nvSpPr>
          <p:cNvPr id="124" name="Google Shape;124;p29"/>
          <p:cNvSpPr txBox="1">
            <a:spLocks noGrp="1"/>
          </p:cNvSpPr>
          <p:nvPr>
            <p:ph type="body" idx="2"/>
          </p:nvPr>
        </p:nvSpPr>
        <p:spPr>
          <a:xfrm>
            <a:off x="4789714" y="1049274"/>
            <a:ext cx="39189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2743">
          <p15:clr>
            <a:srgbClr val="FBAE40"/>
          </p15:clr>
        </p15:guide>
        <p15:guide id="3" pos="3017">
          <p15:clr>
            <a:srgbClr val="FBAE40"/>
          </p15:clr>
        </p15:guide>
        <p15:guide id="4" orient="horz" pos="89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olumns with heading" type="twoTxTwoObj">
  <p:cSld name="TWO_OBJECTS_WITH_TEXT">
    <p:spTree>
      <p:nvGrpSpPr>
        <p:cNvPr id="1" name="Shape 125"/>
        <p:cNvGrpSpPr/>
        <p:nvPr/>
      </p:nvGrpSpPr>
      <p:grpSpPr>
        <a:xfrm>
          <a:off x="0" y="0"/>
          <a:ext cx="0" cy="0"/>
          <a:chOff x="0" y="0"/>
          <a:chExt cx="0" cy="0"/>
        </a:xfrm>
      </p:grpSpPr>
      <p:sp>
        <p:nvSpPr>
          <p:cNvPr id="126" name="Google Shape;126;p30"/>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27" name="Google Shape;127;p30"/>
          <p:cNvSpPr txBox="1">
            <a:spLocks noGrp="1"/>
          </p:cNvSpPr>
          <p:nvPr>
            <p:ph type="body" idx="1"/>
          </p:nvPr>
        </p:nvSpPr>
        <p:spPr>
          <a:xfrm>
            <a:off x="435429" y="1049274"/>
            <a:ext cx="39189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
        <p:nvSpPr>
          <p:cNvPr id="128" name="Google Shape;128;p30"/>
          <p:cNvSpPr txBox="1">
            <a:spLocks noGrp="1"/>
          </p:cNvSpPr>
          <p:nvPr>
            <p:ph type="body" idx="2"/>
          </p:nvPr>
        </p:nvSpPr>
        <p:spPr>
          <a:xfrm>
            <a:off x="435429" y="1412748"/>
            <a:ext cx="3918900" cy="32451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
        <p:nvSpPr>
          <p:cNvPr id="129" name="Google Shape;129;p30"/>
          <p:cNvSpPr txBox="1">
            <a:spLocks noGrp="1"/>
          </p:cNvSpPr>
          <p:nvPr>
            <p:ph type="body" idx="3"/>
          </p:nvPr>
        </p:nvSpPr>
        <p:spPr>
          <a:xfrm>
            <a:off x="4789714" y="1049274"/>
            <a:ext cx="39189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
        <p:nvSpPr>
          <p:cNvPr id="130" name="Google Shape;130;p30"/>
          <p:cNvSpPr txBox="1">
            <a:spLocks noGrp="1"/>
          </p:cNvSpPr>
          <p:nvPr>
            <p:ph type="body" idx="4"/>
          </p:nvPr>
        </p:nvSpPr>
        <p:spPr>
          <a:xfrm>
            <a:off x="4789714" y="1412748"/>
            <a:ext cx="3918900" cy="32451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2743">
          <p15:clr>
            <a:srgbClr val="FBAE40"/>
          </p15:clr>
        </p15:guide>
        <p15:guide id="3" pos="3017">
          <p15:clr>
            <a:srgbClr val="FBAE40"/>
          </p15:clr>
        </p15:guide>
        <p15:guide id="4" orient="horz" pos="89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2 Content with heading">
  <p:cSld name="Title and 2 Content with heading">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3" name="Google Shape;133;p31"/>
          <p:cNvSpPr txBox="1">
            <a:spLocks noGrp="1"/>
          </p:cNvSpPr>
          <p:nvPr>
            <p:ph type="body" idx="1"/>
          </p:nvPr>
        </p:nvSpPr>
        <p:spPr>
          <a:xfrm>
            <a:off x="435429" y="1049274"/>
            <a:ext cx="82731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lvl3pPr>
            <a:lvl4pPr marL="1828800" lvl="3" indent="-304800" algn="l">
              <a:spcBef>
                <a:spcPts val="0"/>
              </a:spcBef>
              <a:spcAft>
                <a:spcPts val="0"/>
              </a:spcAft>
              <a:buClr>
                <a:schemeClr val="dk1"/>
              </a:buClr>
              <a:buSzPts val="1200"/>
              <a:buFont typeface="Arial"/>
              <a:buChar char="​"/>
              <a:defRPr sz="1200"/>
            </a:lvl4pPr>
            <a:lvl5pPr marL="2286000" lvl="4" indent="-304800" algn="l">
              <a:spcBef>
                <a:spcPts val="0"/>
              </a:spcBef>
              <a:spcAft>
                <a:spcPts val="0"/>
              </a:spcAft>
              <a:buClr>
                <a:schemeClr val="dk1"/>
              </a:buClr>
              <a:buSzPts val="1200"/>
              <a:buFont typeface="Arial"/>
              <a:buChar char="​"/>
              <a:defRPr sz="1200"/>
            </a:lvl5pPr>
            <a:lvl6pPr marL="2743200" lvl="5" indent="-304800" algn="l">
              <a:spcBef>
                <a:spcPts val="0"/>
              </a:spcBef>
              <a:spcAft>
                <a:spcPts val="0"/>
              </a:spcAft>
              <a:buClr>
                <a:schemeClr val="dk1"/>
              </a:buClr>
              <a:buSzPts val="1200"/>
              <a:buFont typeface="Arial"/>
              <a:buChar char="​"/>
              <a:defRPr sz="1200"/>
            </a:lvl6pPr>
            <a:lvl7pPr marL="3200400" lvl="6" indent="-304800" algn="l">
              <a:spcBef>
                <a:spcPts val="0"/>
              </a:spcBef>
              <a:spcAft>
                <a:spcPts val="0"/>
              </a:spcAft>
              <a:buClr>
                <a:schemeClr val="dk1"/>
              </a:buClr>
              <a:buSzPts val="1200"/>
              <a:buFont typeface="Arial"/>
              <a:buChar char="​"/>
              <a:defRPr sz="1200"/>
            </a:lvl7pPr>
            <a:lvl8pPr marL="3657600" lvl="7" indent="-304800" algn="l">
              <a:spcBef>
                <a:spcPts val="0"/>
              </a:spcBef>
              <a:spcAft>
                <a:spcPts val="0"/>
              </a:spcAft>
              <a:buClr>
                <a:schemeClr val="dk1"/>
              </a:buClr>
              <a:buSzPts val="1200"/>
              <a:buFont typeface="Arial"/>
              <a:buChar char="​"/>
              <a:defRPr sz="1200"/>
            </a:lvl8pPr>
            <a:lvl9pPr marL="4114800" lvl="8" indent="-304800" algn="l">
              <a:spcBef>
                <a:spcPts val="0"/>
              </a:spcBef>
              <a:spcAft>
                <a:spcPts val="0"/>
              </a:spcAft>
              <a:buClr>
                <a:schemeClr val="dk1"/>
              </a:buClr>
              <a:buSzPts val="1200"/>
              <a:buFont typeface="Arial"/>
              <a:buChar char="​"/>
              <a:defRPr sz="1200"/>
            </a:lvl9pPr>
          </a:lstStyle>
          <a:p>
            <a:endParaRPr/>
          </a:p>
        </p:txBody>
      </p:sp>
      <p:sp>
        <p:nvSpPr>
          <p:cNvPr id="134" name="Google Shape;134;p31"/>
          <p:cNvSpPr txBox="1">
            <a:spLocks noGrp="1"/>
          </p:cNvSpPr>
          <p:nvPr>
            <p:ph type="body" idx="2"/>
          </p:nvPr>
        </p:nvSpPr>
        <p:spPr>
          <a:xfrm>
            <a:off x="435429" y="1412748"/>
            <a:ext cx="8273100" cy="13584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
        <p:nvSpPr>
          <p:cNvPr id="135" name="Google Shape;135;p31"/>
          <p:cNvSpPr txBox="1">
            <a:spLocks noGrp="1"/>
          </p:cNvSpPr>
          <p:nvPr>
            <p:ph type="body" idx="3"/>
          </p:nvPr>
        </p:nvSpPr>
        <p:spPr>
          <a:xfrm>
            <a:off x="435429" y="2935903"/>
            <a:ext cx="82731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lvl3pPr>
            <a:lvl4pPr marL="1828800" lvl="3" indent="-304800" algn="l">
              <a:spcBef>
                <a:spcPts val="0"/>
              </a:spcBef>
              <a:spcAft>
                <a:spcPts val="0"/>
              </a:spcAft>
              <a:buClr>
                <a:schemeClr val="dk1"/>
              </a:buClr>
              <a:buSzPts val="1200"/>
              <a:buFont typeface="Arial"/>
              <a:buChar char="​"/>
              <a:defRPr sz="1200"/>
            </a:lvl4pPr>
            <a:lvl5pPr marL="2286000" lvl="4" indent="-304800" algn="l">
              <a:spcBef>
                <a:spcPts val="0"/>
              </a:spcBef>
              <a:spcAft>
                <a:spcPts val="0"/>
              </a:spcAft>
              <a:buClr>
                <a:schemeClr val="dk1"/>
              </a:buClr>
              <a:buSzPts val="1200"/>
              <a:buFont typeface="Arial"/>
              <a:buChar char="​"/>
              <a:defRPr sz="1200"/>
            </a:lvl5pPr>
            <a:lvl6pPr marL="2743200" lvl="5" indent="-304800" algn="l">
              <a:spcBef>
                <a:spcPts val="0"/>
              </a:spcBef>
              <a:spcAft>
                <a:spcPts val="0"/>
              </a:spcAft>
              <a:buClr>
                <a:schemeClr val="dk1"/>
              </a:buClr>
              <a:buSzPts val="1200"/>
              <a:buFont typeface="Arial"/>
              <a:buChar char="​"/>
              <a:defRPr sz="1200"/>
            </a:lvl6pPr>
            <a:lvl7pPr marL="3200400" lvl="6" indent="-304800" algn="l">
              <a:spcBef>
                <a:spcPts val="0"/>
              </a:spcBef>
              <a:spcAft>
                <a:spcPts val="0"/>
              </a:spcAft>
              <a:buClr>
                <a:schemeClr val="dk1"/>
              </a:buClr>
              <a:buSzPts val="1200"/>
              <a:buFont typeface="Arial"/>
              <a:buChar char="​"/>
              <a:defRPr sz="1200"/>
            </a:lvl7pPr>
            <a:lvl8pPr marL="3657600" lvl="7" indent="-304800" algn="l">
              <a:spcBef>
                <a:spcPts val="0"/>
              </a:spcBef>
              <a:spcAft>
                <a:spcPts val="0"/>
              </a:spcAft>
              <a:buClr>
                <a:schemeClr val="dk1"/>
              </a:buClr>
              <a:buSzPts val="1200"/>
              <a:buFont typeface="Arial"/>
              <a:buChar char="​"/>
              <a:defRPr sz="1200"/>
            </a:lvl8pPr>
            <a:lvl9pPr marL="4114800" lvl="8" indent="-304800" algn="l">
              <a:spcBef>
                <a:spcPts val="0"/>
              </a:spcBef>
              <a:spcAft>
                <a:spcPts val="0"/>
              </a:spcAft>
              <a:buClr>
                <a:schemeClr val="dk1"/>
              </a:buClr>
              <a:buSzPts val="1200"/>
              <a:buFont typeface="Arial"/>
              <a:buChar char="​"/>
              <a:defRPr sz="1200"/>
            </a:lvl9pPr>
          </a:lstStyle>
          <a:p>
            <a:endParaRPr/>
          </a:p>
        </p:txBody>
      </p:sp>
      <p:sp>
        <p:nvSpPr>
          <p:cNvPr id="136" name="Google Shape;136;p31"/>
          <p:cNvSpPr txBox="1">
            <a:spLocks noGrp="1"/>
          </p:cNvSpPr>
          <p:nvPr>
            <p:ph type="body" idx="4"/>
          </p:nvPr>
        </p:nvSpPr>
        <p:spPr>
          <a:xfrm>
            <a:off x="435429" y="3299376"/>
            <a:ext cx="8273100" cy="13584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orient="horz" pos="890">
          <p15:clr>
            <a:srgbClr val="FBAE40"/>
          </p15:clr>
        </p15:guide>
        <p15:guide id="3" orient="horz" pos="1848">
          <p15:clr>
            <a:srgbClr val="FBAE40"/>
          </p15:clr>
        </p15:guide>
        <p15:guide id="4" orient="horz" pos="207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lumns 2/3 split">
  <p:cSld name="2 columns 2/3 split">
    <p:spTree>
      <p:nvGrpSpPr>
        <p:cNvPr id="1" name="Shape 137"/>
        <p:cNvGrpSpPr/>
        <p:nvPr/>
      </p:nvGrpSpPr>
      <p:grpSpPr>
        <a:xfrm>
          <a:off x="0" y="0"/>
          <a:ext cx="0" cy="0"/>
          <a:chOff x="0" y="0"/>
          <a:chExt cx="0" cy="0"/>
        </a:xfrm>
      </p:grpSpPr>
      <p:sp>
        <p:nvSpPr>
          <p:cNvPr id="138" name="Google Shape;138;p32"/>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39" name="Google Shape;139;p32"/>
          <p:cNvSpPr txBox="1">
            <a:spLocks noGrp="1"/>
          </p:cNvSpPr>
          <p:nvPr>
            <p:ph type="body" idx="1"/>
          </p:nvPr>
        </p:nvSpPr>
        <p:spPr>
          <a:xfrm>
            <a:off x="435429" y="1049274"/>
            <a:ext cx="53688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
        <p:nvSpPr>
          <p:cNvPr id="140" name="Google Shape;140;p32"/>
          <p:cNvSpPr txBox="1">
            <a:spLocks noGrp="1"/>
          </p:cNvSpPr>
          <p:nvPr>
            <p:ph type="body" idx="2"/>
          </p:nvPr>
        </p:nvSpPr>
        <p:spPr>
          <a:xfrm>
            <a:off x="435429" y="1412748"/>
            <a:ext cx="5368800" cy="32451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
        <p:nvSpPr>
          <p:cNvPr id="141" name="Google Shape;141;p32"/>
          <p:cNvSpPr txBox="1">
            <a:spLocks noGrp="1"/>
          </p:cNvSpPr>
          <p:nvPr>
            <p:ph type="body" idx="3"/>
          </p:nvPr>
        </p:nvSpPr>
        <p:spPr>
          <a:xfrm>
            <a:off x="6244046" y="1049274"/>
            <a:ext cx="2464500" cy="322500"/>
          </a:xfrm>
          <a:prstGeom prst="rect">
            <a:avLst/>
          </a:prstGeom>
          <a:noFill/>
          <a:ln>
            <a:noFill/>
          </a:ln>
        </p:spPr>
        <p:txBody>
          <a:bodyPr spcFirstLastPara="1" wrap="square" lIns="0" tIns="0" rIns="0" bIns="0" anchor="t" anchorCtr="0">
            <a:noAutofit/>
          </a:bodyPr>
          <a:lstStyle>
            <a:lvl1pPr marL="457200" lvl="0" indent="-304800" algn="l">
              <a:spcBef>
                <a:spcPts val="0"/>
              </a:spcBef>
              <a:spcAft>
                <a:spcPts val="0"/>
              </a:spcAft>
              <a:buClr>
                <a:schemeClr val="dk2"/>
              </a:buClr>
              <a:buSzPts val="1200"/>
              <a:buFont typeface="Arial"/>
              <a:buChar char="​"/>
              <a:defRPr sz="1200" b="1">
                <a:solidFill>
                  <a:schemeClr val="dk2"/>
                </a:solidFill>
              </a:defRPr>
            </a:lvl1pPr>
            <a:lvl2pPr marL="914400" lvl="1" indent="-304800" algn="l">
              <a:spcBef>
                <a:spcPts val="0"/>
              </a:spcBef>
              <a:spcAft>
                <a:spcPts val="0"/>
              </a:spcAft>
              <a:buClr>
                <a:schemeClr val="dk2"/>
              </a:buClr>
              <a:buSzPts val="1200"/>
              <a:buFont typeface="Arial"/>
              <a:buChar char="​"/>
              <a:defRPr sz="1200">
                <a:solidFill>
                  <a:schemeClr val="dk2"/>
                </a:solidFill>
              </a:defRPr>
            </a:lvl2pPr>
            <a:lvl3pPr marL="1371600" lvl="2" indent="-304800" algn="l">
              <a:spcBef>
                <a:spcPts val="0"/>
              </a:spcBef>
              <a:spcAft>
                <a:spcPts val="0"/>
              </a:spcAft>
              <a:buClr>
                <a:schemeClr val="dk1"/>
              </a:buClr>
              <a:buSzPts val="1200"/>
              <a:buFont typeface="Arial"/>
              <a:buChar char="​"/>
              <a:defRPr sz="1200">
                <a:solidFill>
                  <a:schemeClr val="dk1"/>
                </a:solidFill>
              </a:defRPr>
            </a:lvl3pPr>
            <a:lvl4pPr marL="1828800" lvl="3" indent="-304800" algn="l">
              <a:spcBef>
                <a:spcPts val="0"/>
              </a:spcBef>
              <a:spcAft>
                <a:spcPts val="0"/>
              </a:spcAft>
              <a:buClr>
                <a:schemeClr val="dk1"/>
              </a:buClr>
              <a:buSzPts val="1200"/>
              <a:buFont typeface="Arial"/>
              <a:buChar char="​"/>
              <a:defRPr sz="1200">
                <a:solidFill>
                  <a:schemeClr val="dk1"/>
                </a:solidFill>
              </a:defRPr>
            </a:lvl4pPr>
            <a:lvl5pPr marL="2286000" lvl="4" indent="-304800" algn="l">
              <a:spcBef>
                <a:spcPts val="0"/>
              </a:spcBef>
              <a:spcAft>
                <a:spcPts val="0"/>
              </a:spcAft>
              <a:buClr>
                <a:schemeClr val="dk1"/>
              </a:buClr>
              <a:buSzPts val="1200"/>
              <a:buFont typeface="Arial"/>
              <a:buChar char="​"/>
              <a:defRPr sz="1200">
                <a:solidFill>
                  <a:schemeClr val="dk1"/>
                </a:solidFill>
              </a:defRPr>
            </a:lvl5pPr>
            <a:lvl6pPr marL="2743200" lvl="5" indent="-304800" algn="l">
              <a:spcBef>
                <a:spcPts val="0"/>
              </a:spcBef>
              <a:spcAft>
                <a:spcPts val="0"/>
              </a:spcAft>
              <a:buClr>
                <a:schemeClr val="dk1"/>
              </a:buClr>
              <a:buSzPts val="1200"/>
              <a:buFont typeface="Arial"/>
              <a:buChar char="​"/>
              <a:defRPr sz="1200">
                <a:solidFill>
                  <a:schemeClr val="dk1"/>
                </a:solidFill>
              </a:defRPr>
            </a:lvl6pPr>
            <a:lvl7pPr marL="3200400" lvl="6" indent="-304800" algn="l">
              <a:spcBef>
                <a:spcPts val="0"/>
              </a:spcBef>
              <a:spcAft>
                <a:spcPts val="0"/>
              </a:spcAft>
              <a:buClr>
                <a:schemeClr val="dk1"/>
              </a:buClr>
              <a:buSzPts val="1200"/>
              <a:buFont typeface="Arial"/>
              <a:buChar char="​"/>
              <a:defRPr sz="1200">
                <a:solidFill>
                  <a:schemeClr val="dk1"/>
                </a:solidFill>
              </a:defRPr>
            </a:lvl7pPr>
            <a:lvl8pPr marL="3657600" lvl="7" indent="-304800" algn="l">
              <a:spcBef>
                <a:spcPts val="0"/>
              </a:spcBef>
              <a:spcAft>
                <a:spcPts val="0"/>
              </a:spcAft>
              <a:buClr>
                <a:schemeClr val="dk1"/>
              </a:buClr>
              <a:buSzPts val="1200"/>
              <a:buFont typeface="Arial"/>
              <a:buChar char="​"/>
              <a:defRPr sz="1200">
                <a:solidFill>
                  <a:schemeClr val="dk1"/>
                </a:solidFill>
              </a:defRPr>
            </a:lvl8pPr>
            <a:lvl9pPr marL="4114800" lvl="8" indent="-304800" algn="l">
              <a:spcBef>
                <a:spcPts val="0"/>
              </a:spcBef>
              <a:spcAft>
                <a:spcPts val="0"/>
              </a:spcAft>
              <a:buClr>
                <a:schemeClr val="dk1"/>
              </a:buClr>
              <a:buSzPts val="1200"/>
              <a:buFont typeface="Arial"/>
              <a:buChar char="​"/>
              <a:defRPr sz="1200">
                <a:solidFill>
                  <a:schemeClr val="dk1"/>
                </a:solidFill>
              </a:defRPr>
            </a:lvl9pPr>
          </a:lstStyle>
          <a:p>
            <a:endParaRPr/>
          </a:p>
        </p:txBody>
      </p:sp>
      <p:sp>
        <p:nvSpPr>
          <p:cNvPr id="142" name="Google Shape;142;p32"/>
          <p:cNvSpPr txBox="1">
            <a:spLocks noGrp="1"/>
          </p:cNvSpPr>
          <p:nvPr>
            <p:ph type="body" idx="4"/>
          </p:nvPr>
        </p:nvSpPr>
        <p:spPr>
          <a:xfrm>
            <a:off x="6244046" y="1412748"/>
            <a:ext cx="2464500" cy="3245100"/>
          </a:xfrm>
          <a:prstGeom prst="rect">
            <a:avLst/>
          </a:prstGeom>
          <a:noFill/>
          <a:ln>
            <a:noFill/>
          </a:ln>
        </p:spPr>
        <p:txBody>
          <a:bodyPr spcFirstLastPara="1" wrap="square" lIns="0" tIns="0" rIns="0" bIns="0" anchor="t" anchorCtr="0">
            <a:noAutofit/>
          </a:bodyPr>
          <a:lstStyle>
            <a:lvl1pPr marL="457200" lvl="0" indent="-304800" algn="l">
              <a:spcBef>
                <a:spcPts val="500"/>
              </a:spcBef>
              <a:spcAft>
                <a:spcPts val="0"/>
              </a:spcAft>
              <a:buClr>
                <a:schemeClr val="dk1"/>
              </a:buClr>
              <a:buSzPts val="1200"/>
              <a:buChar char="•"/>
              <a:defRPr sz="1200"/>
            </a:lvl1pPr>
            <a:lvl2pPr marL="914400" lvl="1" indent="-304800" algn="l">
              <a:spcBef>
                <a:spcPts val="300"/>
              </a:spcBef>
              <a:spcAft>
                <a:spcPts val="0"/>
              </a:spcAft>
              <a:buClr>
                <a:schemeClr val="dk1"/>
              </a:buClr>
              <a:buSzPts val="1200"/>
              <a:buChar char="–"/>
              <a:defRPr sz="1200"/>
            </a:lvl2pPr>
            <a:lvl3pPr marL="1371600" lvl="2" indent="-304800" algn="l">
              <a:spcBef>
                <a:spcPts val="300"/>
              </a:spcBef>
              <a:spcAft>
                <a:spcPts val="0"/>
              </a:spcAft>
              <a:buClr>
                <a:schemeClr val="dk1"/>
              </a:buClr>
              <a:buSzPts val="1200"/>
              <a:buChar char="-"/>
              <a:defRPr sz="1200"/>
            </a:lvl3pPr>
            <a:lvl4pPr marL="1828800" lvl="3" indent="-304800" algn="l">
              <a:spcBef>
                <a:spcPts val="300"/>
              </a:spcBef>
              <a:spcAft>
                <a:spcPts val="0"/>
              </a:spcAft>
              <a:buClr>
                <a:schemeClr val="dk1"/>
              </a:buClr>
              <a:buSzPts val="1200"/>
              <a:buChar char="-"/>
              <a:defRPr sz="1200"/>
            </a:lvl4pPr>
            <a:lvl5pPr marL="2286000" lvl="4" indent="-304800" algn="l">
              <a:spcBef>
                <a:spcPts val="300"/>
              </a:spcBef>
              <a:spcAft>
                <a:spcPts val="0"/>
              </a:spcAft>
              <a:buClr>
                <a:schemeClr val="dk1"/>
              </a:buClr>
              <a:buSzPts val="1200"/>
              <a:buChar char="-"/>
              <a:defRPr sz="1200"/>
            </a:lvl5pPr>
            <a:lvl6pPr marL="2743200" lvl="5" indent="-304800" algn="l">
              <a:spcBef>
                <a:spcPts val="300"/>
              </a:spcBef>
              <a:spcAft>
                <a:spcPts val="0"/>
              </a:spcAft>
              <a:buClr>
                <a:schemeClr val="dk1"/>
              </a:buClr>
              <a:buSzPts val="1200"/>
              <a:buChar char="-"/>
              <a:defRPr sz="1200"/>
            </a:lvl6pPr>
            <a:lvl7pPr marL="3200400" lvl="6" indent="-304800" algn="l">
              <a:spcBef>
                <a:spcPts val="300"/>
              </a:spcBef>
              <a:spcAft>
                <a:spcPts val="0"/>
              </a:spcAft>
              <a:buClr>
                <a:schemeClr val="dk1"/>
              </a:buClr>
              <a:buSzPts val="1200"/>
              <a:buChar char="-"/>
              <a:defRPr sz="1200"/>
            </a:lvl7pPr>
            <a:lvl8pPr marL="3657600" lvl="7" indent="-304800" algn="l">
              <a:spcBef>
                <a:spcPts val="300"/>
              </a:spcBef>
              <a:spcAft>
                <a:spcPts val="0"/>
              </a:spcAft>
              <a:buClr>
                <a:schemeClr val="dk1"/>
              </a:buClr>
              <a:buSzPts val="1200"/>
              <a:buChar char="-"/>
              <a:defRPr sz="1200"/>
            </a:lvl8pPr>
            <a:lvl9pPr marL="4114800" lvl="8" indent="-304800" algn="l">
              <a:spcBef>
                <a:spcPts val="300"/>
              </a:spcBef>
              <a:spcAft>
                <a:spcPts val="0"/>
              </a:spcAft>
              <a:buClr>
                <a:schemeClr val="dk1"/>
              </a:buClr>
              <a:buSzPts val="1200"/>
              <a:buChar char="-"/>
              <a:defRPr sz="12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3656">
          <p15:clr>
            <a:srgbClr val="FBAE40"/>
          </p15:clr>
        </p15:guide>
        <p15:guide id="3" pos="3933">
          <p15:clr>
            <a:srgbClr val="FBAE40"/>
          </p15:clr>
        </p15:guide>
        <p15:guide id="4" orient="horz" pos="89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 columns">
  <p:cSld name="3 columns">
    <p:spTree>
      <p:nvGrpSpPr>
        <p:cNvPr id="1" name="Shape 143"/>
        <p:cNvGrpSpPr/>
        <p:nvPr/>
      </p:nvGrpSpPr>
      <p:grpSpPr>
        <a:xfrm>
          <a:off x="0" y="0"/>
          <a:ext cx="0" cy="0"/>
          <a:chOff x="0" y="0"/>
          <a:chExt cx="0" cy="0"/>
        </a:xfrm>
      </p:grpSpPr>
      <p:sp>
        <p:nvSpPr>
          <p:cNvPr id="144" name="Google Shape;144;p33"/>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45" name="Google Shape;145;p33"/>
          <p:cNvSpPr txBox="1">
            <a:spLocks noGrp="1"/>
          </p:cNvSpPr>
          <p:nvPr>
            <p:ph type="body" idx="1"/>
          </p:nvPr>
        </p:nvSpPr>
        <p:spPr>
          <a:xfrm>
            <a:off x="435429" y="1049274"/>
            <a:ext cx="2464500" cy="36087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46" name="Google Shape;146;p33"/>
          <p:cNvSpPr txBox="1">
            <a:spLocks noGrp="1"/>
          </p:cNvSpPr>
          <p:nvPr>
            <p:ph type="body" idx="2"/>
          </p:nvPr>
        </p:nvSpPr>
        <p:spPr>
          <a:xfrm>
            <a:off x="3339737" y="1049274"/>
            <a:ext cx="2464500" cy="36087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47" name="Google Shape;147;p33"/>
          <p:cNvSpPr txBox="1">
            <a:spLocks noGrp="1"/>
          </p:cNvSpPr>
          <p:nvPr>
            <p:ph type="body" idx="3"/>
          </p:nvPr>
        </p:nvSpPr>
        <p:spPr>
          <a:xfrm>
            <a:off x="6244046" y="1049274"/>
            <a:ext cx="2464500" cy="36087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1827">
          <p15:clr>
            <a:srgbClr val="FBAE40"/>
          </p15:clr>
        </p15:guide>
        <p15:guide id="3" pos="2104">
          <p15:clr>
            <a:srgbClr val="FBAE40"/>
          </p15:clr>
        </p15:guide>
        <p15:guide id="4" pos="3656">
          <p15:clr>
            <a:srgbClr val="FBAE40"/>
          </p15:clr>
        </p15:guide>
        <p15:guide id="5" pos="39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headings">
  <p:cSld name="3 headings">
    <p:spTree>
      <p:nvGrpSpPr>
        <p:cNvPr id="1" name="Shape 148"/>
        <p:cNvGrpSpPr/>
        <p:nvPr/>
      </p:nvGrpSpPr>
      <p:grpSpPr>
        <a:xfrm>
          <a:off x="0" y="0"/>
          <a:ext cx="0" cy="0"/>
          <a:chOff x="0" y="0"/>
          <a:chExt cx="0" cy="0"/>
        </a:xfrm>
      </p:grpSpPr>
      <p:sp>
        <p:nvSpPr>
          <p:cNvPr id="149" name="Google Shape;149;p34"/>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50" name="Google Shape;150;p34"/>
          <p:cNvSpPr txBox="1">
            <a:spLocks noGrp="1"/>
          </p:cNvSpPr>
          <p:nvPr>
            <p:ph type="body" idx="1"/>
          </p:nvPr>
        </p:nvSpPr>
        <p:spPr>
          <a:xfrm>
            <a:off x="435429" y="1049274"/>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51" name="Google Shape;151;p34"/>
          <p:cNvSpPr txBox="1">
            <a:spLocks noGrp="1"/>
          </p:cNvSpPr>
          <p:nvPr>
            <p:ph type="body" idx="2"/>
          </p:nvPr>
        </p:nvSpPr>
        <p:spPr>
          <a:xfrm>
            <a:off x="3339737" y="1049274"/>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52" name="Google Shape;152;p34"/>
          <p:cNvSpPr txBox="1">
            <a:spLocks noGrp="1"/>
          </p:cNvSpPr>
          <p:nvPr>
            <p:ph type="body" idx="3"/>
          </p:nvPr>
        </p:nvSpPr>
        <p:spPr>
          <a:xfrm>
            <a:off x="6244046" y="1049274"/>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1827">
          <p15:clr>
            <a:srgbClr val="FBAE40"/>
          </p15:clr>
        </p15:guide>
        <p15:guide id="3" pos="2104">
          <p15:clr>
            <a:srgbClr val="FBAE40"/>
          </p15:clr>
        </p15:guide>
        <p15:guide id="4" pos="3656">
          <p15:clr>
            <a:srgbClr val="FBAE40"/>
          </p15:clr>
        </p15:guide>
        <p15:guide id="5" pos="3933">
          <p15:clr>
            <a:srgbClr val="FBAE40"/>
          </p15:clr>
        </p15:guide>
        <p15:guide id="6" orient="horz" pos="89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columns with heading">
  <p:cSld name="3 columns with heading">
    <p:spTree>
      <p:nvGrpSpPr>
        <p:cNvPr id="1" name="Shape 153"/>
        <p:cNvGrpSpPr/>
        <p:nvPr/>
      </p:nvGrpSpPr>
      <p:grpSpPr>
        <a:xfrm>
          <a:off x="0" y="0"/>
          <a:ext cx="0" cy="0"/>
          <a:chOff x="0" y="0"/>
          <a:chExt cx="0" cy="0"/>
        </a:xfrm>
      </p:grpSpPr>
      <p:sp>
        <p:nvSpPr>
          <p:cNvPr id="154" name="Google Shape;154;p35"/>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55" name="Google Shape;155;p35"/>
          <p:cNvSpPr txBox="1">
            <a:spLocks noGrp="1"/>
          </p:cNvSpPr>
          <p:nvPr>
            <p:ph type="body" idx="1"/>
          </p:nvPr>
        </p:nvSpPr>
        <p:spPr>
          <a:xfrm>
            <a:off x="435429" y="1049274"/>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56" name="Google Shape;156;p35"/>
          <p:cNvSpPr txBox="1">
            <a:spLocks noGrp="1"/>
          </p:cNvSpPr>
          <p:nvPr>
            <p:ph type="body" idx="2"/>
          </p:nvPr>
        </p:nvSpPr>
        <p:spPr>
          <a:xfrm>
            <a:off x="435429" y="1412748"/>
            <a:ext cx="2464500" cy="32451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57" name="Google Shape;157;p35"/>
          <p:cNvSpPr txBox="1">
            <a:spLocks noGrp="1"/>
          </p:cNvSpPr>
          <p:nvPr>
            <p:ph type="body" idx="3"/>
          </p:nvPr>
        </p:nvSpPr>
        <p:spPr>
          <a:xfrm>
            <a:off x="3339737" y="1049274"/>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58" name="Google Shape;158;p35"/>
          <p:cNvSpPr txBox="1">
            <a:spLocks noGrp="1"/>
          </p:cNvSpPr>
          <p:nvPr>
            <p:ph type="body" idx="4"/>
          </p:nvPr>
        </p:nvSpPr>
        <p:spPr>
          <a:xfrm>
            <a:off x="3339737" y="1412748"/>
            <a:ext cx="2464500" cy="32451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59" name="Google Shape;159;p35"/>
          <p:cNvSpPr txBox="1">
            <a:spLocks noGrp="1"/>
          </p:cNvSpPr>
          <p:nvPr>
            <p:ph type="body" idx="5"/>
          </p:nvPr>
        </p:nvSpPr>
        <p:spPr>
          <a:xfrm>
            <a:off x="6244046" y="1049274"/>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60" name="Google Shape;160;p35"/>
          <p:cNvSpPr txBox="1">
            <a:spLocks noGrp="1"/>
          </p:cNvSpPr>
          <p:nvPr>
            <p:ph type="body" idx="6"/>
          </p:nvPr>
        </p:nvSpPr>
        <p:spPr>
          <a:xfrm>
            <a:off x="6244046" y="1412748"/>
            <a:ext cx="2464500" cy="32451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1827">
          <p15:clr>
            <a:srgbClr val="FBAE40"/>
          </p15:clr>
        </p15:guide>
        <p15:guide id="3" pos="2104">
          <p15:clr>
            <a:srgbClr val="FBAE40"/>
          </p15:clr>
        </p15:guide>
        <p15:guide id="4" pos="3656">
          <p15:clr>
            <a:srgbClr val="FBAE40"/>
          </p15:clr>
        </p15:guide>
        <p15:guide id="5" pos="3933">
          <p15:clr>
            <a:srgbClr val="FBAE40"/>
          </p15:clr>
        </p15:guide>
        <p15:guide id="6" orient="horz" pos="89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 textboxes with heading">
  <p:cSld name="4 textboxes with heading">
    <p:spTree>
      <p:nvGrpSpPr>
        <p:cNvPr id="1" name="Shape 161"/>
        <p:cNvGrpSpPr/>
        <p:nvPr/>
      </p:nvGrpSpPr>
      <p:grpSpPr>
        <a:xfrm>
          <a:off x="0" y="0"/>
          <a:ext cx="0" cy="0"/>
          <a:chOff x="0" y="0"/>
          <a:chExt cx="0" cy="0"/>
        </a:xfrm>
      </p:grpSpPr>
      <p:sp>
        <p:nvSpPr>
          <p:cNvPr id="162" name="Google Shape;162;p36"/>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63" name="Google Shape;163;p36"/>
          <p:cNvSpPr txBox="1">
            <a:spLocks noGrp="1"/>
          </p:cNvSpPr>
          <p:nvPr>
            <p:ph type="body" idx="1"/>
          </p:nvPr>
        </p:nvSpPr>
        <p:spPr>
          <a:xfrm>
            <a:off x="435429" y="1049274"/>
            <a:ext cx="39189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64" name="Google Shape;164;p36"/>
          <p:cNvSpPr txBox="1">
            <a:spLocks noGrp="1"/>
          </p:cNvSpPr>
          <p:nvPr>
            <p:ph type="body" idx="2"/>
          </p:nvPr>
        </p:nvSpPr>
        <p:spPr>
          <a:xfrm>
            <a:off x="435429" y="1412748"/>
            <a:ext cx="39189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65" name="Google Shape;165;p36"/>
          <p:cNvSpPr txBox="1">
            <a:spLocks noGrp="1"/>
          </p:cNvSpPr>
          <p:nvPr>
            <p:ph type="body" idx="3"/>
          </p:nvPr>
        </p:nvSpPr>
        <p:spPr>
          <a:xfrm>
            <a:off x="4789714" y="1049274"/>
            <a:ext cx="39189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66" name="Google Shape;166;p36"/>
          <p:cNvSpPr txBox="1">
            <a:spLocks noGrp="1"/>
          </p:cNvSpPr>
          <p:nvPr>
            <p:ph type="body" idx="4"/>
          </p:nvPr>
        </p:nvSpPr>
        <p:spPr>
          <a:xfrm>
            <a:off x="4789714" y="1412748"/>
            <a:ext cx="39189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67" name="Google Shape;167;p36"/>
          <p:cNvSpPr txBox="1">
            <a:spLocks noGrp="1"/>
          </p:cNvSpPr>
          <p:nvPr>
            <p:ph type="body" idx="5"/>
          </p:nvPr>
        </p:nvSpPr>
        <p:spPr>
          <a:xfrm>
            <a:off x="435429" y="2935903"/>
            <a:ext cx="39189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68" name="Google Shape;168;p36"/>
          <p:cNvSpPr txBox="1">
            <a:spLocks noGrp="1"/>
          </p:cNvSpPr>
          <p:nvPr>
            <p:ph type="body" idx="6"/>
          </p:nvPr>
        </p:nvSpPr>
        <p:spPr>
          <a:xfrm>
            <a:off x="435429" y="3299376"/>
            <a:ext cx="39189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69" name="Google Shape;169;p36"/>
          <p:cNvSpPr txBox="1">
            <a:spLocks noGrp="1"/>
          </p:cNvSpPr>
          <p:nvPr>
            <p:ph type="body" idx="7"/>
          </p:nvPr>
        </p:nvSpPr>
        <p:spPr>
          <a:xfrm>
            <a:off x="4789714" y="2946654"/>
            <a:ext cx="39189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70" name="Google Shape;170;p36"/>
          <p:cNvSpPr txBox="1">
            <a:spLocks noGrp="1"/>
          </p:cNvSpPr>
          <p:nvPr>
            <p:ph type="body" idx="8"/>
          </p:nvPr>
        </p:nvSpPr>
        <p:spPr>
          <a:xfrm>
            <a:off x="4789714" y="3299376"/>
            <a:ext cx="39189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2743">
          <p15:clr>
            <a:srgbClr val="FBAE40"/>
          </p15:clr>
        </p15:guide>
        <p15:guide id="3" pos="3017">
          <p15:clr>
            <a:srgbClr val="FBAE40"/>
          </p15:clr>
        </p15:guide>
        <p15:guide id="4" orient="horz" pos="890">
          <p15:clr>
            <a:srgbClr val="FBAE40"/>
          </p15:clr>
        </p15:guide>
        <p15:guide id="5" orient="horz" pos="1848">
          <p15:clr>
            <a:srgbClr val="FBAE40"/>
          </p15:clr>
        </p15:guide>
        <p15:guide id="6" orient="horz" pos="207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 textboxes with heading">
  <p:cSld name="6 textboxes with heading">
    <p:spTree>
      <p:nvGrpSpPr>
        <p:cNvPr id="1" name="Shape 171"/>
        <p:cNvGrpSpPr/>
        <p:nvPr/>
      </p:nvGrpSpPr>
      <p:grpSpPr>
        <a:xfrm>
          <a:off x="0" y="0"/>
          <a:ext cx="0" cy="0"/>
          <a:chOff x="0" y="0"/>
          <a:chExt cx="0" cy="0"/>
        </a:xfrm>
      </p:grpSpPr>
      <p:sp>
        <p:nvSpPr>
          <p:cNvPr id="172" name="Google Shape;172;p37"/>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173" name="Google Shape;173;p37"/>
          <p:cNvSpPr txBox="1">
            <a:spLocks noGrp="1"/>
          </p:cNvSpPr>
          <p:nvPr>
            <p:ph type="body" idx="1"/>
          </p:nvPr>
        </p:nvSpPr>
        <p:spPr>
          <a:xfrm>
            <a:off x="435429" y="1049274"/>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74" name="Google Shape;174;p37"/>
          <p:cNvSpPr txBox="1">
            <a:spLocks noGrp="1"/>
          </p:cNvSpPr>
          <p:nvPr>
            <p:ph type="body" idx="2"/>
          </p:nvPr>
        </p:nvSpPr>
        <p:spPr>
          <a:xfrm>
            <a:off x="435429" y="1412747"/>
            <a:ext cx="24645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75" name="Google Shape;175;p37"/>
          <p:cNvSpPr txBox="1">
            <a:spLocks noGrp="1"/>
          </p:cNvSpPr>
          <p:nvPr>
            <p:ph type="body" idx="3"/>
          </p:nvPr>
        </p:nvSpPr>
        <p:spPr>
          <a:xfrm>
            <a:off x="3339737" y="1049274"/>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76" name="Google Shape;176;p37"/>
          <p:cNvSpPr txBox="1">
            <a:spLocks noGrp="1"/>
          </p:cNvSpPr>
          <p:nvPr>
            <p:ph type="body" idx="4"/>
          </p:nvPr>
        </p:nvSpPr>
        <p:spPr>
          <a:xfrm>
            <a:off x="3339737" y="1412747"/>
            <a:ext cx="24645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77" name="Google Shape;177;p37"/>
          <p:cNvSpPr txBox="1">
            <a:spLocks noGrp="1"/>
          </p:cNvSpPr>
          <p:nvPr>
            <p:ph type="body" idx="5"/>
          </p:nvPr>
        </p:nvSpPr>
        <p:spPr>
          <a:xfrm>
            <a:off x="6244046" y="1049274"/>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78" name="Google Shape;178;p37"/>
          <p:cNvSpPr txBox="1">
            <a:spLocks noGrp="1"/>
          </p:cNvSpPr>
          <p:nvPr>
            <p:ph type="body" idx="6"/>
          </p:nvPr>
        </p:nvSpPr>
        <p:spPr>
          <a:xfrm>
            <a:off x="6244046" y="1412747"/>
            <a:ext cx="24645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79" name="Google Shape;179;p37"/>
          <p:cNvSpPr txBox="1">
            <a:spLocks noGrp="1"/>
          </p:cNvSpPr>
          <p:nvPr>
            <p:ph type="body" idx="7"/>
          </p:nvPr>
        </p:nvSpPr>
        <p:spPr>
          <a:xfrm>
            <a:off x="435429" y="2935903"/>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80" name="Google Shape;180;p37"/>
          <p:cNvSpPr txBox="1">
            <a:spLocks noGrp="1"/>
          </p:cNvSpPr>
          <p:nvPr>
            <p:ph type="body" idx="8"/>
          </p:nvPr>
        </p:nvSpPr>
        <p:spPr>
          <a:xfrm>
            <a:off x="435429" y="3299376"/>
            <a:ext cx="24645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81" name="Google Shape;181;p37"/>
          <p:cNvSpPr txBox="1">
            <a:spLocks noGrp="1"/>
          </p:cNvSpPr>
          <p:nvPr>
            <p:ph type="body" idx="9"/>
          </p:nvPr>
        </p:nvSpPr>
        <p:spPr>
          <a:xfrm>
            <a:off x="3339737" y="2935903"/>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82" name="Google Shape;182;p37"/>
          <p:cNvSpPr txBox="1">
            <a:spLocks noGrp="1"/>
          </p:cNvSpPr>
          <p:nvPr>
            <p:ph type="body" idx="13"/>
          </p:nvPr>
        </p:nvSpPr>
        <p:spPr>
          <a:xfrm>
            <a:off x="3339737" y="3299376"/>
            <a:ext cx="24645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
        <p:nvSpPr>
          <p:cNvPr id="183" name="Google Shape;183;p37"/>
          <p:cNvSpPr txBox="1">
            <a:spLocks noGrp="1"/>
          </p:cNvSpPr>
          <p:nvPr>
            <p:ph type="body" idx="14"/>
          </p:nvPr>
        </p:nvSpPr>
        <p:spPr>
          <a:xfrm>
            <a:off x="6244046" y="2935903"/>
            <a:ext cx="2464500" cy="274200"/>
          </a:xfrm>
          <a:prstGeom prst="rect">
            <a:avLst/>
          </a:prstGeom>
          <a:noFill/>
          <a:ln>
            <a:noFill/>
          </a:ln>
        </p:spPr>
        <p:txBody>
          <a:bodyPr spcFirstLastPara="1" wrap="square" lIns="0" tIns="0" rIns="0" bIns="0" anchor="t" anchorCtr="0">
            <a:noAutofit/>
          </a:bodyPr>
          <a:lstStyle>
            <a:lvl1pPr marL="457200" lvl="0" indent="-298450" algn="l">
              <a:spcBef>
                <a:spcPts val="0"/>
              </a:spcBef>
              <a:spcAft>
                <a:spcPts val="0"/>
              </a:spcAft>
              <a:buClr>
                <a:schemeClr val="dk2"/>
              </a:buClr>
              <a:buSzPts val="1100"/>
              <a:buFont typeface="Arial"/>
              <a:buChar char="​"/>
              <a:defRPr sz="1100" b="1">
                <a:solidFill>
                  <a:schemeClr val="dk2"/>
                </a:solidFill>
              </a:defRPr>
            </a:lvl1pPr>
            <a:lvl2pPr marL="914400" lvl="1" indent="-298450" algn="l">
              <a:spcBef>
                <a:spcPts val="0"/>
              </a:spcBef>
              <a:spcAft>
                <a:spcPts val="0"/>
              </a:spcAft>
              <a:buClr>
                <a:schemeClr val="dk2"/>
              </a:buClr>
              <a:buSzPts val="1100"/>
              <a:buFont typeface="Arial"/>
              <a:buChar char="​"/>
              <a:defRPr sz="1100">
                <a:solidFill>
                  <a:schemeClr val="dk2"/>
                </a:solidFill>
              </a:defRPr>
            </a:lvl2pPr>
            <a:lvl3pPr marL="1371600" lvl="2" indent="-298450" algn="l">
              <a:spcBef>
                <a:spcPts val="0"/>
              </a:spcBef>
              <a:spcAft>
                <a:spcPts val="0"/>
              </a:spcAft>
              <a:buClr>
                <a:schemeClr val="dk1"/>
              </a:buClr>
              <a:buSzPts val="1100"/>
              <a:buFont typeface="Arial"/>
              <a:buChar char="​"/>
              <a:defRPr sz="1100">
                <a:solidFill>
                  <a:schemeClr val="dk1"/>
                </a:solidFill>
              </a:defRPr>
            </a:lvl3pPr>
            <a:lvl4pPr marL="1828800" lvl="3" indent="-298450" algn="l">
              <a:spcBef>
                <a:spcPts val="0"/>
              </a:spcBef>
              <a:spcAft>
                <a:spcPts val="0"/>
              </a:spcAft>
              <a:buClr>
                <a:schemeClr val="dk1"/>
              </a:buClr>
              <a:buSzPts val="1100"/>
              <a:buFont typeface="Arial"/>
              <a:buChar char="​"/>
              <a:defRPr sz="1100">
                <a:solidFill>
                  <a:schemeClr val="dk1"/>
                </a:solidFill>
              </a:defRPr>
            </a:lvl4pPr>
            <a:lvl5pPr marL="2286000" lvl="4" indent="-298450" algn="l">
              <a:spcBef>
                <a:spcPts val="0"/>
              </a:spcBef>
              <a:spcAft>
                <a:spcPts val="0"/>
              </a:spcAft>
              <a:buClr>
                <a:schemeClr val="dk1"/>
              </a:buClr>
              <a:buSzPts val="1100"/>
              <a:buFont typeface="Arial"/>
              <a:buChar char="​"/>
              <a:defRPr sz="1100">
                <a:solidFill>
                  <a:schemeClr val="dk1"/>
                </a:solidFill>
              </a:defRPr>
            </a:lvl5pPr>
            <a:lvl6pPr marL="2743200" lvl="5" indent="-298450" algn="l">
              <a:spcBef>
                <a:spcPts val="0"/>
              </a:spcBef>
              <a:spcAft>
                <a:spcPts val="0"/>
              </a:spcAft>
              <a:buClr>
                <a:schemeClr val="dk1"/>
              </a:buClr>
              <a:buSzPts val="1100"/>
              <a:buFont typeface="Arial"/>
              <a:buChar char="​"/>
              <a:defRPr sz="1100">
                <a:solidFill>
                  <a:schemeClr val="dk1"/>
                </a:solidFill>
              </a:defRPr>
            </a:lvl6pPr>
            <a:lvl7pPr marL="3200400" lvl="6" indent="-298450" algn="l">
              <a:spcBef>
                <a:spcPts val="0"/>
              </a:spcBef>
              <a:spcAft>
                <a:spcPts val="0"/>
              </a:spcAft>
              <a:buClr>
                <a:schemeClr val="dk1"/>
              </a:buClr>
              <a:buSzPts val="1100"/>
              <a:buFont typeface="Arial"/>
              <a:buChar char="​"/>
              <a:defRPr sz="1100">
                <a:solidFill>
                  <a:schemeClr val="dk1"/>
                </a:solidFill>
              </a:defRPr>
            </a:lvl7pPr>
            <a:lvl8pPr marL="3657600" lvl="7" indent="-298450" algn="l">
              <a:spcBef>
                <a:spcPts val="0"/>
              </a:spcBef>
              <a:spcAft>
                <a:spcPts val="0"/>
              </a:spcAft>
              <a:buClr>
                <a:schemeClr val="dk1"/>
              </a:buClr>
              <a:buSzPts val="1100"/>
              <a:buFont typeface="Arial"/>
              <a:buChar char="​"/>
              <a:defRPr sz="1100">
                <a:solidFill>
                  <a:schemeClr val="dk1"/>
                </a:solidFill>
              </a:defRPr>
            </a:lvl8pPr>
            <a:lvl9pPr marL="4114800" lvl="8" indent="-298450" algn="l">
              <a:spcBef>
                <a:spcPts val="0"/>
              </a:spcBef>
              <a:spcAft>
                <a:spcPts val="0"/>
              </a:spcAft>
              <a:buClr>
                <a:schemeClr val="dk1"/>
              </a:buClr>
              <a:buSzPts val="1100"/>
              <a:buFont typeface="Arial"/>
              <a:buChar char="​"/>
              <a:defRPr sz="1100">
                <a:solidFill>
                  <a:schemeClr val="dk1"/>
                </a:solidFill>
              </a:defRPr>
            </a:lvl9pPr>
          </a:lstStyle>
          <a:p>
            <a:endParaRPr/>
          </a:p>
        </p:txBody>
      </p:sp>
      <p:sp>
        <p:nvSpPr>
          <p:cNvPr id="184" name="Google Shape;184;p37"/>
          <p:cNvSpPr txBox="1">
            <a:spLocks noGrp="1"/>
          </p:cNvSpPr>
          <p:nvPr>
            <p:ph type="body" idx="15"/>
          </p:nvPr>
        </p:nvSpPr>
        <p:spPr>
          <a:xfrm>
            <a:off x="6244046" y="3299376"/>
            <a:ext cx="2464500" cy="1358400"/>
          </a:xfrm>
          <a:prstGeom prst="rect">
            <a:avLst/>
          </a:prstGeom>
          <a:noFill/>
          <a:ln>
            <a:noFill/>
          </a:ln>
        </p:spPr>
        <p:txBody>
          <a:bodyPr spcFirstLastPara="1" wrap="square" lIns="0" tIns="0" rIns="0" bIns="0" anchor="t" anchorCtr="0">
            <a:noAutofit/>
          </a:bodyPr>
          <a:lstStyle>
            <a:lvl1pPr marL="457200" lvl="0" indent="-298450" algn="l">
              <a:spcBef>
                <a:spcPts val="500"/>
              </a:spcBef>
              <a:spcAft>
                <a:spcPts val="0"/>
              </a:spcAft>
              <a:buClr>
                <a:schemeClr val="dk1"/>
              </a:buClr>
              <a:buSzPts val="1100"/>
              <a:buChar char="•"/>
              <a:defRPr sz="1100"/>
            </a:lvl1pPr>
            <a:lvl2pPr marL="914400" lvl="1" indent="-298450" algn="l">
              <a:spcBef>
                <a:spcPts val="300"/>
              </a:spcBef>
              <a:spcAft>
                <a:spcPts val="0"/>
              </a:spcAft>
              <a:buClr>
                <a:schemeClr val="dk1"/>
              </a:buClr>
              <a:buSzPts val="1100"/>
              <a:buChar char="–"/>
              <a:defRPr sz="1100"/>
            </a:lvl2pPr>
            <a:lvl3pPr marL="1371600" lvl="2" indent="-298450" algn="l">
              <a:spcBef>
                <a:spcPts val="300"/>
              </a:spcBef>
              <a:spcAft>
                <a:spcPts val="0"/>
              </a:spcAft>
              <a:buClr>
                <a:schemeClr val="dk1"/>
              </a:buClr>
              <a:buSzPts val="1100"/>
              <a:buChar char="-"/>
              <a:defRPr sz="1100"/>
            </a:lvl3pPr>
            <a:lvl4pPr marL="1828800" lvl="3" indent="-298450" algn="l">
              <a:spcBef>
                <a:spcPts val="300"/>
              </a:spcBef>
              <a:spcAft>
                <a:spcPts val="0"/>
              </a:spcAft>
              <a:buClr>
                <a:schemeClr val="dk1"/>
              </a:buClr>
              <a:buSzPts val="1100"/>
              <a:buChar char="-"/>
              <a:defRPr sz="1100"/>
            </a:lvl4pPr>
            <a:lvl5pPr marL="2286000" lvl="4" indent="-298450" algn="l">
              <a:spcBef>
                <a:spcPts val="300"/>
              </a:spcBef>
              <a:spcAft>
                <a:spcPts val="0"/>
              </a:spcAft>
              <a:buClr>
                <a:schemeClr val="dk1"/>
              </a:buClr>
              <a:buSzPts val="1100"/>
              <a:buChar char="-"/>
              <a:defRPr sz="1100"/>
            </a:lvl5pPr>
            <a:lvl6pPr marL="2743200" lvl="5" indent="-298450" algn="l">
              <a:spcBef>
                <a:spcPts val="300"/>
              </a:spcBef>
              <a:spcAft>
                <a:spcPts val="0"/>
              </a:spcAft>
              <a:buClr>
                <a:schemeClr val="dk1"/>
              </a:buClr>
              <a:buSzPts val="1100"/>
              <a:buChar char="-"/>
              <a:defRPr sz="1100"/>
            </a:lvl6pPr>
            <a:lvl7pPr marL="3200400" lvl="6" indent="-298450" algn="l">
              <a:spcBef>
                <a:spcPts val="300"/>
              </a:spcBef>
              <a:spcAft>
                <a:spcPts val="0"/>
              </a:spcAft>
              <a:buClr>
                <a:schemeClr val="dk1"/>
              </a:buClr>
              <a:buSzPts val="1100"/>
              <a:buChar char="-"/>
              <a:defRPr sz="1100"/>
            </a:lvl7pPr>
            <a:lvl8pPr marL="3657600" lvl="7" indent="-298450" algn="l">
              <a:spcBef>
                <a:spcPts val="300"/>
              </a:spcBef>
              <a:spcAft>
                <a:spcPts val="0"/>
              </a:spcAft>
              <a:buClr>
                <a:schemeClr val="dk1"/>
              </a:buClr>
              <a:buSzPts val="1100"/>
              <a:buChar char="-"/>
              <a:defRPr sz="1100"/>
            </a:lvl8pPr>
            <a:lvl9pPr marL="4114800" lvl="8" indent="-298450" algn="l">
              <a:spcBef>
                <a:spcPts val="300"/>
              </a:spcBef>
              <a:spcAft>
                <a:spcPts val="0"/>
              </a:spcAft>
              <a:buClr>
                <a:schemeClr val="dk1"/>
              </a:buClr>
              <a:buSzPts val="1100"/>
              <a:buChar char="-"/>
              <a:defRPr sz="1100"/>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1827">
          <p15:clr>
            <a:srgbClr val="FBAE40"/>
          </p15:clr>
        </p15:guide>
        <p15:guide id="3" pos="2104">
          <p15:clr>
            <a:srgbClr val="FBAE40"/>
          </p15:clr>
        </p15:guide>
        <p15:guide id="4" pos="3656">
          <p15:clr>
            <a:srgbClr val="FBAE40"/>
          </p15:clr>
        </p15:guide>
        <p15:guide id="5" pos="3933">
          <p15:clr>
            <a:srgbClr val="FBAE40"/>
          </p15:clr>
        </p15:guide>
        <p15:guide id="6" orient="horz" pos="890">
          <p15:clr>
            <a:srgbClr val="FBAE40"/>
          </p15:clr>
        </p15:guide>
        <p15:guide id="7" orient="horz" pos="1848">
          <p15:clr>
            <a:srgbClr val="FBAE40"/>
          </p15:clr>
        </p15:guide>
        <p15:guide id="8" orient="horz" pos="207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6 textboxes with heading">
  <p:cSld name="1_6 textboxes with heading">
    <p:spTree>
      <p:nvGrpSpPr>
        <p:cNvPr id="1" name="Shape 185"/>
        <p:cNvGrpSpPr/>
        <p:nvPr/>
      </p:nvGrpSpPr>
      <p:grpSpPr>
        <a:xfrm>
          <a:off x="0" y="0"/>
          <a:ext cx="0" cy="0"/>
          <a:chOff x="0" y="0"/>
          <a:chExt cx="0" cy="0"/>
        </a:xfrm>
      </p:grpSpPr>
      <p:sp>
        <p:nvSpPr>
          <p:cNvPr id="186" name="Google Shape;186;p38"/>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lvl="0" algn="l">
              <a:lnSpc>
                <a:spcPct val="88000"/>
              </a:lnSpc>
              <a:spcBef>
                <a:spcPts val="0"/>
              </a:spcBef>
              <a:spcAft>
                <a:spcPts val="0"/>
              </a:spcAft>
              <a:buClr>
                <a:schemeClr val="dk2"/>
              </a:buClr>
              <a:buSzPts val="16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1827">
          <p15:clr>
            <a:srgbClr val="FBAE40"/>
          </p15:clr>
        </p15:guide>
        <p15:guide id="3" pos="2104">
          <p15:clr>
            <a:srgbClr val="FBAE40"/>
          </p15:clr>
        </p15:guide>
        <p15:guide id="4" pos="3656">
          <p15:clr>
            <a:srgbClr val="FBAE40"/>
          </p15:clr>
        </p15:guide>
        <p15:guide id="5" pos="3933">
          <p15:clr>
            <a:srgbClr val="FBAE40"/>
          </p15:clr>
        </p15:guide>
        <p15:guide id="6" orient="horz" pos="890">
          <p15:clr>
            <a:srgbClr val="FBAE40"/>
          </p15:clr>
        </p15:guide>
        <p15:guide id="7" orient="horz" pos="1848">
          <p15:clr>
            <a:srgbClr val="FBAE40"/>
          </p15:clr>
        </p15:guide>
        <p15:guide id="8" orient="horz" pos="207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6 textboxes with heading">
  <p:cSld name="2_6 textboxes with heading">
    <p:spTree>
      <p:nvGrpSpPr>
        <p:cNvPr id="1" name="Shape 187"/>
        <p:cNvGrpSpPr/>
        <p:nvPr/>
      </p:nvGrpSpPr>
      <p:grpSpPr>
        <a:xfrm>
          <a:off x="0" y="0"/>
          <a:ext cx="0" cy="0"/>
          <a:chOff x="0" y="0"/>
          <a:chExt cx="0" cy="0"/>
        </a:xfrm>
      </p:grpSpPr>
      <p:sp>
        <p:nvSpPr>
          <p:cNvPr id="188" name="Google Shape;188;p39"/>
          <p:cNvSpPr/>
          <p:nvPr/>
        </p:nvSpPr>
        <p:spPr>
          <a:xfrm>
            <a:off x="0" y="239232"/>
            <a:ext cx="9144000" cy="4904400"/>
          </a:xfrm>
          <a:prstGeom prst="rect">
            <a:avLst/>
          </a:prstGeom>
          <a:solidFill>
            <a:schemeClr val="lt1"/>
          </a:solidFill>
          <a:ln>
            <a:noFill/>
          </a:ln>
        </p:spPr>
        <p:txBody>
          <a:bodyPr spcFirstLastPara="1" wrap="square" lIns="64725" tIns="64725" rIns="64725" bIns="64725" anchor="ctr" anchorCtr="0">
            <a:noAutofit/>
          </a:bodyPr>
          <a:lstStyle/>
          <a:p>
            <a:pPr marL="0" marR="0" lvl="0" indent="0" algn="ctr" rtl="0">
              <a:spcBef>
                <a:spcPts val="0"/>
              </a:spcBef>
              <a:spcAft>
                <a:spcPts val="0"/>
              </a:spcAft>
              <a:buNone/>
            </a:pPr>
            <a:endParaRPr sz="1100" b="0" i="0" u="none" strike="noStrike" cap="none">
              <a:solidFill>
                <a:schemeClr val="dk1"/>
              </a:solidFill>
              <a:latin typeface="Arial"/>
              <a:ea typeface="Arial"/>
              <a:cs typeface="Arial"/>
              <a:sym typeface="Arial"/>
            </a:endParaRPr>
          </a:p>
        </p:txBody>
      </p:sp>
      <p:pic>
        <p:nvPicPr>
          <p:cNvPr id="189" name="Google Shape;189;p39" descr="A black background with white text&#10;&#10;Description automatically generated"/>
          <p:cNvPicPr preferRelativeResize="0"/>
          <p:nvPr/>
        </p:nvPicPr>
        <p:blipFill rotWithShape="1">
          <a:blip r:embed="rId2">
            <a:alphaModFix/>
          </a:blip>
          <a:srcRect/>
          <a:stretch/>
        </p:blipFill>
        <p:spPr>
          <a:xfrm>
            <a:off x="3207306" y="1935365"/>
            <a:ext cx="2149397" cy="7560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660">
          <p15:clr>
            <a:srgbClr val="FBAE40"/>
          </p15:clr>
        </p15:guide>
        <p15:guide id="2" pos="1827">
          <p15:clr>
            <a:srgbClr val="FBAE40"/>
          </p15:clr>
        </p15:guide>
        <p15:guide id="3" pos="2104">
          <p15:clr>
            <a:srgbClr val="FBAE40"/>
          </p15:clr>
        </p15:guide>
        <p15:guide id="4" pos="3656">
          <p15:clr>
            <a:srgbClr val="FBAE40"/>
          </p15:clr>
        </p15:guide>
        <p15:guide id="5" pos="3933">
          <p15:clr>
            <a:srgbClr val="FBAE40"/>
          </p15:clr>
        </p15:guide>
        <p15:guide id="6" orient="horz" pos="890">
          <p15:clr>
            <a:srgbClr val="FBAE40"/>
          </p15:clr>
        </p15:guide>
        <p15:guide id="7" orient="horz" pos="1848">
          <p15:clr>
            <a:srgbClr val="FBAE40"/>
          </p15:clr>
        </p15:guide>
        <p15:guide id="8" orient="horz" pos="207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6 textboxes with heading">
  <p:cSld name="3_6 textboxes with heading">
    <p:spTree>
      <p:nvGrpSpPr>
        <p:cNvPr id="1" name="Shape 190"/>
        <p:cNvGrpSpPr/>
        <p:nvPr/>
      </p:nvGrpSpPr>
      <p:grpSpPr>
        <a:xfrm>
          <a:off x="0" y="0"/>
          <a:ext cx="0" cy="0"/>
          <a:chOff x="0" y="0"/>
          <a:chExt cx="0" cy="0"/>
        </a:xfrm>
      </p:grpSpPr>
      <p:sp>
        <p:nvSpPr>
          <p:cNvPr id="191" name="Google Shape;191;p40"/>
          <p:cNvSpPr/>
          <p:nvPr/>
        </p:nvSpPr>
        <p:spPr>
          <a:xfrm>
            <a:off x="0" y="239232"/>
            <a:ext cx="9144000" cy="4904400"/>
          </a:xfrm>
          <a:prstGeom prst="rect">
            <a:avLst/>
          </a:prstGeom>
          <a:solidFill>
            <a:schemeClr val="lt1"/>
          </a:solidFill>
          <a:ln>
            <a:noFill/>
          </a:ln>
        </p:spPr>
        <p:txBody>
          <a:bodyPr spcFirstLastPara="1" wrap="square" lIns="64725" tIns="64725" rIns="64725" bIns="64725" anchor="ctr" anchorCtr="0">
            <a:noAutofit/>
          </a:bodyPr>
          <a:lstStyle/>
          <a:p>
            <a:pPr marL="0" marR="0" lvl="0" indent="0" algn="ctr" rtl="0">
              <a:spcBef>
                <a:spcPts val="0"/>
              </a:spcBef>
              <a:spcAft>
                <a:spcPts val="0"/>
              </a:spcAft>
              <a:buNone/>
            </a:pPr>
            <a:endParaRPr sz="11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660">
          <p15:clr>
            <a:srgbClr val="FBAE40"/>
          </p15:clr>
        </p15:guide>
        <p15:guide id="2" pos="1827">
          <p15:clr>
            <a:srgbClr val="FBAE40"/>
          </p15:clr>
        </p15:guide>
        <p15:guide id="3" pos="2104">
          <p15:clr>
            <a:srgbClr val="FBAE40"/>
          </p15:clr>
        </p15:guide>
        <p15:guide id="4" pos="3656">
          <p15:clr>
            <a:srgbClr val="FBAE40"/>
          </p15:clr>
        </p15:guide>
        <p15:guide id="5" pos="3933">
          <p15:clr>
            <a:srgbClr val="FBAE40"/>
          </p15:clr>
        </p15:guide>
        <p15:guide id="6" orient="horz" pos="890">
          <p15:clr>
            <a:srgbClr val="FBAE40"/>
          </p15:clr>
        </p15:guide>
        <p15:guide id="7" orient="horz" pos="1848">
          <p15:clr>
            <a:srgbClr val="FBAE40"/>
          </p15:clr>
        </p15:guide>
        <p15:guide id="8" orient="horz" pos="207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6"/>
        <p:cNvGrpSpPr/>
        <p:nvPr/>
      </p:nvGrpSpPr>
      <p:grpSpPr>
        <a:xfrm>
          <a:off x="0" y="0"/>
          <a:ext cx="0" cy="0"/>
          <a:chOff x="0" y="0"/>
          <a:chExt cx="0" cy="0"/>
        </a:xfrm>
      </p:grpSpPr>
      <p:sp>
        <p:nvSpPr>
          <p:cNvPr id="197" name="Google Shape;19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8" name="Google Shape;198;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9" name="Google Shape;19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With Half Image 1">
  <p:cSld name="Slide With Half Image_1">
    <p:spTree>
      <p:nvGrpSpPr>
        <p:cNvPr id="1" name="Shape 200"/>
        <p:cNvGrpSpPr/>
        <p:nvPr/>
      </p:nvGrpSpPr>
      <p:grpSpPr>
        <a:xfrm>
          <a:off x="0" y="0"/>
          <a:ext cx="0" cy="0"/>
          <a:chOff x="0" y="0"/>
          <a:chExt cx="0" cy="0"/>
        </a:xfrm>
      </p:grpSpPr>
      <p:sp>
        <p:nvSpPr>
          <p:cNvPr id="201" name="Google Shape;201;p43"/>
          <p:cNvSpPr>
            <a:spLocks noGrp="1"/>
          </p:cNvSpPr>
          <p:nvPr>
            <p:ph type="pic" idx="2"/>
          </p:nvPr>
        </p:nvSpPr>
        <p:spPr>
          <a:xfrm>
            <a:off x="0" y="1"/>
            <a:ext cx="4321200" cy="51435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With Half Image">
  <p:cSld name="Slide With Half Image">
    <p:spTree>
      <p:nvGrpSpPr>
        <p:cNvPr id="1" name="Shape 202"/>
        <p:cNvGrpSpPr/>
        <p:nvPr/>
      </p:nvGrpSpPr>
      <p:grpSpPr>
        <a:xfrm>
          <a:off x="0" y="0"/>
          <a:ext cx="0" cy="0"/>
          <a:chOff x="0" y="0"/>
          <a:chExt cx="0" cy="0"/>
        </a:xfrm>
      </p:grpSpPr>
      <p:sp>
        <p:nvSpPr>
          <p:cNvPr id="203" name="Google Shape;203;p44"/>
          <p:cNvSpPr>
            <a:spLocks noGrp="1"/>
          </p:cNvSpPr>
          <p:nvPr>
            <p:ph type="pic" idx="2"/>
          </p:nvPr>
        </p:nvSpPr>
        <p:spPr>
          <a:xfrm>
            <a:off x="0" y="1"/>
            <a:ext cx="4321200" cy="51435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4"/>
        <p:cNvGrpSpPr/>
        <p:nvPr/>
      </p:nvGrpSpPr>
      <p:grpSpPr>
        <a:xfrm>
          <a:off x="0" y="0"/>
          <a:ext cx="0" cy="0"/>
          <a:chOff x="0" y="0"/>
          <a:chExt cx="0" cy="0"/>
        </a:xfrm>
      </p:grpSpPr>
      <p:sp>
        <p:nvSpPr>
          <p:cNvPr id="205" name="Google Shape;205;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06" name="Google Shape;206;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7" name="Google Shape;207;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8"/>
        <p:cNvGrpSpPr/>
        <p:nvPr/>
      </p:nvGrpSpPr>
      <p:grpSpPr>
        <a:xfrm>
          <a:off x="0" y="0"/>
          <a:ext cx="0" cy="0"/>
          <a:chOff x="0" y="0"/>
          <a:chExt cx="0" cy="0"/>
        </a:xfrm>
      </p:grpSpPr>
      <p:sp>
        <p:nvSpPr>
          <p:cNvPr id="209" name="Google Shape;209;p4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0" name="Google Shape;210;p4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1" name="Google Shape;211;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2"/>
        <p:cNvGrpSpPr/>
        <p:nvPr/>
      </p:nvGrpSpPr>
      <p:grpSpPr>
        <a:xfrm>
          <a:off x="0" y="0"/>
          <a:ext cx="0" cy="0"/>
          <a:chOff x="0" y="0"/>
          <a:chExt cx="0" cy="0"/>
        </a:xfrm>
      </p:grpSpPr>
      <p:sp>
        <p:nvSpPr>
          <p:cNvPr id="213" name="Google Shape;213;p4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4" name="Google Shape;21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5"/>
        <p:cNvGrpSpPr/>
        <p:nvPr/>
      </p:nvGrpSpPr>
      <p:grpSpPr>
        <a:xfrm>
          <a:off x="0" y="0"/>
          <a:ext cx="0" cy="0"/>
          <a:chOff x="0" y="0"/>
          <a:chExt cx="0" cy="0"/>
        </a:xfrm>
      </p:grpSpPr>
      <p:sp>
        <p:nvSpPr>
          <p:cNvPr id="216" name="Google Shape;216;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7" name="Google Shape;217;p4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8" name="Google Shape;218;p4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9" name="Google Shape;219;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sp>
        <p:nvSpPr>
          <p:cNvPr id="221" name="Google Shape;221;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2" name="Google Shape;222;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3"/>
        <p:cNvGrpSpPr/>
        <p:nvPr/>
      </p:nvGrpSpPr>
      <p:grpSpPr>
        <a:xfrm>
          <a:off x="0" y="0"/>
          <a:ext cx="0" cy="0"/>
          <a:chOff x="0" y="0"/>
          <a:chExt cx="0" cy="0"/>
        </a:xfrm>
      </p:grpSpPr>
      <p:sp>
        <p:nvSpPr>
          <p:cNvPr id="224" name="Google Shape;224;p5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25" name="Google Shape;225;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6"/>
        <p:cNvGrpSpPr/>
        <p:nvPr/>
      </p:nvGrpSpPr>
      <p:grpSpPr>
        <a:xfrm>
          <a:off x="0" y="0"/>
          <a:ext cx="0" cy="0"/>
          <a:chOff x="0" y="0"/>
          <a:chExt cx="0" cy="0"/>
        </a:xfrm>
      </p:grpSpPr>
      <p:sp>
        <p:nvSpPr>
          <p:cNvPr id="227" name="Google Shape;227;p5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5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9" name="Google Shape;229;p5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30" name="Google Shape;230;p5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1" name="Google Shape;231;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2"/>
        <p:cNvGrpSpPr/>
        <p:nvPr/>
      </p:nvGrpSpPr>
      <p:grpSpPr>
        <a:xfrm>
          <a:off x="0" y="0"/>
          <a:ext cx="0" cy="0"/>
          <a:chOff x="0" y="0"/>
          <a:chExt cx="0" cy="0"/>
        </a:xfrm>
      </p:grpSpPr>
      <p:sp>
        <p:nvSpPr>
          <p:cNvPr id="233" name="Google Shape;233;p5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34" name="Google Shape;234;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5"/>
        <p:cNvGrpSpPr/>
        <p:nvPr/>
      </p:nvGrpSpPr>
      <p:grpSpPr>
        <a:xfrm>
          <a:off x="0" y="0"/>
          <a:ext cx="0" cy="0"/>
          <a:chOff x="0" y="0"/>
          <a:chExt cx="0" cy="0"/>
        </a:xfrm>
      </p:grpSpPr>
      <p:sp>
        <p:nvSpPr>
          <p:cNvPr id="236" name="Google Shape;236;p5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37" name="Google Shape;237;p5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38" name="Google Shape;23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
        <p:nvSpPr>
          <p:cNvPr id="240" name="Google Shape;240;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1"/>
        <p:cNvGrpSpPr/>
        <p:nvPr/>
      </p:nvGrpSpPr>
      <p:grpSpPr>
        <a:xfrm>
          <a:off x="0" y="0"/>
          <a:ext cx="0" cy="0"/>
          <a:chOff x="0" y="0"/>
          <a:chExt cx="0" cy="0"/>
        </a:xfrm>
      </p:grpSpPr>
      <p:sp>
        <p:nvSpPr>
          <p:cNvPr id="242" name="Google Shape;242;p55"/>
          <p:cNvSpPr txBox="1">
            <a:spLocks noGrp="1"/>
          </p:cNvSpPr>
          <p:nvPr>
            <p:ph type="title"/>
          </p:nvPr>
        </p:nvSpPr>
        <p:spPr>
          <a:xfrm>
            <a:off x="332194" y="324001"/>
            <a:ext cx="8479500" cy="367800"/>
          </a:xfrm>
          <a:prstGeom prst="rect">
            <a:avLst/>
          </a:prstGeom>
          <a:noFill/>
          <a:ln>
            <a:noFill/>
          </a:ln>
        </p:spPr>
        <p:txBody>
          <a:bodyPr spcFirstLastPara="1" wrap="square" lIns="0" tIns="0" rIns="0" bIns="0" anchor="t" anchorCtr="0">
            <a:noAutofit/>
          </a:bodyPr>
          <a:lstStyle>
            <a:lvl1pPr marR="0" lvl="0" algn="l">
              <a:lnSpc>
                <a:spcPct val="85000"/>
              </a:lnSpc>
              <a:spcBef>
                <a:spcPts val="0"/>
              </a:spcBef>
              <a:spcAft>
                <a:spcPts val="0"/>
              </a:spcAft>
              <a:buClr>
                <a:schemeClr val="dk1"/>
              </a:buClr>
              <a:buSzPts val="2800"/>
              <a:buNone/>
              <a:defRPr i="0" u="none" strike="noStrike" cap="none">
                <a:solidFill>
                  <a:schemeClr val="dk1"/>
                </a:solidFill>
              </a:defRPr>
            </a:lvl1pPr>
            <a:lvl2pPr lvl="1" algn="l">
              <a:lnSpc>
                <a:spcPct val="115000"/>
              </a:lnSpc>
              <a:spcBef>
                <a:spcPts val="0"/>
              </a:spcBef>
              <a:spcAft>
                <a:spcPts val="0"/>
              </a:spcAft>
              <a:buSzPts val="1100"/>
              <a:buFont typeface="Trebuchet MS"/>
              <a:buNone/>
              <a:defRPr sz="1400">
                <a:latin typeface="Trebuchet MS"/>
                <a:ea typeface="Trebuchet MS"/>
                <a:cs typeface="Trebuchet MS"/>
                <a:sym typeface="Trebuchet MS"/>
              </a:defRPr>
            </a:lvl2pPr>
            <a:lvl3pPr lvl="2" algn="l">
              <a:lnSpc>
                <a:spcPct val="115000"/>
              </a:lnSpc>
              <a:spcBef>
                <a:spcPts val="0"/>
              </a:spcBef>
              <a:spcAft>
                <a:spcPts val="0"/>
              </a:spcAft>
              <a:buSzPts val="1100"/>
              <a:buFont typeface="Trebuchet MS"/>
              <a:buNone/>
              <a:defRPr sz="1400">
                <a:latin typeface="Trebuchet MS"/>
                <a:ea typeface="Trebuchet MS"/>
                <a:cs typeface="Trebuchet MS"/>
                <a:sym typeface="Trebuchet MS"/>
              </a:defRPr>
            </a:lvl3pPr>
            <a:lvl4pPr lvl="3" algn="l">
              <a:lnSpc>
                <a:spcPct val="115000"/>
              </a:lnSpc>
              <a:spcBef>
                <a:spcPts val="0"/>
              </a:spcBef>
              <a:spcAft>
                <a:spcPts val="0"/>
              </a:spcAft>
              <a:buSzPts val="1100"/>
              <a:buFont typeface="Trebuchet MS"/>
              <a:buNone/>
              <a:defRPr sz="1400">
                <a:latin typeface="Trebuchet MS"/>
                <a:ea typeface="Trebuchet MS"/>
                <a:cs typeface="Trebuchet MS"/>
                <a:sym typeface="Trebuchet MS"/>
              </a:defRPr>
            </a:lvl4pPr>
            <a:lvl5pPr lvl="4" algn="l">
              <a:lnSpc>
                <a:spcPct val="115000"/>
              </a:lnSpc>
              <a:spcBef>
                <a:spcPts val="0"/>
              </a:spcBef>
              <a:spcAft>
                <a:spcPts val="0"/>
              </a:spcAft>
              <a:buSzPts val="1100"/>
              <a:buFont typeface="Trebuchet MS"/>
              <a:buNone/>
              <a:defRPr sz="1400">
                <a:latin typeface="Trebuchet MS"/>
                <a:ea typeface="Trebuchet MS"/>
                <a:cs typeface="Trebuchet MS"/>
                <a:sym typeface="Trebuchet MS"/>
              </a:defRPr>
            </a:lvl5pPr>
            <a:lvl6pPr lvl="5" algn="l">
              <a:lnSpc>
                <a:spcPct val="115000"/>
              </a:lnSpc>
              <a:spcBef>
                <a:spcPts val="0"/>
              </a:spcBef>
              <a:spcAft>
                <a:spcPts val="0"/>
              </a:spcAft>
              <a:buSzPts val="1100"/>
              <a:buFont typeface="Trebuchet MS"/>
              <a:buNone/>
              <a:defRPr sz="1400">
                <a:latin typeface="Trebuchet MS"/>
                <a:ea typeface="Trebuchet MS"/>
                <a:cs typeface="Trebuchet MS"/>
                <a:sym typeface="Trebuchet MS"/>
              </a:defRPr>
            </a:lvl6pPr>
            <a:lvl7pPr lvl="6" algn="l">
              <a:lnSpc>
                <a:spcPct val="115000"/>
              </a:lnSpc>
              <a:spcBef>
                <a:spcPts val="0"/>
              </a:spcBef>
              <a:spcAft>
                <a:spcPts val="0"/>
              </a:spcAft>
              <a:buSzPts val="1100"/>
              <a:buFont typeface="Trebuchet MS"/>
              <a:buNone/>
              <a:defRPr sz="1400">
                <a:latin typeface="Trebuchet MS"/>
                <a:ea typeface="Trebuchet MS"/>
                <a:cs typeface="Trebuchet MS"/>
                <a:sym typeface="Trebuchet MS"/>
              </a:defRPr>
            </a:lvl7pPr>
            <a:lvl8pPr lvl="7" algn="l">
              <a:lnSpc>
                <a:spcPct val="115000"/>
              </a:lnSpc>
              <a:spcBef>
                <a:spcPts val="0"/>
              </a:spcBef>
              <a:spcAft>
                <a:spcPts val="0"/>
              </a:spcAft>
              <a:buSzPts val="1100"/>
              <a:buFont typeface="Trebuchet MS"/>
              <a:buNone/>
              <a:defRPr sz="1400">
                <a:latin typeface="Trebuchet MS"/>
                <a:ea typeface="Trebuchet MS"/>
                <a:cs typeface="Trebuchet MS"/>
                <a:sym typeface="Trebuchet MS"/>
              </a:defRPr>
            </a:lvl8pPr>
            <a:lvl9pPr lvl="8" algn="l">
              <a:lnSpc>
                <a:spcPct val="115000"/>
              </a:lnSpc>
              <a:spcBef>
                <a:spcPts val="0"/>
              </a:spcBef>
              <a:spcAft>
                <a:spcPts val="0"/>
              </a:spcAft>
              <a:buSzPts val="1100"/>
              <a:buFont typeface="Trebuchet MS"/>
              <a:buNone/>
              <a:defRPr sz="1400">
                <a:latin typeface="Trebuchet MS"/>
                <a:ea typeface="Trebuchet MS"/>
                <a:cs typeface="Trebuchet MS"/>
                <a:sym typeface="Trebuchet MS"/>
              </a:defRPr>
            </a:lvl9pPr>
          </a:lstStyle>
          <a:p>
            <a:endParaRPr/>
          </a:p>
        </p:txBody>
      </p:sp>
      <p:sp>
        <p:nvSpPr>
          <p:cNvPr id="243" name="Google Shape;243;p55"/>
          <p:cNvSpPr txBox="1">
            <a:spLocks noGrp="1"/>
          </p:cNvSpPr>
          <p:nvPr>
            <p:ph type="body" idx="1"/>
          </p:nvPr>
        </p:nvSpPr>
        <p:spPr>
          <a:xfrm>
            <a:off x="332185" y="1577340"/>
            <a:ext cx="5563800" cy="3055200"/>
          </a:xfrm>
          <a:prstGeom prst="rect">
            <a:avLst/>
          </a:prstGeom>
          <a:noFill/>
          <a:ln>
            <a:noFill/>
          </a:ln>
        </p:spPr>
        <p:txBody>
          <a:bodyPr spcFirstLastPara="1" wrap="square" lIns="0" tIns="0" rIns="0" bIns="0" anchor="t" anchorCtr="0">
            <a:noAutofit/>
          </a:bodyPr>
          <a:lstStyle>
            <a:lvl1pPr marL="457200" marR="0" lvl="0" indent="-304800" algn="l">
              <a:lnSpc>
                <a:spcPct val="100000"/>
              </a:lnSpc>
              <a:spcBef>
                <a:spcPts val="0"/>
              </a:spcBef>
              <a:spcAft>
                <a:spcPts val="0"/>
              </a:spcAft>
              <a:buClr>
                <a:schemeClr val="dk1"/>
              </a:buClr>
              <a:buSzPts val="1200"/>
              <a:buFont typeface="Trebuchet MS"/>
              <a:buChar char="•"/>
              <a:defRPr sz="1200" i="0" u="none" strike="noStrike" cap="none">
                <a:solidFill>
                  <a:schemeClr val="dk1"/>
                </a:solidFill>
                <a:latin typeface="Trebuchet MS"/>
                <a:ea typeface="Trebuchet MS"/>
                <a:cs typeface="Trebuchet MS"/>
                <a:sym typeface="Trebuchet MS"/>
              </a:defRPr>
            </a:lvl1pPr>
            <a:lvl2pPr marL="914400" marR="0" lvl="1" indent="-304800" algn="l">
              <a:lnSpc>
                <a:spcPct val="100000"/>
              </a:lnSpc>
              <a:spcBef>
                <a:spcPts val="500"/>
              </a:spcBef>
              <a:spcAft>
                <a:spcPts val="0"/>
              </a:spcAft>
              <a:buClr>
                <a:schemeClr val="dk1"/>
              </a:buClr>
              <a:buSzPts val="1200"/>
              <a:buFont typeface="Trebuchet MS"/>
              <a:buChar char="–"/>
              <a:defRPr sz="1200" i="0" u="none" strike="noStrike" cap="none">
                <a:solidFill>
                  <a:schemeClr val="dk1"/>
                </a:solidFill>
                <a:latin typeface="Trebuchet MS"/>
                <a:ea typeface="Trebuchet MS"/>
                <a:cs typeface="Trebuchet MS"/>
                <a:sym typeface="Trebuchet MS"/>
              </a:defRPr>
            </a:lvl2pPr>
            <a:lvl3pPr marL="1371600" marR="0" lvl="2" indent="-304800" algn="l">
              <a:lnSpc>
                <a:spcPct val="100000"/>
              </a:lnSpc>
              <a:spcBef>
                <a:spcPts val="500"/>
              </a:spcBef>
              <a:spcAft>
                <a:spcPts val="0"/>
              </a:spcAft>
              <a:buClr>
                <a:schemeClr val="dk1"/>
              </a:buClr>
              <a:buSzPts val="1200"/>
              <a:buChar char="•"/>
              <a:defRPr sz="1200" i="0" u="none" strike="noStrike" cap="none">
                <a:solidFill>
                  <a:schemeClr val="dk1"/>
                </a:solidFill>
                <a:latin typeface="Trebuchet MS"/>
                <a:ea typeface="Trebuchet MS"/>
                <a:cs typeface="Trebuchet MS"/>
                <a:sym typeface="Trebuchet MS"/>
              </a:defRPr>
            </a:lvl3pPr>
            <a:lvl4pPr marL="1828800" marR="0" lvl="3" indent="-304800" algn="l">
              <a:lnSpc>
                <a:spcPct val="100000"/>
              </a:lnSpc>
              <a:spcBef>
                <a:spcPts val="500"/>
              </a:spcBef>
              <a:spcAft>
                <a:spcPts val="0"/>
              </a:spcAft>
              <a:buClr>
                <a:schemeClr val="dk1"/>
              </a:buClr>
              <a:buSzPts val="1200"/>
              <a:buFont typeface="Trebuchet MS"/>
              <a:buChar char="–"/>
              <a:defRPr sz="1200" i="0" u="none" strike="noStrike" cap="none">
                <a:solidFill>
                  <a:schemeClr val="dk1"/>
                </a:solidFill>
                <a:latin typeface="Trebuchet MS"/>
                <a:ea typeface="Trebuchet MS"/>
                <a:cs typeface="Trebuchet MS"/>
                <a:sym typeface="Trebuchet MS"/>
              </a:defRPr>
            </a:lvl4pPr>
            <a:lvl5pPr marL="2286000" marR="0" lvl="4" indent="-304800" algn="l">
              <a:lnSpc>
                <a:spcPct val="100000"/>
              </a:lnSpc>
              <a:spcBef>
                <a:spcPts val="500"/>
              </a:spcBef>
              <a:spcAft>
                <a:spcPts val="0"/>
              </a:spcAft>
              <a:buClr>
                <a:schemeClr val="dk1"/>
              </a:buClr>
              <a:buSzPts val="1200"/>
              <a:buFont typeface="Trebuchet MS"/>
              <a:buChar char="•"/>
              <a:defRPr sz="1200" b="0" i="0" u="none" strike="noStrike" cap="none">
                <a:solidFill>
                  <a:schemeClr val="dk1"/>
                </a:solidFill>
                <a:latin typeface="Trebuchet MS"/>
                <a:ea typeface="Trebuchet MS"/>
                <a:cs typeface="Trebuchet MS"/>
                <a:sym typeface="Trebuchet MS"/>
              </a:defRPr>
            </a:lvl5pPr>
            <a:lvl6pPr marL="2743200" marR="0" lvl="5" indent="-304800" algn="l">
              <a:lnSpc>
                <a:spcPct val="100000"/>
              </a:lnSpc>
              <a:spcBef>
                <a:spcPts val="500"/>
              </a:spcBef>
              <a:spcAft>
                <a:spcPts val="0"/>
              </a:spcAft>
              <a:buClr>
                <a:schemeClr val="dk1"/>
              </a:buClr>
              <a:buSzPts val="1200"/>
              <a:buFont typeface="Trebuchet MS"/>
              <a:buChar char="–"/>
              <a:defRPr sz="1200" i="0" u="none" strike="noStrike" cap="none">
                <a:solidFill>
                  <a:schemeClr val="dk1"/>
                </a:solidFill>
                <a:latin typeface="Trebuchet MS"/>
                <a:ea typeface="Trebuchet MS"/>
                <a:cs typeface="Trebuchet MS"/>
                <a:sym typeface="Trebuchet MS"/>
              </a:defRPr>
            </a:lvl6pPr>
            <a:lvl7pPr marL="3200400" marR="0" lvl="6" indent="-304800" algn="l">
              <a:lnSpc>
                <a:spcPct val="100000"/>
              </a:lnSpc>
              <a:spcBef>
                <a:spcPts val="500"/>
              </a:spcBef>
              <a:spcAft>
                <a:spcPts val="0"/>
              </a:spcAft>
              <a:buClr>
                <a:schemeClr val="dk1"/>
              </a:buClr>
              <a:buSzPts val="1200"/>
              <a:buFont typeface="Trebuchet MS"/>
              <a:buChar char="•"/>
              <a:defRPr sz="1200" i="0" u="none" strike="noStrike" cap="none">
                <a:solidFill>
                  <a:schemeClr val="dk1"/>
                </a:solidFill>
                <a:latin typeface="Trebuchet MS"/>
                <a:ea typeface="Trebuchet MS"/>
                <a:cs typeface="Trebuchet MS"/>
                <a:sym typeface="Trebuchet MS"/>
              </a:defRPr>
            </a:lvl7pPr>
            <a:lvl8pPr marL="3657600" marR="0" lvl="7" indent="-304800" algn="l">
              <a:lnSpc>
                <a:spcPct val="100000"/>
              </a:lnSpc>
              <a:spcBef>
                <a:spcPts val="500"/>
              </a:spcBef>
              <a:spcAft>
                <a:spcPts val="0"/>
              </a:spcAft>
              <a:buClr>
                <a:schemeClr val="dk1"/>
              </a:buClr>
              <a:buSzPts val="1200"/>
              <a:buFont typeface="Trebuchet MS"/>
              <a:buChar char="–"/>
              <a:defRPr sz="1200" i="0" u="none" strike="noStrike" cap="none">
                <a:solidFill>
                  <a:schemeClr val="dk1"/>
                </a:solidFill>
                <a:latin typeface="Trebuchet MS"/>
                <a:ea typeface="Trebuchet MS"/>
                <a:cs typeface="Trebuchet MS"/>
                <a:sym typeface="Trebuchet MS"/>
              </a:defRPr>
            </a:lvl8pPr>
            <a:lvl9pPr marL="4114800" marR="0" lvl="8" indent="-304800" algn="l">
              <a:lnSpc>
                <a:spcPct val="100000"/>
              </a:lnSpc>
              <a:spcBef>
                <a:spcPts val="500"/>
              </a:spcBef>
              <a:spcAft>
                <a:spcPts val="500"/>
              </a:spcAft>
              <a:buClr>
                <a:schemeClr val="dk1"/>
              </a:buClr>
              <a:buSzPts val="1200"/>
              <a:buFont typeface="Trebuchet MS"/>
              <a:buChar char="•"/>
              <a:defRPr sz="1200" i="0" u="none" strike="noStrike" cap="none">
                <a:solidFill>
                  <a:schemeClr val="dk1"/>
                </a:solidFill>
                <a:latin typeface="Trebuchet MS"/>
                <a:ea typeface="Trebuchet MS"/>
                <a:cs typeface="Trebuchet MS"/>
                <a:sym typeface="Trebuchet MS"/>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 - Circle image slide - White">
  <p:cSld name="CUSTOM_5_2">
    <p:spTree>
      <p:nvGrpSpPr>
        <p:cNvPr id="1" name="Shape 244"/>
        <p:cNvGrpSpPr/>
        <p:nvPr/>
      </p:nvGrpSpPr>
      <p:grpSpPr>
        <a:xfrm>
          <a:off x="0" y="0"/>
          <a:ext cx="0" cy="0"/>
          <a:chOff x="0" y="0"/>
          <a:chExt cx="0" cy="0"/>
        </a:xfrm>
      </p:grpSpPr>
      <p:sp>
        <p:nvSpPr>
          <p:cNvPr id="245" name="Google Shape;245;p56"/>
          <p:cNvSpPr txBox="1">
            <a:spLocks noGrp="1"/>
          </p:cNvSpPr>
          <p:nvPr>
            <p:ph type="sldNum" idx="12"/>
          </p:nvPr>
        </p:nvSpPr>
        <p:spPr>
          <a:xfrm>
            <a:off x="8480575" y="4783525"/>
            <a:ext cx="548700" cy="3600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pic>
        <p:nvPicPr>
          <p:cNvPr id="246" name="Google Shape;246;p56"/>
          <p:cNvPicPr preferRelativeResize="0"/>
          <p:nvPr/>
        </p:nvPicPr>
        <p:blipFill rotWithShape="1">
          <a:blip r:embed="rId2">
            <a:alphaModFix/>
          </a:blip>
          <a:srcRect/>
          <a:stretch/>
        </p:blipFill>
        <p:spPr>
          <a:xfrm>
            <a:off x="8549175" y="177900"/>
            <a:ext cx="422600" cy="494724"/>
          </a:xfrm>
          <a:prstGeom prst="rect">
            <a:avLst/>
          </a:prstGeom>
          <a:noFill/>
          <a:ln>
            <a:noFill/>
          </a:ln>
        </p:spPr>
      </p:pic>
      <p:sp>
        <p:nvSpPr>
          <p:cNvPr id="247" name="Google Shape;247;p56"/>
          <p:cNvSpPr txBox="1">
            <a:spLocks noGrp="1"/>
          </p:cNvSpPr>
          <p:nvPr>
            <p:ph type="title"/>
          </p:nvPr>
        </p:nvSpPr>
        <p:spPr>
          <a:xfrm>
            <a:off x="311700" y="130275"/>
            <a:ext cx="8116500" cy="4230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8" name="Google Shape;248;p56"/>
          <p:cNvSpPr/>
          <p:nvPr/>
        </p:nvSpPr>
        <p:spPr>
          <a:xfrm>
            <a:off x="0" y="644200"/>
            <a:ext cx="8465400" cy="28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249" name="Google Shape;249;p56"/>
          <p:cNvSpPr/>
          <p:nvPr/>
        </p:nvSpPr>
        <p:spPr>
          <a:xfrm>
            <a:off x="0" y="4876275"/>
            <a:ext cx="8465400" cy="6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250" name="Google Shape;250;p56"/>
          <p:cNvSpPr txBox="1"/>
          <p:nvPr/>
        </p:nvSpPr>
        <p:spPr>
          <a:xfrm>
            <a:off x="6751200" y="4943400"/>
            <a:ext cx="1714200" cy="200100"/>
          </a:xfrm>
          <a:prstGeom prst="rect">
            <a:avLst/>
          </a:prstGeom>
          <a:noFill/>
          <a:ln>
            <a:noFill/>
          </a:ln>
        </p:spPr>
        <p:txBody>
          <a:bodyPr spcFirstLastPara="1" wrap="square" lIns="0" tIns="0" rIns="0" bIns="0" anchor="t" anchorCtr="0">
            <a:noAutofit/>
          </a:bodyPr>
          <a:lstStyle/>
          <a:p>
            <a:pPr marL="0" marR="0" lvl="0" indent="0" algn="r" rtl="0">
              <a:lnSpc>
                <a:spcPct val="110000"/>
              </a:lnSpc>
              <a:spcBef>
                <a:spcPts val="1500"/>
              </a:spcBef>
              <a:spcAft>
                <a:spcPts val="800"/>
              </a:spcAft>
              <a:buClr>
                <a:srgbClr val="000000"/>
              </a:buClr>
              <a:buSzPts val="600"/>
              <a:buFont typeface="Arial"/>
              <a:buNone/>
            </a:pPr>
            <a:r>
              <a:rPr lang="es" sz="600" b="0" i="0" u="none" strike="noStrike" cap="none">
                <a:solidFill>
                  <a:srgbClr val="000000"/>
                </a:solidFill>
                <a:latin typeface="Helvetica Neue"/>
                <a:ea typeface="Helvetica Neue"/>
                <a:cs typeface="Helvetica Neue"/>
                <a:sym typeface="Helvetica Neue"/>
              </a:rPr>
              <a:t>bcorporation.net</a:t>
            </a:r>
            <a:endParaRPr sz="600" b="0" i="0" u="none" strike="noStrike" cap="none">
              <a:solidFill>
                <a:srgbClr val="000000"/>
              </a:solidFill>
              <a:latin typeface="Helvetica Neue"/>
              <a:ea typeface="Helvetica Neue"/>
              <a:cs typeface="Helvetica Neue"/>
              <a:sym typeface="Helvetica Neue"/>
            </a:endParaRPr>
          </a:p>
        </p:txBody>
      </p:sp>
      <p:sp>
        <p:nvSpPr>
          <p:cNvPr id="251" name="Google Shape;251;p56"/>
          <p:cNvSpPr txBox="1"/>
          <p:nvPr/>
        </p:nvSpPr>
        <p:spPr>
          <a:xfrm>
            <a:off x="419171" y="4942450"/>
            <a:ext cx="1714200" cy="2001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1500"/>
              </a:spcBef>
              <a:spcAft>
                <a:spcPts val="0"/>
              </a:spcAft>
              <a:buClr>
                <a:srgbClr val="000000"/>
              </a:buClr>
              <a:buSzPts val="600"/>
              <a:buFont typeface="Arial"/>
              <a:buNone/>
            </a:pPr>
            <a:r>
              <a:rPr lang="es" sz="600" b="0" i="0" u="none" strike="noStrike" cap="none">
                <a:solidFill>
                  <a:srgbClr val="000000"/>
                </a:solidFill>
                <a:latin typeface="Helvetica Neue"/>
                <a:ea typeface="Helvetica Neue"/>
                <a:cs typeface="Helvetica Neue"/>
                <a:sym typeface="Helvetica Neue"/>
              </a:rPr>
              <a:t>© B Lab 2025</a:t>
            </a:r>
            <a:endParaRPr sz="6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1500"/>
              </a:spcBef>
              <a:spcAft>
                <a:spcPts val="0"/>
              </a:spcAft>
              <a:buClr>
                <a:srgbClr val="000000"/>
              </a:buClr>
              <a:buSzPts val="600"/>
              <a:buFont typeface="Arial"/>
              <a:buNone/>
            </a:pPr>
            <a:endParaRPr sz="6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1500"/>
              </a:spcBef>
              <a:spcAft>
                <a:spcPts val="800"/>
              </a:spcAft>
              <a:buClr>
                <a:srgbClr val="000000"/>
              </a:buClr>
              <a:buSzPts val="600"/>
              <a:buFont typeface="Arial"/>
              <a:buNone/>
            </a:pPr>
            <a:endParaRPr sz="600" b="0" i="0" u="none" strike="noStrike" cap="none">
              <a:solidFill>
                <a:srgbClr val="000000"/>
              </a:solidFill>
              <a:latin typeface="Helvetica Neue"/>
              <a:ea typeface="Helvetica Neue"/>
              <a:cs typeface="Helvetica Neue"/>
              <a:sym typeface="Helvetica Neue"/>
            </a:endParaRPr>
          </a:p>
        </p:txBody>
      </p:sp>
      <p:sp>
        <p:nvSpPr>
          <p:cNvPr id="252" name="Google Shape;252;p56"/>
          <p:cNvSpPr txBox="1">
            <a:spLocks noGrp="1"/>
          </p:cNvSpPr>
          <p:nvPr>
            <p:ph type="title" idx="2"/>
          </p:nvPr>
        </p:nvSpPr>
        <p:spPr>
          <a:xfrm>
            <a:off x="715900" y="1073850"/>
            <a:ext cx="3612000" cy="16488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SzPts val="3600"/>
              <a:buNone/>
              <a:defRPr sz="3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3" name="Google Shape;253;p56"/>
          <p:cNvSpPr txBox="1">
            <a:spLocks noGrp="1"/>
          </p:cNvSpPr>
          <p:nvPr>
            <p:ph type="subTitle" idx="1"/>
          </p:nvPr>
        </p:nvSpPr>
        <p:spPr>
          <a:xfrm>
            <a:off x="715900" y="2841625"/>
            <a:ext cx="3612000" cy="1453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Font typeface="Merriweather"/>
              <a:buNone/>
              <a:defRPr sz="1600">
                <a:latin typeface="Merriweather"/>
                <a:ea typeface="Merriweather"/>
                <a:cs typeface="Merriweather"/>
                <a:sym typeface="Merriweather"/>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54" name="Google Shape;254;p56"/>
          <p:cNvSpPr>
            <a:spLocks noGrp="1"/>
          </p:cNvSpPr>
          <p:nvPr>
            <p:ph type="pic" idx="3"/>
          </p:nvPr>
        </p:nvSpPr>
        <p:spPr>
          <a:xfrm>
            <a:off x="5271626" y="1288438"/>
            <a:ext cx="2972100" cy="2972100"/>
          </a:xfrm>
          <a:prstGeom prst="ellipse">
            <a:avLst/>
          </a:prstGeom>
          <a:noFill/>
          <a:ln w="38100" cap="flat" cmpd="sng">
            <a:solidFill>
              <a:schemeClr val="accent1"/>
            </a:solidFill>
            <a:prstDash val="solid"/>
            <a:round/>
            <a:headEnd type="none" w="sm" len="sm"/>
            <a:tailEnd type="none" w="sm" len="sm"/>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255"/>
        <p:cNvGrpSpPr/>
        <p:nvPr/>
      </p:nvGrpSpPr>
      <p:grpSpPr>
        <a:xfrm>
          <a:off x="0" y="0"/>
          <a:ext cx="0" cy="0"/>
          <a:chOff x="0" y="0"/>
          <a:chExt cx="0" cy="0"/>
        </a:xfrm>
      </p:grpSpPr>
      <p:sp>
        <p:nvSpPr>
          <p:cNvPr id="256" name="Google Shape;256;p57"/>
          <p:cNvSpPr txBox="1">
            <a:spLocks noGrp="1"/>
          </p:cNvSpPr>
          <p:nvPr>
            <p:ph type="body" idx="1"/>
          </p:nvPr>
        </p:nvSpPr>
        <p:spPr>
          <a:xfrm>
            <a:off x="225029" y="169069"/>
            <a:ext cx="3184800" cy="810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800"/>
              <a:buNone/>
              <a:defRPr sz="800"/>
            </a:lvl1pPr>
            <a:lvl2pPr marL="914400" lvl="1" indent="-228600" algn="l">
              <a:lnSpc>
                <a:spcPct val="100000"/>
              </a:lnSpc>
              <a:spcBef>
                <a:spcPts val="500"/>
              </a:spcBef>
              <a:spcAft>
                <a:spcPts val="0"/>
              </a:spcAft>
              <a:buClr>
                <a:schemeClr val="dk1"/>
              </a:buClr>
              <a:buSzPts val="900"/>
              <a:buNone/>
              <a:defRPr sz="900"/>
            </a:lvl2pPr>
            <a:lvl3pPr marL="1371600" lvl="2" indent="-228600" algn="l">
              <a:lnSpc>
                <a:spcPct val="100000"/>
              </a:lnSpc>
              <a:spcBef>
                <a:spcPts val="500"/>
              </a:spcBef>
              <a:spcAft>
                <a:spcPts val="0"/>
              </a:spcAft>
              <a:buClr>
                <a:schemeClr val="dk1"/>
              </a:buClr>
              <a:buSzPts val="900"/>
              <a:buNone/>
              <a:defRPr sz="9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257" name="Google Shape;257;p57"/>
          <p:cNvSpPr txBox="1">
            <a:spLocks noGrp="1"/>
          </p:cNvSpPr>
          <p:nvPr>
            <p:ph type="title"/>
          </p:nvPr>
        </p:nvSpPr>
        <p:spPr>
          <a:xfrm>
            <a:off x="225028" y="330994"/>
            <a:ext cx="8694000" cy="67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100"/>
              <a:buFont typeface="Arial"/>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258" name="Google Shape;258;p57"/>
          <p:cNvSpPr txBox="1">
            <a:spLocks noGrp="1"/>
          </p:cNvSpPr>
          <p:nvPr>
            <p:ph type="body" idx="2"/>
          </p:nvPr>
        </p:nvSpPr>
        <p:spPr>
          <a:xfrm>
            <a:off x="225029" y="1006078"/>
            <a:ext cx="8694000" cy="3456300"/>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500"/>
              </a:spcBef>
              <a:spcAft>
                <a:spcPts val="0"/>
              </a:spcAft>
              <a:buClr>
                <a:schemeClr val="dk1"/>
              </a:buClr>
              <a:buSzPts val="1400"/>
              <a:buChar char="●"/>
              <a:defRPr sz="1100"/>
            </a:lvl1pPr>
            <a:lvl2pPr marL="914400" lvl="1" indent="-317500" algn="l">
              <a:lnSpc>
                <a:spcPct val="100000"/>
              </a:lnSpc>
              <a:spcBef>
                <a:spcPts val="500"/>
              </a:spcBef>
              <a:spcAft>
                <a:spcPts val="0"/>
              </a:spcAft>
              <a:buClr>
                <a:schemeClr val="dk1"/>
              </a:buClr>
              <a:buSzPts val="1400"/>
              <a:buChar char="○"/>
              <a:defRPr sz="1100"/>
            </a:lvl2pPr>
            <a:lvl3pPr marL="1371600" lvl="2" indent="-317500" algn="l">
              <a:lnSpc>
                <a:spcPct val="100000"/>
              </a:lnSpc>
              <a:spcBef>
                <a:spcPts val="500"/>
              </a:spcBef>
              <a:spcAft>
                <a:spcPts val="0"/>
              </a:spcAft>
              <a:buClr>
                <a:schemeClr val="dk1"/>
              </a:buClr>
              <a:buSzPts val="1400"/>
              <a:buChar char="■"/>
              <a:defRPr sz="1100"/>
            </a:lvl3pPr>
            <a:lvl4pPr marL="1828800" lvl="3" indent="-317500" algn="l">
              <a:lnSpc>
                <a:spcPct val="100000"/>
              </a:lnSpc>
              <a:spcBef>
                <a:spcPts val="500"/>
              </a:spcBef>
              <a:spcAft>
                <a:spcPts val="0"/>
              </a:spcAft>
              <a:buClr>
                <a:schemeClr val="dk1"/>
              </a:buClr>
              <a:buSzPts val="1400"/>
              <a:buChar char="●"/>
              <a:defRPr sz="1100"/>
            </a:lvl4pPr>
            <a:lvl5pPr marL="2286000" lvl="4" indent="-317500" algn="l">
              <a:lnSpc>
                <a:spcPct val="100000"/>
              </a:lnSpc>
              <a:spcBef>
                <a:spcPts val="500"/>
              </a:spcBef>
              <a:spcAft>
                <a:spcPts val="0"/>
              </a:spcAft>
              <a:buClr>
                <a:schemeClr val="dk1"/>
              </a:buClr>
              <a:buSzPts val="1400"/>
              <a:buChar char="○"/>
              <a:defRPr sz="11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259" name="Google Shape;259;p57"/>
          <p:cNvSpPr txBox="1">
            <a:spLocks noGrp="1"/>
          </p:cNvSpPr>
          <p:nvPr>
            <p:ph type="body" idx="3"/>
          </p:nvPr>
        </p:nvSpPr>
        <p:spPr>
          <a:xfrm>
            <a:off x="225028" y="4462463"/>
            <a:ext cx="8694000" cy="1881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chemeClr val="dk1"/>
              </a:buClr>
              <a:buSzPts val="500"/>
              <a:buNone/>
              <a:defRPr sz="500"/>
            </a:lvl1pPr>
            <a:lvl2pPr marL="914400" lvl="1" indent="-228600" algn="l">
              <a:lnSpc>
                <a:spcPct val="100000"/>
              </a:lnSpc>
              <a:spcBef>
                <a:spcPts val="500"/>
              </a:spcBef>
              <a:spcAft>
                <a:spcPts val="0"/>
              </a:spcAft>
              <a:buClr>
                <a:schemeClr val="dk1"/>
              </a:buClr>
              <a:buSzPts val="900"/>
              <a:buNone/>
              <a:defRPr sz="900"/>
            </a:lvl2pPr>
            <a:lvl3pPr marL="1371600" lvl="2" indent="-228600" algn="l">
              <a:lnSpc>
                <a:spcPct val="100000"/>
              </a:lnSpc>
              <a:spcBef>
                <a:spcPts val="500"/>
              </a:spcBef>
              <a:spcAft>
                <a:spcPts val="0"/>
              </a:spcAft>
              <a:buClr>
                <a:schemeClr val="dk1"/>
              </a:buClr>
              <a:buSzPts val="900"/>
              <a:buNone/>
              <a:defRPr sz="9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317500" algn="l">
              <a:lnSpc>
                <a:spcPct val="90000"/>
              </a:lnSpc>
              <a:spcBef>
                <a:spcPts val="5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260" name="Google Shape;260;p57"/>
          <p:cNvSpPr txBox="1">
            <a:spLocks noGrp="1"/>
          </p:cNvSpPr>
          <p:nvPr>
            <p:ph type="ftr" idx="11"/>
          </p:nvPr>
        </p:nvSpPr>
        <p:spPr>
          <a:xfrm>
            <a:off x="656035" y="4812506"/>
            <a:ext cx="3915900" cy="1620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61" name="Google Shape;261;p57"/>
          <p:cNvSpPr txBox="1">
            <a:spLocks noGrp="1"/>
          </p:cNvSpPr>
          <p:nvPr>
            <p:ph type="dt" idx="10"/>
          </p:nvPr>
        </p:nvSpPr>
        <p:spPr>
          <a:xfrm>
            <a:off x="6796127" y="4812506"/>
            <a:ext cx="1691700" cy="162000"/>
          </a:xfrm>
          <a:prstGeom prst="rect">
            <a:avLst/>
          </a:prstGeom>
          <a:noFill/>
          <a:ln>
            <a:noFill/>
          </a:ln>
        </p:spPr>
        <p:txBody>
          <a:bodyPr spcFirstLastPara="1" wrap="square" lIns="0" tIns="0" rIns="0" bIns="0" anchor="ctr" anchorCtr="0">
            <a:noAutofit/>
          </a:bodyPr>
          <a:lstStyle>
            <a:lvl1pPr marR="0" lvl="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62" name="Google Shape;262;p57"/>
          <p:cNvSpPr txBox="1">
            <a:spLocks noGrp="1"/>
          </p:cNvSpPr>
          <p:nvPr>
            <p:ph type="sldNum" idx="12"/>
          </p:nvPr>
        </p:nvSpPr>
        <p:spPr>
          <a:xfrm>
            <a:off x="8487966" y="4812507"/>
            <a:ext cx="431100" cy="162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Roboto Black"/>
                <a:ea typeface="Roboto Black"/>
                <a:cs typeface="Roboto Black"/>
                <a:sym typeface="Roboto Black"/>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Roboto Black"/>
                <a:ea typeface="Roboto Black"/>
                <a:cs typeface="Roboto Black"/>
                <a:sym typeface="Roboto Black"/>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Roboto Black"/>
                <a:ea typeface="Roboto Black"/>
                <a:cs typeface="Roboto Black"/>
                <a:sym typeface="Roboto Black"/>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Roboto Black"/>
                <a:ea typeface="Roboto Black"/>
                <a:cs typeface="Roboto Black"/>
                <a:sym typeface="Roboto Black"/>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Roboto Black"/>
                <a:ea typeface="Roboto Black"/>
                <a:cs typeface="Roboto Black"/>
                <a:sym typeface="Roboto Black"/>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Roboto Black"/>
                <a:ea typeface="Roboto Black"/>
                <a:cs typeface="Roboto Black"/>
                <a:sym typeface="Roboto Black"/>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Roboto Black"/>
                <a:ea typeface="Roboto Black"/>
                <a:cs typeface="Roboto Black"/>
                <a:sym typeface="Roboto Black"/>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Roboto Black"/>
                <a:ea typeface="Roboto Black"/>
                <a:cs typeface="Roboto Black"/>
                <a:sym typeface="Roboto Black"/>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Roboto Black"/>
                <a:ea typeface="Roboto Black"/>
                <a:cs typeface="Roboto Black"/>
                <a:sym typeface="Roboto Black"/>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G Cover Slide 1 - Light">
  <p:cSld name="CG Cover Slide 1 - Light">
    <p:spTree>
      <p:nvGrpSpPr>
        <p:cNvPr id="1" name="Shape 263"/>
        <p:cNvGrpSpPr/>
        <p:nvPr/>
      </p:nvGrpSpPr>
      <p:grpSpPr>
        <a:xfrm>
          <a:off x="0" y="0"/>
          <a:ext cx="0" cy="0"/>
          <a:chOff x="0" y="0"/>
          <a:chExt cx="0" cy="0"/>
        </a:xfrm>
      </p:grpSpPr>
      <p:sp>
        <p:nvSpPr>
          <p:cNvPr id="264" name="Google Shape;264;p58"/>
          <p:cNvSpPr>
            <a:spLocks noGrp="1"/>
          </p:cNvSpPr>
          <p:nvPr>
            <p:ph type="pic" idx="2"/>
          </p:nvPr>
        </p:nvSpPr>
        <p:spPr>
          <a:xfrm>
            <a:off x="0" y="0"/>
            <a:ext cx="9144000" cy="5143500"/>
          </a:xfrm>
          <a:prstGeom prst="rect">
            <a:avLst/>
          </a:prstGeom>
          <a:solidFill>
            <a:srgbClr val="F2F2F2"/>
          </a:solidFill>
          <a:ln>
            <a:noFill/>
          </a:ln>
        </p:spPr>
      </p:sp>
      <p:pic>
        <p:nvPicPr>
          <p:cNvPr id="265" name="Google Shape;265;p58"/>
          <p:cNvPicPr preferRelativeResize="0"/>
          <p:nvPr/>
        </p:nvPicPr>
        <p:blipFill rotWithShape="1">
          <a:blip r:embed="rId2">
            <a:alphaModFix/>
          </a:blip>
          <a:srcRect/>
          <a:stretch/>
        </p:blipFill>
        <p:spPr>
          <a:xfrm>
            <a:off x="159467" y="1237525"/>
            <a:ext cx="1687130" cy="229661"/>
          </a:xfrm>
          <a:prstGeom prst="rect">
            <a:avLst/>
          </a:prstGeom>
          <a:noFill/>
          <a:ln>
            <a:noFill/>
          </a:ln>
        </p:spPr>
      </p:pic>
      <p:sp>
        <p:nvSpPr>
          <p:cNvPr id="266" name="Google Shape;266;p58"/>
          <p:cNvSpPr txBox="1">
            <a:spLocks noGrp="1"/>
          </p:cNvSpPr>
          <p:nvPr>
            <p:ph type="body" idx="1"/>
          </p:nvPr>
        </p:nvSpPr>
        <p:spPr>
          <a:xfrm>
            <a:off x="0" y="1716741"/>
            <a:ext cx="4516500" cy="2441100"/>
          </a:xfrm>
          <a:prstGeom prst="rect">
            <a:avLst/>
          </a:prstGeom>
          <a:noFill/>
          <a:ln>
            <a:noFill/>
          </a:ln>
        </p:spPr>
        <p:txBody>
          <a:bodyPr spcFirstLastPara="1" wrap="square" lIns="228600" tIns="182875" rIns="228600" bIns="228600" anchor="t" anchorCtr="0">
            <a:normAutofit/>
          </a:bodyPr>
          <a:lstStyle>
            <a:lvl1pPr marL="457200" marR="0" lvl="0" indent="-406400" algn="l">
              <a:lnSpc>
                <a:spcPct val="90000"/>
              </a:lnSpc>
              <a:spcBef>
                <a:spcPts val="0"/>
              </a:spcBef>
              <a:spcAft>
                <a:spcPts val="0"/>
              </a:spcAft>
              <a:buClr>
                <a:schemeClr val="dk1"/>
              </a:buClr>
              <a:buSzPts val="2800"/>
              <a:buFont typeface="Times New Roman"/>
              <a:buChar char="​"/>
              <a:defRPr sz="2800" b="1" i="0" u="none" strike="noStrike" cap="none">
                <a:solidFill>
                  <a:schemeClr val="dk1"/>
                </a:solidFill>
                <a:latin typeface="Times New Roman"/>
                <a:ea typeface="Times New Roman"/>
                <a:cs typeface="Times New Roman"/>
                <a:sym typeface="Times New Roman"/>
              </a:defRPr>
            </a:lvl1pPr>
            <a:lvl2pPr marL="914400" marR="0" lvl="1" indent="-355600" algn="l">
              <a:lnSpc>
                <a:spcPct val="115000"/>
              </a:lnSpc>
              <a:spcBef>
                <a:spcPts val="1200"/>
              </a:spcBef>
              <a:spcAft>
                <a:spcPts val="0"/>
              </a:spcAft>
              <a:buClr>
                <a:schemeClr val="dk1"/>
              </a:buClr>
              <a:buSzPts val="2000"/>
              <a:buFont typeface="Times New Roman"/>
              <a:buChar char="​"/>
              <a:defRPr sz="2000" b="0" i="1" u="none" strike="noStrike" cap="none">
                <a:solidFill>
                  <a:schemeClr val="dk1"/>
                </a:solidFill>
                <a:latin typeface="Times New Roman"/>
                <a:ea typeface="Times New Roman"/>
                <a:cs typeface="Times New Roman"/>
                <a:sym typeface="Times New Roman"/>
              </a:defRPr>
            </a:lvl2pPr>
            <a:lvl3pPr marL="1371600" marR="0" lvl="2" indent="-406400" algn="l">
              <a:lnSpc>
                <a:spcPct val="80000"/>
              </a:lnSpc>
              <a:spcBef>
                <a:spcPts val="1200"/>
              </a:spcBef>
              <a:spcAft>
                <a:spcPts val="0"/>
              </a:spcAft>
              <a:buClr>
                <a:schemeClr val="accent6"/>
              </a:buClr>
              <a:buSzPts val="2800"/>
              <a:buFont typeface="Times New Roman"/>
              <a:buChar char="​"/>
              <a:defRPr sz="2800" b="0" i="0" u="none" strike="noStrike" cap="none">
                <a:solidFill>
                  <a:schemeClr val="accent6"/>
                </a:solidFill>
                <a:latin typeface="Arial"/>
                <a:ea typeface="Arial"/>
                <a:cs typeface="Arial"/>
                <a:sym typeface="Arial"/>
              </a:defRPr>
            </a:lvl3pPr>
            <a:lvl4pPr marL="1828800" marR="0" lvl="3" indent="-298450" algn="l">
              <a:lnSpc>
                <a:spcPct val="115000"/>
              </a:lnSpc>
              <a:spcBef>
                <a:spcPts val="1200"/>
              </a:spcBef>
              <a:spcAft>
                <a:spcPts val="0"/>
              </a:spcAft>
              <a:buClr>
                <a:schemeClr val="dk1"/>
              </a:buClr>
              <a:buSzPts val="1100"/>
              <a:buFont typeface="Times New Roman"/>
              <a:buChar char="​"/>
              <a:defRPr sz="1100" b="0" i="0" u="none" strike="noStrike" cap="none">
                <a:solidFill>
                  <a:schemeClr val="dk1"/>
                </a:solidFill>
                <a:latin typeface="Arial"/>
                <a:ea typeface="Arial"/>
                <a:cs typeface="Arial"/>
                <a:sym typeface="Arial"/>
              </a:defRPr>
            </a:lvl4pPr>
            <a:lvl5pPr marL="2286000" marR="0" lvl="4" indent="-298450" algn="l">
              <a:lnSpc>
                <a:spcPct val="115000"/>
              </a:lnSpc>
              <a:spcBef>
                <a:spcPts val="600"/>
              </a:spcBef>
              <a:spcAft>
                <a:spcPts val="0"/>
              </a:spcAft>
              <a:buClr>
                <a:schemeClr val="dk1"/>
              </a:buClr>
              <a:buSzPts val="1100"/>
              <a:buFont typeface="Times New Roman"/>
              <a:buChar char="​"/>
              <a:defRPr sz="1100" b="0" i="1" u="none" strike="noStrike" cap="none">
                <a:solidFill>
                  <a:schemeClr val="dk1"/>
                </a:solidFill>
                <a:latin typeface="Arial"/>
                <a:ea typeface="Arial"/>
                <a:cs typeface="Arial"/>
                <a:sym typeface="Arial"/>
              </a:defRPr>
            </a:lvl5pPr>
            <a:lvl6pPr marL="2743200" marR="0" lvl="5" indent="-355600" algn="l">
              <a:lnSpc>
                <a:spcPct val="115000"/>
              </a:lnSpc>
              <a:spcBef>
                <a:spcPts val="6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15000"/>
              </a:lnSpc>
              <a:spcBef>
                <a:spcPts val="1200"/>
              </a:spcBef>
              <a:spcAft>
                <a:spcPts val="120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cxnSp>
        <p:nvCxnSpPr>
          <p:cNvPr id="267" name="Google Shape;267;p58"/>
          <p:cNvCxnSpPr/>
          <p:nvPr/>
        </p:nvCxnSpPr>
        <p:spPr>
          <a:xfrm>
            <a:off x="231775" y="1714500"/>
            <a:ext cx="4035300" cy="0"/>
          </a:xfrm>
          <a:prstGeom prst="straightConnector1">
            <a:avLst/>
          </a:prstGeom>
          <a:noFill/>
          <a:ln w="25400" cap="flat" cmpd="sng">
            <a:solidFill>
              <a:schemeClr val="dk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G-Title and Text - LARGE">
  <p:cSld name="1_CG-Title and Text - LARGE">
    <p:spTree>
      <p:nvGrpSpPr>
        <p:cNvPr id="1" name="Shape 268"/>
        <p:cNvGrpSpPr/>
        <p:nvPr/>
      </p:nvGrpSpPr>
      <p:grpSpPr>
        <a:xfrm>
          <a:off x="0" y="0"/>
          <a:ext cx="0" cy="0"/>
          <a:chOff x="0" y="0"/>
          <a:chExt cx="0" cy="0"/>
        </a:xfrm>
      </p:grpSpPr>
      <p:sp>
        <p:nvSpPr>
          <p:cNvPr id="269" name="Google Shape;269;p59"/>
          <p:cNvSpPr txBox="1">
            <a:spLocks noGrp="1"/>
          </p:cNvSpPr>
          <p:nvPr>
            <p:ph type="title"/>
          </p:nvPr>
        </p:nvSpPr>
        <p:spPr>
          <a:xfrm>
            <a:off x="228600" y="240029"/>
            <a:ext cx="8685300" cy="754500"/>
          </a:xfrm>
          <a:prstGeom prst="rect">
            <a:avLst/>
          </a:prstGeom>
          <a:noFill/>
          <a:ln>
            <a:noFill/>
          </a:ln>
        </p:spPr>
        <p:txBody>
          <a:bodyPr spcFirstLastPara="1" wrap="square" lIns="0" tIns="45700" rIns="0" bIns="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0" name="Google Shape;270;p59"/>
          <p:cNvSpPr txBox="1">
            <a:spLocks noGrp="1"/>
          </p:cNvSpPr>
          <p:nvPr>
            <p:ph type="ftr" idx="11"/>
          </p:nvPr>
        </p:nvSpPr>
        <p:spPr>
          <a:xfrm>
            <a:off x="1693863" y="4852072"/>
            <a:ext cx="5756400" cy="138000"/>
          </a:xfrm>
          <a:prstGeom prst="rect">
            <a:avLst/>
          </a:prstGeom>
          <a:noFill/>
          <a:ln>
            <a:noFill/>
          </a:ln>
        </p:spPr>
        <p:txBody>
          <a:bodyPr spcFirstLastPara="1" wrap="square" lIns="182875" tIns="0" rIns="182875" bIns="0" anchor="b"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1" name="Google Shape;271;p59"/>
          <p:cNvSpPr txBox="1">
            <a:spLocks noGrp="1"/>
          </p:cNvSpPr>
          <p:nvPr>
            <p:ph type="body" idx="1"/>
          </p:nvPr>
        </p:nvSpPr>
        <p:spPr>
          <a:xfrm>
            <a:off x="228600" y="1069181"/>
            <a:ext cx="8685300" cy="3569400"/>
          </a:xfrm>
          <a:prstGeom prst="rect">
            <a:avLst/>
          </a:prstGeom>
          <a:noFill/>
          <a:ln>
            <a:noFill/>
          </a:ln>
        </p:spPr>
        <p:txBody>
          <a:bodyPr spcFirstLastPara="1" wrap="square" lIns="0" tIns="0" rIns="0" bIns="0" anchor="t" anchorCtr="0">
            <a:noAutofit/>
          </a:bodyPr>
          <a:lstStyle>
            <a:lvl1pPr marL="457200" lvl="0" indent="-355600" algn="l">
              <a:lnSpc>
                <a:spcPct val="100000"/>
              </a:lnSpc>
              <a:spcBef>
                <a:spcPts val="1200"/>
              </a:spcBef>
              <a:spcAft>
                <a:spcPts val="0"/>
              </a:spcAft>
              <a:buClr>
                <a:schemeClr val="dk1"/>
              </a:buClr>
              <a:buSzPts val="2000"/>
              <a:buChar char="●"/>
              <a:defRPr sz="2000"/>
            </a:lvl1pPr>
            <a:lvl2pPr marL="914400" lvl="1" indent="-330200" algn="l">
              <a:lnSpc>
                <a:spcPct val="100000"/>
              </a:lnSpc>
              <a:spcBef>
                <a:spcPts val="1200"/>
              </a:spcBef>
              <a:spcAft>
                <a:spcPts val="0"/>
              </a:spcAft>
              <a:buClr>
                <a:schemeClr val="dk1"/>
              </a:buClr>
              <a:buSzPts val="1600"/>
              <a:buChar char="○"/>
              <a:defRPr sz="1600"/>
            </a:lvl2pPr>
            <a:lvl3pPr marL="1371600" lvl="2" indent="-330200" algn="l">
              <a:lnSpc>
                <a:spcPct val="100000"/>
              </a:lnSpc>
              <a:spcBef>
                <a:spcPts val="1200"/>
              </a:spcBef>
              <a:spcAft>
                <a:spcPts val="0"/>
              </a:spcAft>
              <a:buSzPts val="1600"/>
              <a:buChar char="■"/>
              <a:defRPr sz="1600"/>
            </a:lvl3pPr>
            <a:lvl4pPr marL="1828800" lvl="3" indent="-330200" algn="l">
              <a:lnSpc>
                <a:spcPct val="100000"/>
              </a:lnSpc>
              <a:spcBef>
                <a:spcPts val="1200"/>
              </a:spcBef>
              <a:spcAft>
                <a:spcPts val="0"/>
              </a:spcAft>
              <a:buSzPts val="1600"/>
              <a:buChar char="●"/>
              <a:defRPr sz="1600"/>
            </a:lvl4pPr>
            <a:lvl5pPr marL="2286000" lvl="4" indent="-330200" algn="l">
              <a:lnSpc>
                <a:spcPct val="100000"/>
              </a:lnSpc>
              <a:spcBef>
                <a:spcPts val="1200"/>
              </a:spcBef>
              <a:spcAft>
                <a:spcPts val="0"/>
              </a:spcAft>
              <a:buSzPts val="1600"/>
              <a:buChar char="○"/>
              <a:defRPr sz="1600"/>
            </a:lvl5pPr>
            <a:lvl6pPr marL="2743200" lvl="5" indent="-342900" algn="l">
              <a:lnSpc>
                <a:spcPct val="115000"/>
              </a:lnSpc>
              <a:spcBef>
                <a:spcPts val="1200"/>
              </a:spcBef>
              <a:spcAft>
                <a:spcPts val="0"/>
              </a:spcAft>
              <a:buClr>
                <a:schemeClr val="dk1"/>
              </a:buClr>
              <a:buSzPts val="1800"/>
              <a:buChar char="■"/>
              <a:defRPr/>
            </a:lvl6pPr>
            <a:lvl7pPr marL="3200400" lvl="6" indent="-342900" algn="l">
              <a:lnSpc>
                <a:spcPct val="115000"/>
              </a:lnSpc>
              <a:spcBef>
                <a:spcPts val="1200"/>
              </a:spcBef>
              <a:spcAft>
                <a:spcPts val="0"/>
              </a:spcAft>
              <a:buClr>
                <a:schemeClr val="dk1"/>
              </a:buClr>
              <a:buSzPts val="1800"/>
              <a:buChar char="●"/>
              <a:defRPr/>
            </a:lvl7pPr>
            <a:lvl8pPr marL="3657600" lvl="7" indent="-342900" algn="l">
              <a:lnSpc>
                <a:spcPct val="115000"/>
              </a:lnSpc>
              <a:spcBef>
                <a:spcPts val="1200"/>
              </a:spcBef>
              <a:spcAft>
                <a:spcPts val="0"/>
              </a:spcAft>
              <a:buClr>
                <a:schemeClr val="dk1"/>
              </a:buClr>
              <a:buSzPts val="1800"/>
              <a:buChar char="○"/>
              <a:defRPr/>
            </a:lvl8pPr>
            <a:lvl9pPr marL="4114800" lvl="8" indent="-342900" algn="l">
              <a:lnSpc>
                <a:spcPct val="115000"/>
              </a:lnSpc>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G Back Cover - Light">
  <p:cSld name="CG Back Cover - Light">
    <p:spTree>
      <p:nvGrpSpPr>
        <p:cNvPr id="1" name="Shape 272"/>
        <p:cNvGrpSpPr/>
        <p:nvPr/>
      </p:nvGrpSpPr>
      <p:grpSpPr>
        <a:xfrm>
          <a:off x="0" y="0"/>
          <a:ext cx="0" cy="0"/>
          <a:chOff x="0" y="0"/>
          <a:chExt cx="0" cy="0"/>
        </a:xfrm>
      </p:grpSpPr>
      <p:sp>
        <p:nvSpPr>
          <p:cNvPr id="273" name="Google Shape;273;p60"/>
          <p:cNvSpPr txBox="1"/>
          <p:nvPr/>
        </p:nvSpPr>
        <p:spPr>
          <a:xfrm>
            <a:off x="228601" y="4249342"/>
            <a:ext cx="8685300" cy="7215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chemeClr val="dk1"/>
                </a:solidFill>
                <a:latin typeface="Times New Roman"/>
                <a:ea typeface="Times New Roman"/>
                <a:cs typeface="Times New Roman"/>
                <a:sym typeface="Times New Roman"/>
              </a:rPr>
              <a:t>clearygottlieb.com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600"/>
              <a:buFont typeface="Arial"/>
              <a:buNone/>
            </a:pPr>
            <a:r>
              <a:rPr lang="es" sz="600" b="0" i="0" u="none" strike="noStrike" cap="none">
                <a:solidFill>
                  <a:schemeClr val="dk1"/>
                </a:solidFill>
                <a:latin typeface="Arial"/>
                <a:ea typeface="Arial"/>
                <a:cs typeface="Arial"/>
                <a:sym typeface="Arial"/>
              </a:rPr>
              <a:t>© 2025 Cleary Gottlieb Steen &amp; Hamilton LLP. All rights reserved.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600"/>
              <a:buFont typeface="Arial"/>
              <a:buNone/>
            </a:pPr>
            <a:r>
              <a:rPr lang="es" sz="600" b="0" i="0" u="none" strike="noStrike" cap="none">
                <a:solidFill>
                  <a:schemeClr val="dk1"/>
                </a:solidFill>
                <a:latin typeface="Arial"/>
                <a:ea typeface="Arial"/>
                <a:cs typeface="Arial"/>
                <a:sym typeface="Arial"/>
              </a:rPr>
              <a:t>Throughout this presentation, “Cleary Gottlieb” and the “firm” refer to Cleary Gottlieb Steen &amp; Hamilton LLP </a:t>
            </a:r>
            <a:br>
              <a:rPr lang="es" sz="600" b="0" i="0" u="none" strike="noStrike" cap="none">
                <a:solidFill>
                  <a:schemeClr val="dk1"/>
                </a:solidFill>
                <a:latin typeface="Arial"/>
                <a:ea typeface="Arial"/>
                <a:cs typeface="Arial"/>
                <a:sym typeface="Arial"/>
              </a:rPr>
            </a:br>
            <a:r>
              <a:rPr lang="es" sz="600" b="0" i="0" u="none" strike="noStrike" cap="none">
                <a:solidFill>
                  <a:schemeClr val="dk1"/>
                </a:solidFill>
                <a:latin typeface="Arial"/>
                <a:ea typeface="Arial"/>
                <a:cs typeface="Arial"/>
                <a:sym typeface="Arial"/>
              </a:rPr>
              <a:t>and its affiliated entities in certain jurisdictions, and the term “offices” includes offices of those affiliated entities.</a:t>
            </a:r>
            <a:endParaRPr sz="600" b="0" i="0" u="none" strike="noStrike" cap="none">
              <a:solidFill>
                <a:schemeClr val="dk1"/>
              </a:solidFill>
              <a:latin typeface="Arial"/>
              <a:ea typeface="Arial"/>
              <a:cs typeface="Arial"/>
              <a:sym typeface="Arial"/>
            </a:endParaRPr>
          </a:p>
        </p:txBody>
      </p:sp>
      <p:pic>
        <p:nvPicPr>
          <p:cNvPr id="274" name="Google Shape;274;p60" descr="CG_logo_seal_WH.png"/>
          <p:cNvPicPr preferRelativeResize="0"/>
          <p:nvPr/>
        </p:nvPicPr>
        <p:blipFill rotWithShape="1">
          <a:blip r:embed="rId2">
            <a:alphaModFix/>
          </a:blip>
          <a:srcRect/>
          <a:stretch/>
        </p:blipFill>
        <p:spPr>
          <a:xfrm>
            <a:off x="3769554" y="1714500"/>
            <a:ext cx="1200150" cy="12001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G-Title and Text - LARGE 1">
  <p:cSld name="1_CG-Title and Text - LARGE_1">
    <p:spTree>
      <p:nvGrpSpPr>
        <p:cNvPr id="1" name="Shape 275"/>
        <p:cNvGrpSpPr/>
        <p:nvPr/>
      </p:nvGrpSpPr>
      <p:grpSpPr>
        <a:xfrm>
          <a:off x="0" y="0"/>
          <a:ext cx="0" cy="0"/>
          <a:chOff x="0" y="0"/>
          <a:chExt cx="0" cy="0"/>
        </a:xfrm>
      </p:grpSpPr>
      <p:sp>
        <p:nvSpPr>
          <p:cNvPr id="276" name="Google Shape;276;p61"/>
          <p:cNvSpPr txBox="1">
            <a:spLocks noGrp="1"/>
          </p:cNvSpPr>
          <p:nvPr>
            <p:ph type="title"/>
          </p:nvPr>
        </p:nvSpPr>
        <p:spPr>
          <a:xfrm>
            <a:off x="228600" y="240029"/>
            <a:ext cx="8685300" cy="754500"/>
          </a:xfrm>
          <a:prstGeom prst="rect">
            <a:avLst/>
          </a:prstGeom>
          <a:noFill/>
          <a:ln>
            <a:noFill/>
          </a:ln>
        </p:spPr>
        <p:txBody>
          <a:bodyPr spcFirstLastPara="1" wrap="square" lIns="91425" tIns="45700" rIns="91425" bIns="45700" anchor="t" anchorCtr="0">
            <a:normAutofit/>
          </a:bodyPr>
          <a:lstStyle>
            <a:lvl1pPr marR="0" lvl="0" algn="ctr">
              <a:lnSpc>
                <a:spcPct val="10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
        <p:nvSpPr>
          <p:cNvPr id="277" name="Google Shape;277;p61"/>
          <p:cNvSpPr txBox="1">
            <a:spLocks noGrp="1"/>
          </p:cNvSpPr>
          <p:nvPr>
            <p:ph type="ftr" idx="11"/>
          </p:nvPr>
        </p:nvSpPr>
        <p:spPr>
          <a:xfrm>
            <a:off x="0" y="0"/>
            <a:ext cx="3000000" cy="225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78" name="Google Shape;278;p61"/>
          <p:cNvSpPr txBox="1">
            <a:spLocks noGrp="1"/>
          </p:cNvSpPr>
          <p:nvPr>
            <p:ph type="body" idx="1"/>
          </p:nvPr>
        </p:nvSpPr>
        <p:spPr>
          <a:xfrm>
            <a:off x="228600" y="1069181"/>
            <a:ext cx="8685300" cy="3569400"/>
          </a:xfrm>
          <a:prstGeom prst="rect">
            <a:avLst/>
          </a:prstGeom>
          <a:noFill/>
          <a:ln>
            <a:noFill/>
          </a:ln>
        </p:spPr>
        <p:txBody>
          <a:bodyPr spcFirstLastPara="1" wrap="square" lIns="91425" tIns="45700" rIns="91425" bIns="45700" anchor="t" anchorCtr="0">
            <a:normAutofit/>
          </a:bodyPr>
          <a:lstStyle>
            <a:lvl1pPr marL="457200" marR="0" lvl="0" indent="-355600" algn="l">
              <a:lnSpc>
                <a:spcPct val="115000"/>
              </a:lnSpc>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1pPr>
            <a:lvl2pPr marL="914400" marR="0" lvl="1" indent="-330200" algn="l">
              <a:lnSpc>
                <a:spcPct val="115000"/>
              </a:lnSpc>
              <a:spcBef>
                <a:spcPts val="120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2pPr>
            <a:lvl3pPr marL="1371600" marR="0" lvl="2" indent="-330200" algn="l">
              <a:lnSpc>
                <a:spcPct val="115000"/>
              </a:lnSpc>
              <a:spcBef>
                <a:spcPts val="120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3pPr>
            <a:lvl4pPr marL="1828800" marR="0" lvl="3" indent="-330200" algn="l">
              <a:lnSpc>
                <a:spcPct val="115000"/>
              </a:lnSpc>
              <a:spcBef>
                <a:spcPts val="120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a:lnSpc>
                <a:spcPct val="115000"/>
              </a:lnSpc>
              <a:spcBef>
                <a:spcPts val="1200"/>
              </a:spcBef>
              <a:spcAft>
                <a:spcPts val="0"/>
              </a:spcAft>
              <a:buClr>
                <a:schemeClr val="dk1"/>
              </a:buClr>
              <a:buSzPts val="1600"/>
              <a:buFont typeface="Arial"/>
              <a:buChar char="»"/>
              <a:defRPr sz="1600" b="0" i="0" u="none" strike="noStrike" cap="none">
                <a:solidFill>
                  <a:schemeClr val="dk1"/>
                </a:solidFill>
                <a:latin typeface="Times New Roman"/>
                <a:ea typeface="Times New Roman"/>
                <a:cs typeface="Times New Roman"/>
                <a:sym typeface="Times New Roman"/>
              </a:defRPr>
            </a:lvl5pPr>
            <a:lvl6pPr marL="2743200" marR="0" lvl="5" indent="-355600" algn="l">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15000"/>
              </a:lnSpc>
              <a:spcBef>
                <a:spcPts val="12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15000"/>
              </a:lnSpc>
              <a:spcBef>
                <a:spcPts val="1200"/>
              </a:spcBef>
              <a:spcAft>
                <a:spcPts val="120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G-Title and Text">
  <p:cSld name="CG-Title and Text">
    <p:spTree>
      <p:nvGrpSpPr>
        <p:cNvPr id="1" name="Shape 279"/>
        <p:cNvGrpSpPr/>
        <p:nvPr/>
      </p:nvGrpSpPr>
      <p:grpSpPr>
        <a:xfrm>
          <a:off x="0" y="0"/>
          <a:ext cx="0" cy="0"/>
          <a:chOff x="0" y="0"/>
          <a:chExt cx="0" cy="0"/>
        </a:xfrm>
      </p:grpSpPr>
      <p:sp>
        <p:nvSpPr>
          <p:cNvPr id="280" name="Google Shape;280;p62"/>
          <p:cNvSpPr txBox="1">
            <a:spLocks noGrp="1"/>
          </p:cNvSpPr>
          <p:nvPr>
            <p:ph type="title"/>
          </p:nvPr>
        </p:nvSpPr>
        <p:spPr>
          <a:xfrm>
            <a:off x="228600" y="240029"/>
            <a:ext cx="8685300" cy="754500"/>
          </a:xfrm>
          <a:prstGeom prst="rect">
            <a:avLst/>
          </a:prstGeom>
          <a:noFill/>
          <a:ln>
            <a:noFill/>
          </a:ln>
        </p:spPr>
        <p:txBody>
          <a:bodyPr spcFirstLastPara="1" wrap="square" lIns="0" tIns="45700" rIns="0" bIns="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1" name="Google Shape;281;p62"/>
          <p:cNvSpPr txBox="1">
            <a:spLocks noGrp="1"/>
          </p:cNvSpPr>
          <p:nvPr>
            <p:ph type="ftr" idx="11"/>
          </p:nvPr>
        </p:nvSpPr>
        <p:spPr>
          <a:xfrm>
            <a:off x="1693863" y="4852072"/>
            <a:ext cx="5756400" cy="138000"/>
          </a:xfrm>
          <a:prstGeom prst="rect">
            <a:avLst/>
          </a:prstGeom>
          <a:noFill/>
          <a:ln>
            <a:noFill/>
          </a:ln>
        </p:spPr>
        <p:txBody>
          <a:bodyPr spcFirstLastPara="1" wrap="square" lIns="182875" tIns="0" rIns="182875" bIns="0" anchor="b"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2" name="Google Shape;282;p62"/>
          <p:cNvSpPr txBox="1">
            <a:spLocks noGrp="1"/>
          </p:cNvSpPr>
          <p:nvPr>
            <p:ph type="body" idx="1"/>
          </p:nvPr>
        </p:nvSpPr>
        <p:spPr>
          <a:xfrm>
            <a:off x="228600" y="1069181"/>
            <a:ext cx="8685300" cy="35694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1200"/>
              </a:spcBef>
              <a:spcAft>
                <a:spcPts val="0"/>
              </a:spcAft>
              <a:buClr>
                <a:schemeClr val="dk1"/>
              </a:buClr>
              <a:buSzPts val="16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5000"/>
              </a:lnSpc>
              <a:spcBef>
                <a:spcPts val="600"/>
              </a:spcBef>
              <a:spcAft>
                <a:spcPts val="0"/>
              </a:spcAft>
              <a:buClr>
                <a:schemeClr val="dk1"/>
              </a:buClr>
              <a:buSzPts val="1800"/>
              <a:buChar char="■"/>
              <a:defRPr/>
            </a:lvl6pPr>
            <a:lvl7pPr marL="3200400" lvl="6" indent="-342900" algn="l">
              <a:lnSpc>
                <a:spcPct val="115000"/>
              </a:lnSpc>
              <a:spcBef>
                <a:spcPts val="1200"/>
              </a:spcBef>
              <a:spcAft>
                <a:spcPts val="0"/>
              </a:spcAft>
              <a:buClr>
                <a:schemeClr val="dk1"/>
              </a:buClr>
              <a:buSzPts val="1800"/>
              <a:buChar char="●"/>
              <a:defRPr/>
            </a:lvl7pPr>
            <a:lvl8pPr marL="3657600" lvl="7" indent="-342900" algn="l">
              <a:lnSpc>
                <a:spcPct val="115000"/>
              </a:lnSpc>
              <a:spcBef>
                <a:spcPts val="1200"/>
              </a:spcBef>
              <a:spcAft>
                <a:spcPts val="0"/>
              </a:spcAft>
              <a:buClr>
                <a:schemeClr val="dk1"/>
              </a:buClr>
              <a:buSzPts val="1800"/>
              <a:buChar char="○"/>
              <a:defRPr/>
            </a:lvl8pPr>
            <a:lvl9pPr marL="4114800" lvl="8" indent="-342900" algn="l">
              <a:lnSpc>
                <a:spcPct val="115000"/>
              </a:lnSpc>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Alternative Title Only 1">
  <p:cSld name="Alternative Title Only 1">
    <p:bg>
      <p:bgPr>
        <a:solidFill>
          <a:srgbClr val="E5E3DE"/>
        </a:solidFill>
        <a:effectLst/>
      </p:bgPr>
    </p:bg>
    <p:spTree>
      <p:nvGrpSpPr>
        <p:cNvPr id="1" name="Shape 283"/>
        <p:cNvGrpSpPr/>
        <p:nvPr/>
      </p:nvGrpSpPr>
      <p:grpSpPr>
        <a:xfrm>
          <a:off x="0" y="0"/>
          <a:ext cx="0" cy="0"/>
          <a:chOff x="0" y="0"/>
          <a:chExt cx="0" cy="0"/>
        </a:xfrm>
      </p:grpSpPr>
      <p:pic>
        <p:nvPicPr>
          <p:cNvPr id="284" name="Google Shape;284;p63"/>
          <p:cNvPicPr preferRelativeResize="0"/>
          <p:nvPr/>
        </p:nvPicPr>
        <p:blipFill rotWithShape="1">
          <a:blip r:embed="rId2">
            <a:alphaModFix amt="22000"/>
          </a:blip>
          <a:srcRect/>
          <a:stretch/>
        </p:blipFill>
        <p:spPr>
          <a:xfrm>
            <a:off x="-1" y="1"/>
            <a:ext cx="9144003" cy="5143501"/>
          </a:xfrm>
          <a:prstGeom prst="rect">
            <a:avLst/>
          </a:prstGeom>
          <a:noFill/>
          <a:ln>
            <a:noFill/>
          </a:ln>
        </p:spPr>
      </p:pic>
      <p:sp>
        <p:nvSpPr>
          <p:cNvPr id="285" name="Google Shape;285;p6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marR="0" lvl="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86" name="Google Shape;286;p63"/>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21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p63"/>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288" name="Google Shape;288;p63"/>
          <p:cNvPicPr preferRelativeResize="0"/>
          <p:nvPr/>
        </p:nvPicPr>
        <p:blipFill rotWithShape="1">
          <a:blip r:embed="rId3">
            <a:alphaModFix/>
          </a:blip>
          <a:srcRect/>
          <a:stretch/>
        </p:blipFill>
        <p:spPr>
          <a:xfrm>
            <a:off x="66695" y="65698"/>
            <a:ext cx="357418"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rgbClr val="E5E3DE"/>
        </a:solidFill>
        <a:effectLst/>
      </p:bgPr>
    </p:bg>
    <p:spTree>
      <p:nvGrpSpPr>
        <p:cNvPr id="1" name="Shape 295"/>
        <p:cNvGrpSpPr/>
        <p:nvPr/>
      </p:nvGrpSpPr>
      <p:grpSpPr>
        <a:xfrm>
          <a:off x="0" y="0"/>
          <a:ext cx="0" cy="0"/>
          <a:chOff x="0" y="0"/>
          <a:chExt cx="0" cy="0"/>
        </a:xfrm>
      </p:grpSpPr>
      <p:sp>
        <p:nvSpPr>
          <p:cNvPr id="296" name="Google Shape;296;p65"/>
          <p:cNvSpPr txBox="1">
            <a:spLocks noGrp="1"/>
          </p:cNvSpPr>
          <p:nvPr>
            <p:ph type="body" idx="1"/>
          </p:nvPr>
        </p:nvSpPr>
        <p:spPr>
          <a:xfrm>
            <a:off x="602284" y="2309551"/>
            <a:ext cx="5738100" cy="685800"/>
          </a:xfrm>
          <a:prstGeom prst="rect">
            <a:avLst/>
          </a:prstGeom>
          <a:noFill/>
          <a:ln>
            <a:noFill/>
          </a:ln>
        </p:spPr>
        <p:txBody>
          <a:bodyPr spcFirstLastPara="1" wrap="square" lIns="89150" tIns="48000" rIns="89150" bIns="48000" anchor="t" anchorCtr="0">
            <a:noAutofit/>
          </a:bodyPr>
          <a:lstStyle>
            <a:lvl1pPr marL="457200" lvl="0" indent="-488950" algn="l">
              <a:lnSpc>
                <a:spcPct val="110000"/>
              </a:lnSpc>
              <a:spcBef>
                <a:spcPts val="500"/>
              </a:spcBef>
              <a:spcAft>
                <a:spcPts val="0"/>
              </a:spcAft>
              <a:buSzPts val="4100"/>
              <a:buChar char="​"/>
              <a:defRPr sz="4100">
                <a:solidFill>
                  <a:srgbClr val="865E32"/>
                </a:solidFill>
              </a:defRPr>
            </a:lvl1pPr>
            <a:lvl2pPr marL="914400" lvl="1" indent="-488950" algn="l">
              <a:lnSpc>
                <a:spcPct val="90000"/>
              </a:lnSpc>
              <a:spcBef>
                <a:spcPts val="200"/>
              </a:spcBef>
              <a:spcAft>
                <a:spcPts val="0"/>
              </a:spcAft>
              <a:buSzPts val="4100"/>
              <a:buChar char="•"/>
              <a:defRPr sz="4100">
                <a:solidFill>
                  <a:srgbClr val="865E32"/>
                </a:solidFill>
              </a:defRPr>
            </a:lvl2pPr>
            <a:lvl3pPr marL="1371600" lvl="2" indent="-488950" algn="l">
              <a:lnSpc>
                <a:spcPct val="90000"/>
              </a:lnSpc>
              <a:spcBef>
                <a:spcPts val="200"/>
              </a:spcBef>
              <a:spcAft>
                <a:spcPts val="0"/>
              </a:spcAft>
              <a:buSzPts val="4100"/>
              <a:buChar char="–"/>
              <a:defRPr sz="4100">
                <a:solidFill>
                  <a:srgbClr val="865E32"/>
                </a:solidFill>
              </a:defRPr>
            </a:lvl3pPr>
            <a:lvl4pPr marL="1828800" lvl="3" indent="-488950" algn="l">
              <a:lnSpc>
                <a:spcPct val="110000"/>
              </a:lnSpc>
              <a:spcBef>
                <a:spcPts val="200"/>
              </a:spcBef>
              <a:spcAft>
                <a:spcPts val="0"/>
              </a:spcAft>
              <a:buSzPts val="4100"/>
              <a:buChar char="​"/>
              <a:defRPr sz="4100">
                <a:solidFill>
                  <a:srgbClr val="865E32"/>
                </a:solidFill>
              </a:defRPr>
            </a:lvl4pPr>
            <a:lvl5pPr marL="2286000" lvl="4" indent="-488950" algn="l">
              <a:lnSpc>
                <a:spcPct val="100000"/>
              </a:lnSpc>
              <a:spcBef>
                <a:spcPts val="200"/>
              </a:spcBef>
              <a:spcAft>
                <a:spcPts val="0"/>
              </a:spcAft>
              <a:buSzPts val="4100"/>
              <a:buChar char="​"/>
              <a:defRPr sz="4100">
                <a:solidFill>
                  <a:srgbClr val="865E32"/>
                </a:solidFill>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700"/>
              </a:spcBef>
              <a:spcAft>
                <a:spcPts val="0"/>
              </a:spcAft>
              <a:buSzPts val="1400"/>
              <a:buChar char="​"/>
              <a:defRPr/>
            </a:lvl7pPr>
            <a:lvl8pPr marL="3657600" lvl="7" indent="-317500" algn="l">
              <a:lnSpc>
                <a:spcPct val="90000"/>
              </a:lnSpc>
              <a:spcBef>
                <a:spcPts val="700"/>
              </a:spcBef>
              <a:spcAft>
                <a:spcPts val="0"/>
              </a:spcAft>
              <a:buSzPts val="1400"/>
              <a:buChar char="​"/>
              <a:defRPr/>
            </a:lvl8pPr>
            <a:lvl9pPr marL="4114800" lvl="8" indent="-317500" algn="l">
              <a:lnSpc>
                <a:spcPct val="100000"/>
              </a:lnSpc>
              <a:spcBef>
                <a:spcPts val="0"/>
              </a:spcBef>
              <a:spcAft>
                <a:spcPts val="700"/>
              </a:spcAft>
              <a:buSzPts val="1400"/>
              <a:buChar char="​"/>
              <a:defRPr/>
            </a:lvl9pPr>
          </a:lstStyle>
          <a:p>
            <a:endParaRPr/>
          </a:p>
        </p:txBody>
      </p:sp>
      <p:pic>
        <p:nvPicPr>
          <p:cNvPr id="297" name="Google Shape;297;p65"/>
          <p:cNvPicPr preferRelativeResize="0"/>
          <p:nvPr/>
        </p:nvPicPr>
        <p:blipFill rotWithShape="1">
          <a:blip r:embed="rId2">
            <a:alphaModFix/>
          </a:blip>
          <a:srcRect/>
          <a:stretch/>
        </p:blipFill>
        <p:spPr>
          <a:xfrm>
            <a:off x="0" y="4726732"/>
            <a:ext cx="4829875" cy="416757"/>
          </a:xfrm>
          <a:prstGeom prst="rect">
            <a:avLst/>
          </a:prstGeom>
          <a:noFill/>
          <a:ln>
            <a:noFill/>
          </a:ln>
        </p:spPr>
      </p:pic>
      <p:pic>
        <p:nvPicPr>
          <p:cNvPr id="298" name="Google Shape;298;p65" descr="Uma imagem contendo Logotipo&#10;&#10;O conteúdo gerado por IA pode estar incorreto."/>
          <p:cNvPicPr preferRelativeResize="0"/>
          <p:nvPr/>
        </p:nvPicPr>
        <p:blipFill rotWithShape="1">
          <a:blip r:embed="rId2">
            <a:alphaModFix/>
          </a:blip>
          <a:srcRect l="3786" r="5634" b="-1843"/>
          <a:stretch/>
        </p:blipFill>
        <p:spPr>
          <a:xfrm>
            <a:off x="4831657" y="4726732"/>
            <a:ext cx="4375091" cy="424422"/>
          </a:xfrm>
          <a:prstGeom prst="rect">
            <a:avLst/>
          </a:prstGeom>
          <a:noFill/>
          <a:ln>
            <a:noFill/>
          </a:ln>
        </p:spPr>
      </p:pic>
      <p:sp>
        <p:nvSpPr>
          <p:cNvPr id="299" name="Google Shape;299;p65"/>
          <p:cNvSpPr txBox="1">
            <a:spLocks noGrp="1"/>
          </p:cNvSpPr>
          <p:nvPr>
            <p:ph type="title"/>
          </p:nvPr>
        </p:nvSpPr>
        <p:spPr>
          <a:xfrm>
            <a:off x="602284" y="1830272"/>
            <a:ext cx="5738100" cy="657900"/>
          </a:xfrm>
          <a:prstGeom prst="rect">
            <a:avLst/>
          </a:prstGeom>
          <a:noFill/>
          <a:ln>
            <a:noFill/>
          </a:ln>
        </p:spPr>
        <p:txBody>
          <a:bodyPr spcFirstLastPara="1" wrap="square" lIns="89150" tIns="48000" rIns="89150" bIns="48000" anchor="b" anchorCtr="0">
            <a:spAutoFit/>
          </a:bodyPr>
          <a:lstStyle>
            <a:lvl1pPr lvl="0" algn="l">
              <a:lnSpc>
                <a:spcPct val="90000"/>
              </a:lnSpc>
              <a:spcBef>
                <a:spcPts val="0"/>
              </a:spcBef>
              <a:spcAft>
                <a:spcPts val="0"/>
              </a:spcAft>
              <a:buClr>
                <a:srgbClr val="865E32"/>
              </a:buClr>
              <a:buSzPts val="4100"/>
              <a:buFont typeface="Arial"/>
              <a:buNone/>
              <a:defRPr sz="41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rgbClr val="F2F2F2"/>
        </a:solidFill>
        <a:effectLst/>
      </p:bgPr>
    </p:bg>
    <p:spTree>
      <p:nvGrpSpPr>
        <p:cNvPr id="1" name="Shape 300"/>
        <p:cNvGrpSpPr/>
        <p:nvPr/>
      </p:nvGrpSpPr>
      <p:grpSpPr>
        <a:xfrm>
          <a:off x="0" y="0"/>
          <a:ext cx="0" cy="0"/>
          <a:chOff x="0" y="0"/>
          <a:chExt cx="0" cy="0"/>
        </a:xfrm>
      </p:grpSpPr>
      <p:sp>
        <p:nvSpPr>
          <p:cNvPr id="301" name="Google Shape;301;p6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2" name="Google Shape;302;p66"/>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Agenda D. Section Header">
  <p:cSld name="Agenda D. Section Header">
    <p:bg>
      <p:bgPr>
        <a:solidFill>
          <a:srgbClr val="FFFFFF"/>
        </a:solidFill>
        <a:effectLst/>
      </p:bgPr>
    </p:bg>
    <p:spTree>
      <p:nvGrpSpPr>
        <p:cNvPr id="1" name="Shape 303"/>
        <p:cNvGrpSpPr/>
        <p:nvPr/>
      </p:nvGrpSpPr>
      <p:grpSpPr>
        <a:xfrm>
          <a:off x="0" y="0"/>
          <a:ext cx="0" cy="0"/>
          <a:chOff x="0" y="0"/>
          <a:chExt cx="0" cy="0"/>
        </a:xfrm>
      </p:grpSpPr>
      <p:sp>
        <p:nvSpPr>
          <p:cNvPr id="304" name="Google Shape;304;p67"/>
          <p:cNvSpPr/>
          <p:nvPr/>
        </p:nvSpPr>
        <p:spPr>
          <a:xfrm>
            <a:off x="963557" y="1071098"/>
            <a:ext cx="710700" cy="710700"/>
          </a:xfrm>
          <a:prstGeom prst="rect">
            <a:avLst/>
          </a:prstGeom>
          <a:noFill/>
          <a:ln w="9525" cap="flat" cmpd="sng">
            <a:solidFill>
              <a:srgbClr val="865E3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305" name="Google Shape;305;p67"/>
          <p:cNvSpPr/>
          <p:nvPr/>
        </p:nvSpPr>
        <p:spPr>
          <a:xfrm>
            <a:off x="963900" y="2000700"/>
            <a:ext cx="7214400" cy="2400300"/>
          </a:xfrm>
          <a:prstGeom prst="rect">
            <a:avLst/>
          </a:prstGeom>
          <a:noFill/>
          <a:ln w="9525" cap="flat" cmpd="sng">
            <a:solidFill>
              <a:srgbClr val="865E32"/>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Alternative Title Only 2">
  <p:cSld name="Alternative Title Only 2">
    <p:bg>
      <p:bgPr>
        <a:solidFill>
          <a:srgbClr val="FFFFFF"/>
        </a:solidFill>
        <a:effectLst/>
      </p:bgPr>
    </p:bg>
    <p:spTree>
      <p:nvGrpSpPr>
        <p:cNvPr id="1" name="Shape 306"/>
        <p:cNvGrpSpPr/>
        <p:nvPr/>
      </p:nvGrpSpPr>
      <p:grpSpPr>
        <a:xfrm>
          <a:off x="0" y="0"/>
          <a:ext cx="0" cy="0"/>
          <a:chOff x="0" y="0"/>
          <a:chExt cx="0" cy="0"/>
        </a:xfrm>
      </p:grpSpPr>
      <p:pic>
        <p:nvPicPr>
          <p:cNvPr id="307" name="Google Shape;307;p68"/>
          <p:cNvPicPr preferRelativeResize="0"/>
          <p:nvPr/>
        </p:nvPicPr>
        <p:blipFill rotWithShape="1">
          <a:blip r:embed="rId2">
            <a:alphaModFix amt="22000"/>
          </a:blip>
          <a:srcRect/>
          <a:stretch/>
        </p:blipFill>
        <p:spPr>
          <a:xfrm>
            <a:off x="-1" y="1"/>
            <a:ext cx="9144003" cy="5143501"/>
          </a:xfrm>
          <a:prstGeom prst="rect">
            <a:avLst/>
          </a:prstGeom>
          <a:noFill/>
          <a:ln>
            <a:noFill/>
          </a:ln>
        </p:spPr>
      </p:pic>
      <p:sp>
        <p:nvSpPr>
          <p:cNvPr id="308" name="Google Shape;308;p6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 name="Google Shape;309;p68"/>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0" name="Google Shape;310;p6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311" name="Google Shape;311;p68"/>
          <p:cNvPicPr preferRelativeResize="0"/>
          <p:nvPr/>
        </p:nvPicPr>
        <p:blipFill rotWithShape="1">
          <a:blip r:embed="rId3">
            <a:alphaModFix/>
          </a:blip>
          <a:srcRect r="60914" b="-9565"/>
          <a:stretch/>
        </p:blipFill>
        <p:spPr>
          <a:xfrm>
            <a:off x="66695" y="65697"/>
            <a:ext cx="539592" cy="4014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End" type="blank">
  <p:cSld name="BLANK">
    <p:bg>
      <p:bgPr>
        <a:solidFill>
          <a:srgbClr val="E5E3DE"/>
        </a:solidFill>
        <a:effectLst/>
      </p:bgPr>
    </p:bg>
    <p:spTree>
      <p:nvGrpSpPr>
        <p:cNvPr id="1" name="Shape 312"/>
        <p:cNvGrpSpPr/>
        <p:nvPr/>
      </p:nvGrpSpPr>
      <p:grpSpPr>
        <a:xfrm>
          <a:off x="0" y="0"/>
          <a:ext cx="0" cy="0"/>
          <a:chOff x="0" y="0"/>
          <a:chExt cx="0" cy="0"/>
        </a:xfrm>
      </p:grpSpPr>
      <p:pic>
        <p:nvPicPr>
          <p:cNvPr id="313" name="Google Shape;313;p69"/>
          <p:cNvPicPr preferRelativeResize="0"/>
          <p:nvPr/>
        </p:nvPicPr>
        <p:blipFill rotWithShape="1">
          <a:blip r:embed="rId2">
            <a:alphaModFix amt="22000"/>
          </a:blip>
          <a:srcRect/>
          <a:stretch/>
        </p:blipFill>
        <p:spPr>
          <a:xfrm>
            <a:off x="-1" y="1"/>
            <a:ext cx="9144003" cy="5143501"/>
          </a:xfrm>
          <a:prstGeom prst="rect">
            <a:avLst/>
          </a:prstGeom>
          <a:noFill/>
          <a:ln>
            <a:noFill/>
          </a:ln>
        </p:spPr>
      </p:pic>
      <p:pic>
        <p:nvPicPr>
          <p:cNvPr id="314" name="Google Shape;314;p69" descr="Uma imagem contendo Logotipo&#10;&#10;O conteúdo gerado por IA pode estar incorreto."/>
          <p:cNvPicPr preferRelativeResize="0"/>
          <p:nvPr/>
        </p:nvPicPr>
        <p:blipFill rotWithShape="1">
          <a:blip r:embed="rId3">
            <a:alphaModFix/>
          </a:blip>
          <a:srcRect/>
          <a:stretch/>
        </p:blipFill>
        <p:spPr>
          <a:xfrm>
            <a:off x="0" y="4726732"/>
            <a:ext cx="4829875" cy="416757"/>
          </a:xfrm>
          <a:prstGeom prst="rect">
            <a:avLst/>
          </a:prstGeom>
          <a:noFill/>
          <a:ln>
            <a:noFill/>
          </a:ln>
        </p:spPr>
      </p:pic>
      <p:pic>
        <p:nvPicPr>
          <p:cNvPr id="315" name="Google Shape;315;p69" descr="Uma imagem contendo Logotipo&#10;&#10;O conteúdo gerado por IA pode estar incorreto."/>
          <p:cNvPicPr preferRelativeResize="0"/>
          <p:nvPr/>
        </p:nvPicPr>
        <p:blipFill rotWithShape="1">
          <a:blip r:embed="rId3">
            <a:alphaModFix/>
          </a:blip>
          <a:srcRect l="3786" r="5634" b="-1843"/>
          <a:stretch/>
        </p:blipFill>
        <p:spPr>
          <a:xfrm>
            <a:off x="4831657" y="4726732"/>
            <a:ext cx="4375091" cy="4244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 Title Only">
  <p:cSld name="D. Title Only">
    <p:spTree>
      <p:nvGrpSpPr>
        <p:cNvPr id="1" name="Shape 316"/>
        <p:cNvGrpSpPr/>
        <p:nvPr/>
      </p:nvGrpSpPr>
      <p:grpSpPr>
        <a:xfrm>
          <a:off x="0" y="0"/>
          <a:ext cx="0" cy="0"/>
          <a:chOff x="0" y="0"/>
          <a:chExt cx="0" cy="0"/>
        </a:xfrm>
      </p:grpSpPr>
      <p:sp>
        <p:nvSpPr>
          <p:cNvPr id="317" name="Google Shape;317;p7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8" name="Google Shape;318;p70"/>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Alternative Title Slide 1">
  <p:cSld name="Alternative Title Slide 1">
    <p:bg>
      <p:bgPr>
        <a:solidFill>
          <a:srgbClr val="E5E3DE"/>
        </a:solidFill>
        <a:effectLst/>
      </p:bgPr>
    </p:bg>
    <p:spTree>
      <p:nvGrpSpPr>
        <p:cNvPr id="1" name="Shape 319"/>
        <p:cNvGrpSpPr/>
        <p:nvPr/>
      </p:nvGrpSpPr>
      <p:grpSpPr>
        <a:xfrm>
          <a:off x="0" y="0"/>
          <a:ext cx="0" cy="0"/>
          <a:chOff x="0" y="0"/>
          <a:chExt cx="0" cy="0"/>
        </a:xfrm>
      </p:grpSpPr>
      <p:sp>
        <p:nvSpPr>
          <p:cNvPr id="320" name="Google Shape;320;p71"/>
          <p:cNvSpPr txBox="1">
            <a:spLocks noGrp="1"/>
          </p:cNvSpPr>
          <p:nvPr>
            <p:ph type="body" idx="1"/>
          </p:nvPr>
        </p:nvSpPr>
        <p:spPr>
          <a:xfrm>
            <a:off x="602284" y="2309551"/>
            <a:ext cx="5738100" cy="685800"/>
          </a:xfrm>
          <a:prstGeom prst="rect">
            <a:avLst/>
          </a:prstGeom>
          <a:noFill/>
          <a:ln>
            <a:noFill/>
          </a:ln>
        </p:spPr>
        <p:txBody>
          <a:bodyPr spcFirstLastPara="1" wrap="square" lIns="89150" tIns="48000" rIns="89150" bIns="48000" anchor="t" anchorCtr="0">
            <a:noAutofit/>
          </a:bodyPr>
          <a:lstStyle>
            <a:lvl1pPr marL="457200" lvl="0" indent="-488950" algn="l">
              <a:lnSpc>
                <a:spcPct val="110000"/>
              </a:lnSpc>
              <a:spcBef>
                <a:spcPts val="500"/>
              </a:spcBef>
              <a:spcAft>
                <a:spcPts val="0"/>
              </a:spcAft>
              <a:buSzPts val="4100"/>
              <a:buChar char="​"/>
              <a:defRPr sz="4100">
                <a:solidFill>
                  <a:srgbClr val="865E32"/>
                </a:solidFill>
              </a:defRPr>
            </a:lvl1pPr>
            <a:lvl2pPr marL="914400" lvl="1" indent="-488950" algn="l">
              <a:lnSpc>
                <a:spcPct val="90000"/>
              </a:lnSpc>
              <a:spcBef>
                <a:spcPts val="200"/>
              </a:spcBef>
              <a:spcAft>
                <a:spcPts val="0"/>
              </a:spcAft>
              <a:buSzPts val="4100"/>
              <a:buChar char="•"/>
              <a:defRPr sz="4100">
                <a:solidFill>
                  <a:srgbClr val="865E32"/>
                </a:solidFill>
              </a:defRPr>
            </a:lvl2pPr>
            <a:lvl3pPr marL="1371600" lvl="2" indent="-488950" algn="l">
              <a:lnSpc>
                <a:spcPct val="90000"/>
              </a:lnSpc>
              <a:spcBef>
                <a:spcPts val="200"/>
              </a:spcBef>
              <a:spcAft>
                <a:spcPts val="0"/>
              </a:spcAft>
              <a:buSzPts val="4100"/>
              <a:buChar char="–"/>
              <a:defRPr sz="4100">
                <a:solidFill>
                  <a:srgbClr val="865E32"/>
                </a:solidFill>
              </a:defRPr>
            </a:lvl3pPr>
            <a:lvl4pPr marL="1828800" lvl="3" indent="-488950" algn="l">
              <a:lnSpc>
                <a:spcPct val="110000"/>
              </a:lnSpc>
              <a:spcBef>
                <a:spcPts val="200"/>
              </a:spcBef>
              <a:spcAft>
                <a:spcPts val="0"/>
              </a:spcAft>
              <a:buSzPts val="4100"/>
              <a:buChar char="​"/>
              <a:defRPr sz="4100">
                <a:solidFill>
                  <a:srgbClr val="865E32"/>
                </a:solidFill>
              </a:defRPr>
            </a:lvl4pPr>
            <a:lvl5pPr marL="2286000" lvl="4" indent="-488950" algn="l">
              <a:lnSpc>
                <a:spcPct val="100000"/>
              </a:lnSpc>
              <a:spcBef>
                <a:spcPts val="200"/>
              </a:spcBef>
              <a:spcAft>
                <a:spcPts val="0"/>
              </a:spcAft>
              <a:buSzPts val="4100"/>
              <a:buChar char="​"/>
              <a:defRPr sz="4100">
                <a:solidFill>
                  <a:srgbClr val="865E32"/>
                </a:solidFill>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700"/>
              </a:spcBef>
              <a:spcAft>
                <a:spcPts val="0"/>
              </a:spcAft>
              <a:buSzPts val="1400"/>
              <a:buChar char="​"/>
              <a:defRPr/>
            </a:lvl7pPr>
            <a:lvl8pPr marL="3657600" lvl="7" indent="-317500" algn="l">
              <a:lnSpc>
                <a:spcPct val="90000"/>
              </a:lnSpc>
              <a:spcBef>
                <a:spcPts val="700"/>
              </a:spcBef>
              <a:spcAft>
                <a:spcPts val="0"/>
              </a:spcAft>
              <a:buSzPts val="1400"/>
              <a:buChar char="​"/>
              <a:defRPr/>
            </a:lvl8pPr>
            <a:lvl9pPr marL="4114800" lvl="8" indent="-317500" algn="l">
              <a:lnSpc>
                <a:spcPct val="100000"/>
              </a:lnSpc>
              <a:spcBef>
                <a:spcPts val="0"/>
              </a:spcBef>
              <a:spcAft>
                <a:spcPts val="700"/>
              </a:spcAft>
              <a:buSzPts val="1400"/>
              <a:buChar char="​"/>
              <a:defRPr/>
            </a:lvl9pPr>
          </a:lstStyle>
          <a:p>
            <a:endParaRPr/>
          </a:p>
        </p:txBody>
      </p:sp>
      <p:pic>
        <p:nvPicPr>
          <p:cNvPr id="321" name="Google Shape;321;p71"/>
          <p:cNvPicPr preferRelativeResize="0"/>
          <p:nvPr/>
        </p:nvPicPr>
        <p:blipFill rotWithShape="1">
          <a:blip r:embed="rId2">
            <a:alphaModFix/>
          </a:blip>
          <a:srcRect/>
          <a:stretch/>
        </p:blipFill>
        <p:spPr>
          <a:xfrm>
            <a:off x="0" y="4726732"/>
            <a:ext cx="4829875" cy="416757"/>
          </a:xfrm>
          <a:prstGeom prst="rect">
            <a:avLst/>
          </a:prstGeom>
          <a:noFill/>
          <a:ln>
            <a:noFill/>
          </a:ln>
        </p:spPr>
      </p:pic>
      <p:pic>
        <p:nvPicPr>
          <p:cNvPr id="322" name="Google Shape;322;p71" descr="Uma imagem contendo Logotipo&#10;&#10;O conteúdo gerado por IA pode estar incorreto."/>
          <p:cNvPicPr preferRelativeResize="0"/>
          <p:nvPr/>
        </p:nvPicPr>
        <p:blipFill rotWithShape="1">
          <a:blip r:embed="rId2">
            <a:alphaModFix/>
          </a:blip>
          <a:srcRect l="3786" r="5634" b="-1843"/>
          <a:stretch/>
        </p:blipFill>
        <p:spPr>
          <a:xfrm>
            <a:off x="4831657" y="4726732"/>
            <a:ext cx="4375091" cy="424422"/>
          </a:xfrm>
          <a:prstGeom prst="rect">
            <a:avLst/>
          </a:prstGeom>
          <a:noFill/>
          <a:ln>
            <a:noFill/>
          </a:ln>
        </p:spPr>
      </p:pic>
      <p:sp>
        <p:nvSpPr>
          <p:cNvPr id="323" name="Google Shape;323;p71"/>
          <p:cNvSpPr txBox="1">
            <a:spLocks noGrp="1"/>
          </p:cNvSpPr>
          <p:nvPr>
            <p:ph type="title"/>
          </p:nvPr>
        </p:nvSpPr>
        <p:spPr>
          <a:xfrm>
            <a:off x="602284" y="1830272"/>
            <a:ext cx="5738100" cy="657900"/>
          </a:xfrm>
          <a:prstGeom prst="rect">
            <a:avLst/>
          </a:prstGeom>
          <a:noFill/>
          <a:ln>
            <a:noFill/>
          </a:ln>
        </p:spPr>
        <p:txBody>
          <a:bodyPr spcFirstLastPara="1" wrap="square" lIns="89150" tIns="48000" rIns="89150" bIns="48000" anchor="b" anchorCtr="0">
            <a:spAutoFit/>
          </a:bodyPr>
          <a:lstStyle>
            <a:lvl1pPr lvl="0" algn="l">
              <a:lnSpc>
                <a:spcPct val="90000"/>
              </a:lnSpc>
              <a:spcBef>
                <a:spcPts val="0"/>
              </a:spcBef>
              <a:spcAft>
                <a:spcPts val="0"/>
              </a:spcAft>
              <a:buClr>
                <a:srgbClr val="865E32"/>
              </a:buClr>
              <a:buSzPts val="4100"/>
              <a:buFont typeface="Arial"/>
              <a:buNone/>
              <a:defRPr sz="41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24" name="Google Shape;324;p71"/>
          <p:cNvPicPr preferRelativeResize="0"/>
          <p:nvPr/>
        </p:nvPicPr>
        <p:blipFill rotWithShape="1">
          <a:blip r:embed="rId3">
            <a:alphaModFix/>
          </a:blip>
          <a:srcRect/>
          <a:stretch/>
        </p:blipFill>
        <p:spPr>
          <a:xfrm>
            <a:off x="6341304" y="619400"/>
            <a:ext cx="2042674" cy="499168"/>
          </a:xfrm>
          <a:prstGeom prst="rect">
            <a:avLst/>
          </a:prstGeom>
          <a:noFill/>
          <a:ln>
            <a:noFill/>
          </a:ln>
        </p:spPr>
      </p:pic>
      <p:sp>
        <p:nvSpPr>
          <p:cNvPr id="325" name="Google Shape;325;p71"/>
          <p:cNvSpPr/>
          <p:nvPr/>
        </p:nvSpPr>
        <p:spPr>
          <a:xfrm>
            <a:off x="4738530" y="716564"/>
            <a:ext cx="1466230" cy="306443"/>
          </a:xfrm>
          <a:custGeom>
            <a:avLst/>
            <a:gdLst/>
            <a:ahLst/>
            <a:cxnLst/>
            <a:rect l="l" t="t" r="r" b="b"/>
            <a:pathLst>
              <a:path w="11499847" h="2403475" extrusionOk="0">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785932"/>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Alternative Title Slide 2">
  <p:cSld name="Alternative Title Slide 2">
    <p:bg>
      <p:bgPr>
        <a:solidFill>
          <a:srgbClr val="FFFFFF"/>
        </a:solidFill>
        <a:effectLst/>
      </p:bgPr>
    </p:bg>
    <p:spTree>
      <p:nvGrpSpPr>
        <p:cNvPr id="1" name="Shape 326"/>
        <p:cNvGrpSpPr/>
        <p:nvPr/>
      </p:nvGrpSpPr>
      <p:grpSpPr>
        <a:xfrm>
          <a:off x="0" y="0"/>
          <a:ext cx="0" cy="0"/>
          <a:chOff x="0" y="0"/>
          <a:chExt cx="0" cy="0"/>
        </a:xfrm>
      </p:grpSpPr>
      <p:pic>
        <p:nvPicPr>
          <p:cNvPr id="327" name="Google Shape;327;p72"/>
          <p:cNvPicPr preferRelativeResize="0"/>
          <p:nvPr/>
        </p:nvPicPr>
        <p:blipFill rotWithShape="1">
          <a:blip r:embed="rId2">
            <a:alphaModFix amt="22000"/>
          </a:blip>
          <a:srcRect/>
          <a:stretch/>
        </p:blipFill>
        <p:spPr>
          <a:xfrm>
            <a:off x="-1" y="1"/>
            <a:ext cx="9144003" cy="5143501"/>
          </a:xfrm>
          <a:prstGeom prst="rect">
            <a:avLst/>
          </a:prstGeom>
          <a:noFill/>
          <a:ln>
            <a:noFill/>
          </a:ln>
        </p:spPr>
      </p:pic>
      <p:sp>
        <p:nvSpPr>
          <p:cNvPr id="328" name="Google Shape;328;p72"/>
          <p:cNvSpPr txBox="1">
            <a:spLocks noGrp="1"/>
          </p:cNvSpPr>
          <p:nvPr>
            <p:ph type="body" idx="1"/>
          </p:nvPr>
        </p:nvSpPr>
        <p:spPr>
          <a:xfrm>
            <a:off x="602284" y="2309551"/>
            <a:ext cx="5738100" cy="685800"/>
          </a:xfrm>
          <a:prstGeom prst="rect">
            <a:avLst/>
          </a:prstGeom>
          <a:noFill/>
          <a:ln>
            <a:noFill/>
          </a:ln>
        </p:spPr>
        <p:txBody>
          <a:bodyPr spcFirstLastPara="1" wrap="square" lIns="89150" tIns="48000" rIns="89150" bIns="48000" anchor="t" anchorCtr="0">
            <a:noAutofit/>
          </a:bodyPr>
          <a:lstStyle>
            <a:lvl1pPr marL="457200" lvl="0" indent="-488950" algn="l">
              <a:lnSpc>
                <a:spcPct val="110000"/>
              </a:lnSpc>
              <a:spcBef>
                <a:spcPts val="500"/>
              </a:spcBef>
              <a:spcAft>
                <a:spcPts val="0"/>
              </a:spcAft>
              <a:buSzPts val="4100"/>
              <a:buChar char="​"/>
              <a:defRPr sz="4100">
                <a:solidFill>
                  <a:srgbClr val="865E32"/>
                </a:solidFill>
              </a:defRPr>
            </a:lvl1pPr>
            <a:lvl2pPr marL="914400" lvl="1" indent="-488950" algn="l">
              <a:lnSpc>
                <a:spcPct val="90000"/>
              </a:lnSpc>
              <a:spcBef>
                <a:spcPts val="200"/>
              </a:spcBef>
              <a:spcAft>
                <a:spcPts val="0"/>
              </a:spcAft>
              <a:buSzPts val="4100"/>
              <a:buChar char="•"/>
              <a:defRPr sz="4100">
                <a:solidFill>
                  <a:srgbClr val="865E32"/>
                </a:solidFill>
              </a:defRPr>
            </a:lvl2pPr>
            <a:lvl3pPr marL="1371600" lvl="2" indent="-488950" algn="l">
              <a:lnSpc>
                <a:spcPct val="90000"/>
              </a:lnSpc>
              <a:spcBef>
                <a:spcPts val="200"/>
              </a:spcBef>
              <a:spcAft>
                <a:spcPts val="0"/>
              </a:spcAft>
              <a:buSzPts val="4100"/>
              <a:buChar char="–"/>
              <a:defRPr sz="4100">
                <a:solidFill>
                  <a:srgbClr val="865E32"/>
                </a:solidFill>
              </a:defRPr>
            </a:lvl3pPr>
            <a:lvl4pPr marL="1828800" lvl="3" indent="-488950" algn="l">
              <a:lnSpc>
                <a:spcPct val="110000"/>
              </a:lnSpc>
              <a:spcBef>
                <a:spcPts val="200"/>
              </a:spcBef>
              <a:spcAft>
                <a:spcPts val="0"/>
              </a:spcAft>
              <a:buSzPts val="4100"/>
              <a:buChar char="​"/>
              <a:defRPr sz="4100">
                <a:solidFill>
                  <a:srgbClr val="865E32"/>
                </a:solidFill>
              </a:defRPr>
            </a:lvl4pPr>
            <a:lvl5pPr marL="2286000" lvl="4" indent="-488950" algn="l">
              <a:lnSpc>
                <a:spcPct val="100000"/>
              </a:lnSpc>
              <a:spcBef>
                <a:spcPts val="200"/>
              </a:spcBef>
              <a:spcAft>
                <a:spcPts val="0"/>
              </a:spcAft>
              <a:buSzPts val="4100"/>
              <a:buChar char="​"/>
              <a:defRPr sz="4100">
                <a:solidFill>
                  <a:srgbClr val="865E32"/>
                </a:solidFill>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700"/>
              </a:spcBef>
              <a:spcAft>
                <a:spcPts val="0"/>
              </a:spcAft>
              <a:buSzPts val="1400"/>
              <a:buChar char="​"/>
              <a:defRPr/>
            </a:lvl7pPr>
            <a:lvl8pPr marL="3657600" lvl="7" indent="-317500" algn="l">
              <a:lnSpc>
                <a:spcPct val="90000"/>
              </a:lnSpc>
              <a:spcBef>
                <a:spcPts val="700"/>
              </a:spcBef>
              <a:spcAft>
                <a:spcPts val="0"/>
              </a:spcAft>
              <a:buSzPts val="1400"/>
              <a:buChar char="​"/>
              <a:defRPr/>
            </a:lvl8pPr>
            <a:lvl9pPr marL="4114800" lvl="8" indent="-317500" algn="l">
              <a:lnSpc>
                <a:spcPct val="100000"/>
              </a:lnSpc>
              <a:spcBef>
                <a:spcPts val="0"/>
              </a:spcBef>
              <a:spcAft>
                <a:spcPts val="700"/>
              </a:spcAft>
              <a:buSzPts val="1400"/>
              <a:buChar char="​"/>
              <a:defRPr/>
            </a:lvl9pPr>
          </a:lstStyle>
          <a:p>
            <a:endParaRPr/>
          </a:p>
        </p:txBody>
      </p:sp>
      <p:pic>
        <p:nvPicPr>
          <p:cNvPr id="329" name="Google Shape;329;p72"/>
          <p:cNvPicPr preferRelativeResize="0"/>
          <p:nvPr/>
        </p:nvPicPr>
        <p:blipFill rotWithShape="1">
          <a:blip r:embed="rId3">
            <a:alphaModFix/>
          </a:blip>
          <a:srcRect/>
          <a:stretch/>
        </p:blipFill>
        <p:spPr>
          <a:xfrm>
            <a:off x="0" y="4726732"/>
            <a:ext cx="4829875" cy="416757"/>
          </a:xfrm>
          <a:prstGeom prst="rect">
            <a:avLst/>
          </a:prstGeom>
          <a:noFill/>
          <a:ln>
            <a:noFill/>
          </a:ln>
        </p:spPr>
      </p:pic>
      <p:pic>
        <p:nvPicPr>
          <p:cNvPr id="330" name="Google Shape;330;p72" descr="Uma imagem contendo Logotipo&#10;&#10;O conteúdo gerado por IA pode estar incorreto."/>
          <p:cNvPicPr preferRelativeResize="0"/>
          <p:nvPr/>
        </p:nvPicPr>
        <p:blipFill rotWithShape="1">
          <a:blip r:embed="rId3">
            <a:alphaModFix/>
          </a:blip>
          <a:srcRect l="3786" r="5634" b="-1843"/>
          <a:stretch/>
        </p:blipFill>
        <p:spPr>
          <a:xfrm>
            <a:off x="4831657" y="4726732"/>
            <a:ext cx="4375091" cy="424422"/>
          </a:xfrm>
          <a:prstGeom prst="rect">
            <a:avLst/>
          </a:prstGeom>
          <a:noFill/>
          <a:ln>
            <a:noFill/>
          </a:ln>
        </p:spPr>
      </p:pic>
      <p:sp>
        <p:nvSpPr>
          <p:cNvPr id="331" name="Google Shape;331;p72"/>
          <p:cNvSpPr txBox="1">
            <a:spLocks noGrp="1"/>
          </p:cNvSpPr>
          <p:nvPr>
            <p:ph type="title"/>
          </p:nvPr>
        </p:nvSpPr>
        <p:spPr>
          <a:xfrm>
            <a:off x="602284" y="1830272"/>
            <a:ext cx="5738100" cy="657900"/>
          </a:xfrm>
          <a:prstGeom prst="rect">
            <a:avLst/>
          </a:prstGeom>
          <a:noFill/>
          <a:ln>
            <a:noFill/>
          </a:ln>
        </p:spPr>
        <p:txBody>
          <a:bodyPr spcFirstLastPara="1" wrap="square" lIns="89150" tIns="48000" rIns="89150" bIns="48000" anchor="b" anchorCtr="0">
            <a:spAutoFit/>
          </a:bodyPr>
          <a:lstStyle>
            <a:lvl1pPr lvl="0" algn="l">
              <a:lnSpc>
                <a:spcPct val="90000"/>
              </a:lnSpc>
              <a:spcBef>
                <a:spcPts val="0"/>
              </a:spcBef>
              <a:spcAft>
                <a:spcPts val="0"/>
              </a:spcAft>
              <a:buClr>
                <a:srgbClr val="865E32"/>
              </a:buClr>
              <a:buSzPts val="4100"/>
              <a:buFont typeface="Arial"/>
              <a:buNone/>
              <a:defRPr sz="41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32" name="Google Shape;332;p72"/>
          <p:cNvPicPr preferRelativeResize="0"/>
          <p:nvPr/>
        </p:nvPicPr>
        <p:blipFill rotWithShape="1">
          <a:blip r:embed="rId4">
            <a:alphaModFix/>
          </a:blip>
          <a:srcRect r="58891" b="1078"/>
          <a:stretch/>
        </p:blipFill>
        <p:spPr>
          <a:xfrm>
            <a:off x="7668039" y="435526"/>
            <a:ext cx="954160" cy="5882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Alternative Title Slide 3">
  <p:cSld name="Alternative Title Slide 3">
    <p:bg>
      <p:bgPr>
        <a:solidFill>
          <a:srgbClr val="FFFFFF"/>
        </a:solidFill>
        <a:effectLst/>
      </p:bgPr>
    </p:bg>
    <p:spTree>
      <p:nvGrpSpPr>
        <p:cNvPr id="1" name="Shape 333"/>
        <p:cNvGrpSpPr/>
        <p:nvPr/>
      </p:nvGrpSpPr>
      <p:grpSpPr>
        <a:xfrm>
          <a:off x="0" y="0"/>
          <a:ext cx="0" cy="0"/>
          <a:chOff x="0" y="0"/>
          <a:chExt cx="0" cy="0"/>
        </a:xfrm>
      </p:grpSpPr>
      <p:pic>
        <p:nvPicPr>
          <p:cNvPr id="334" name="Google Shape;334;p73"/>
          <p:cNvPicPr preferRelativeResize="0"/>
          <p:nvPr/>
        </p:nvPicPr>
        <p:blipFill rotWithShape="1">
          <a:blip r:embed="rId2">
            <a:alphaModFix amt="22000"/>
          </a:blip>
          <a:srcRect/>
          <a:stretch/>
        </p:blipFill>
        <p:spPr>
          <a:xfrm>
            <a:off x="-1" y="1"/>
            <a:ext cx="9144003" cy="5143501"/>
          </a:xfrm>
          <a:prstGeom prst="rect">
            <a:avLst/>
          </a:prstGeom>
          <a:noFill/>
          <a:ln>
            <a:noFill/>
          </a:ln>
        </p:spPr>
      </p:pic>
      <p:sp>
        <p:nvSpPr>
          <p:cNvPr id="335" name="Google Shape;335;p73"/>
          <p:cNvSpPr txBox="1">
            <a:spLocks noGrp="1"/>
          </p:cNvSpPr>
          <p:nvPr>
            <p:ph type="body" idx="1"/>
          </p:nvPr>
        </p:nvSpPr>
        <p:spPr>
          <a:xfrm>
            <a:off x="602284" y="2309551"/>
            <a:ext cx="5738100" cy="685800"/>
          </a:xfrm>
          <a:prstGeom prst="rect">
            <a:avLst/>
          </a:prstGeom>
          <a:noFill/>
          <a:ln>
            <a:noFill/>
          </a:ln>
        </p:spPr>
        <p:txBody>
          <a:bodyPr spcFirstLastPara="1" wrap="square" lIns="89150" tIns="48000" rIns="89150" bIns="48000" anchor="t" anchorCtr="0">
            <a:noAutofit/>
          </a:bodyPr>
          <a:lstStyle>
            <a:lvl1pPr marL="457200" lvl="0" indent="-488950" algn="l">
              <a:lnSpc>
                <a:spcPct val="110000"/>
              </a:lnSpc>
              <a:spcBef>
                <a:spcPts val="500"/>
              </a:spcBef>
              <a:spcAft>
                <a:spcPts val="0"/>
              </a:spcAft>
              <a:buSzPts val="4100"/>
              <a:buChar char="​"/>
              <a:defRPr sz="4100">
                <a:solidFill>
                  <a:srgbClr val="865E32"/>
                </a:solidFill>
              </a:defRPr>
            </a:lvl1pPr>
            <a:lvl2pPr marL="914400" lvl="1" indent="-488950" algn="l">
              <a:lnSpc>
                <a:spcPct val="90000"/>
              </a:lnSpc>
              <a:spcBef>
                <a:spcPts val="200"/>
              </a:spcBef>
              <a:spcAft>
                <a:spcPts val="0"/>
              </a:spcAft>
              <a:buSzPts val="4100"/>
              <a:buChar char="•"/>
              <a:defRPr sz="4100">
                <a:solidFill>
                  <a:srgbClr val="865E32"/>
                </a:solidFill>
              </a:defRPr>
            </a:lvl2pPr>
            <a:lvl3pPr marL="1371600" lvl="2" indent="-488950" algn="l">
              <a:lnSpc>
                <a:spcPct val="90000"/>
              </a:lnSpc>
              <a:spcBef>
                <a:spcPts val="200"/>
              </a:spcBef>
              <a:spcAft>
                <a:spcPts val="0"/>
              </a:spcAft>
              <a:buSzPts val="4100"/>
              <a:buChar char="–"/>
              <a:defRPr sz="4100">
                <a:solidFill>
                  <a:srgbClr val="865E32"/>
                </a:solidFill>
              </a:defRPr>
            </a:lvl3pPr>
            <a:lvl4pPr marL="1828800" lvl="3" indent="-488950" algn="l">
              <a:lnSpc>
                <a:spcPct val="110000"/>
              </a:lnSpc>
              <a:spcBef>
                <a:spcPts val="200"/>
              </a:spcBef>
              <a:spcAft>
                <a:spcPts val="0"/>
              </a:spcAft>
              <a:buSzPts val="4100"/>
              <a:buChar char="​"/>
              <a:defRPr sz="4100">
                <a:solidFill>
                  <a:srgbClr val="865E32"/>
                </a:solidFill>
              </a:defRPr>
            </a:lvl4pPr>
            <a:lvl5pPr marL="2286000" lvl="4" indent="-488950" algn="l">
              <a:lnSpc>
                <a:spcPct val="100000"/>
              </a:lnSpc>
              <a:spcBef>
                <a:spcPts val="200"/>
              </a:spcBef>
              <a:spcAft>
                <a:spcPts val="0"/>
              </a:spcAft>
              <a:buSzPts val="4100"/>
              <a:buChar char="​"/>
              <a:defRPr sz="4100">
                <a:solidFill>
                  <a:srgbClr val="865E32"/>
                </a:solidFill>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700"/>
              </a:spcBef>
              <a:spcAft>
                <a:spcPts val="0"/>
              </a:spcAft>
              <a:buSzPts val="1400"/>
              <a:buChar char="​"/>
              <a:defRPr/>
            </a:lvl7pPr>
            <a:lvl8pPr marL="3657600" lvl="7" indent="-317500" algn="l">
              <a:lnSpc>
                <a:spcPct val="90000"/>
              </a:lnSpc>
              <a:spcBef>
                <a:spcPts val="700"/>
              </a:spcBef>
              <a:spcAft>
                <a:spcPts val="0"/>
              </a:spcAft>
              <a:buSzPts val="1400"/>
              <a:buChar char="​"/>
              <a:defRPr/>
            </a:lvl8pPr>
            <a:lvl9pPr marL="4114800" lvl="8" indent="-317500" algn="l">
              <a:lnSpc>
                <a:spcPct val="100000"/>
              </a:lnSpc>
              <a:spcBef>
                <a:spcPts val="0"/>
              </a:spcBef>
              <a:spcAft>
                <a:spcPts val="700"/>
              </a:spcAft>
              <a:buSzPts val="1400"/>
              <a:buChar char="​"/>
              <a:defRPr/>
            </a:lvl9pPr>
          </a:lstStyle>
          <a:p>
            <a:endParaRPr/>
          </a:p>
        </p:txBody>
      </p:sp>
      <p:pic>
        <p:nvPicPr>
          <p:cNvPr id="336" name="Google Shape;336;p73"/>
          <p:cNvPicPr preferRelativeResize="0"/>
          <p:nvPr/>
        </p:nvPicPr>
        <p:blipFill rotWithShape="1">
          <a:blip r:embed="rId3">
            <a:alphaModFix/>
          </a:blip>
          <a:srcRect/>
          <a:stretch/>
        </p:blipFill>
        <p:spPr>
          <a:xfrm>
            <a:off x="0" y="4726732"/>
            <a:ext cx="4829875" cy="416757"/>
          </a:xfrm>
          <a:prstGeom prst="rect">
            <a:avLst/>
          </a:prstGeom>
          <a:noFill/>
          <a:ln>
            <a:noFill/>
          </a:ln>
        </p:spPr>
      </p:pic>
      <p:pic>
        <p:nvPicPr>
          <p:cNvPr id="337" name="Google Shape;337;p73" descr="Uma imagem contendo Logotipo&#10;&#10;O conteúdo gerado por IA pode estar incorreto."/>
          <p:cNvPicPr preferRelativeResize="0"/>
          <p:nvPr/>
        </p:nvPicPr>
        <p:blipFill rotWithShape="1">
          <a:blip r:embed="rId3">
            <a:alphaModFix/>
          </a:blip>
          <a:srcRect l="3786" r="5634" b="-1843"/>
          <a:stretch/>
        </p:blipFill>
        <p:spPr>
          <a:xfrm>
            <a:off x="4831657" y="4726732"/>
            <a:ext cx="4375091" cy="424422"/>
          </a:xfrm>
          <a:prstGeom prst="rect">
            <a:avLst/>
          </a:prstGeom>
          <a:noFill/>
          <a:ln>
            <a:noFill/>
          </a:ln>
        </p:spPr>
      </p:pic>
      <p:sp>
        <p:nvSpPr>
          <p:cNvPr id="338" name="Google Shape;338;p73"/>
          <p:cNvSpPr txBox="1">
            <a:spLocks noGrp="1"/>
          </p:cNvSpPr>
          <p:nvPr>
            <p:ph type="title"/>
          </p:nvPr>
        </p:nvSpPr>
        <p:spPr>
          <a:xfrm>
            <a:off x="602284" y="1830272"/>
            <a:ext cx="5738100" cy="657900"/>
          </a:xfrm>
          <a:prstGeom prst="rect">
            <a:avLst/>
          </a:prstGeom>
          <a:noFill/>
          <a:ln>
            <a:noFill/>
          </a:ln>
        </p:spPr>
        <p:txBody>
          <a:bodyPr spcFirstLastPara="1" wrap="square" lIns="89150" tIns="48000" rIns="89150" bIns="48000" anchor="b" anchorCtr="0">
            <a:spAutoFit/>
          </a:bodyPr>
          <a:lstStyle>
            <a:lvl1pPr lvl="0" algn="l">
              <a:lnSpc>
                <a:spcPct val="90000"/>
              </a:lnSpc>
              <a:spcBef>
                <a:spcPts val="0"/>
              </a:spcBef>
              <a:spcAft>
                <a:spcPts val="0"/>
              </a:spcAft>
              <a:buClr>
                <a:srgbClr val="865E32"/>
              </a:buClr>
              <a:buSzPts val="4100"/>
              <a:buFont typeface="Arial"/>
              <a:buNone/>
              <a:defRPr sz="41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39" name="Google Shape;339;p73"/>
          <p:cNvPicPr preferRelativeResize="0"/>
          <p:nvPr/>
        </p:nvPicPr>
        <p:blipFill rotWithShape="1">
          <a:blip r:embed="rId4">
            <a:alphaModFix/>
          </a:blip>
          <a:srcRect/>
          <a:stretch/>
        </p:blipFill>
        <p:spPr>
          <a:xfrm>
            <a:off x="6341304" y="619400"/>
            <a:ext cx="2042674" cy="499168"/>
          </a:xfrm>
          <a:prstGeom prst="rect">
            <a:avLst/>
          </a:prstGeom>
          <a:noFill/>
          <a:ln>
            <a:noFill/>
          </a:ln>
        </p:spPr>
      </p:pic>
      <p:sp>
        <p:nvSpPr>
          <p:cNvPr id="340" name="Google Shape;340;p73"/>
          <p:cNvSpPr/>
          <p:nvPr/>
        </p:nvSpPr>
        <p:spPr>
          <a:xfrm>
            <a:off x="4738530" y="716564"/>
            <a:ext cx="1466230" cy="306443"/>
          </a:xfrm>
          <a:custGeom>
            <a:avLst/>
            <a:gdLst/>
            <a:ahLst/>
            <a:cxnLst/>
            <a:rect l="l" t="t" r="r" b="b"/>
            <a:pathLst>
              <a:path w="11499847" h="2403475" extrusionOk="0">
                <a:moveTo>
                  <a:pt x="8982072" y="1919288"/>
                </a:moveTo>
                <a:cubicBezTo>
                  <a:pt x="8982072" y="2105026"/>
                  <a:pt x="8982072" y="2105026"/>
                  <a:pt x="8982072" y="2105026"/>
                </a:cubicBezTo>
                <a:cubicBezTo>
                  <a:pt x="9098233" y="2105026"/>
                  <a:pt x="9098233" y="2105026"/>
                  <a:pt x="9098233" y="2105026"/>
                </a:cubicBezTo>
                <a:cubicBezTo>
                  <a:pt x="9124975" y="2105026"/>
                  <a:pt x="9148166" y="2096202"/>
                  <a:pt x="9164880" y="2080233"/>
                </a:cubicBezTo>
                <a:cubicBezTo>
                  <a:pt x="9181594" y="2064055"/>
                  <a:pt x="9191622" y="2040732"/>
                  <a:pt x="9191622" y="2011737"/>
                </a:cubicBezTo>
                <a:cubicBezTo>
                  <a:pt x="9191622" y="1983792"/>
                  <a:pt x="9181594" y="1960680"/>
                  <a:pt x="9164880" y="1944501"/>
                </a:cubicBezTo>
                <a:cubicBezTo>
                  <a:pt x="9148166" y="1928323"/>
                  <a:pt x="9124975" y="1919288"/>
                  <a:pt x="9098233" y="1919288"/>
                </a:cubicBezTo>
                <a:cubicBezTo>
                  <a:pt x="8982072" y="1919288"/>
                  <a:pt x="8982072" y="1919288"/>
                  <a:pt x="8982072" y="1919288"/>
                </a:cubicBezTo>
                <a:close/>
                <a:moveTo>
                  <a:pt x="7280272" y="1919288"/>
                </a:moveTo>
                <a:cubicBezTo>
                  <a:pt x="7280272" y="2097088"/>
                  <a:pt x="7280272" y="2097088"/>
                  <a:pt x="7280272" y="2097088"/>
                </a:cubicBezTo>
                <a:cubicBezTo>
                  <a:pt x="7404503" y="2097088"/>
                  <a:pt x="7404503" y="2097088"/>
                  <a:pt x="7404503" y="2097088"/>
                </a:cubicBezTo>
                <a:cubicBezTo>
                  <a:pt x="7430689" y="2097088"/>
                  <a:pt x="7453105" y="2088711"/>
                  <a:pt x="7469027" y="2073423"/>
                </a:cubicBezTo>
                <a:cubicBezTo>
                  <a:pt x="7485158" y="2058136"/>
                  <a:pt x="7494585" y="2035937"/>
                  <a:pt x="7494585" y="2008502"/>
                </a:cubicBezTo>
                <a:cubicBezTo>
                  <a:pt x="7494585" y="1981487"/>
                  <a:pt x="7485158" y="1959078"/>
                  <a:pt x="7469027" y="1943581"/>
                </a:cubicBezTo>
                <a:cubicBezTo>
                  <a:pt x="7453105" y="1927874"/>
                  <a:pt x="7430689" y="1919288"/>
                  <a:pt x="7404503" y="1919288"/>
                </a:cubicBezTo>
                <a:cubicBezTo>
                  <a:pt x="7280272" y="1919288"/>
                  <a:pt x="7280272" y="1919288"/>
                  <a:pt x="7280272" y="1919288"/>
                </a:cubicBezTo>
                <a:close/>
                <a:moveTo>
                  <a:pt x="7945015" y="1909763"/>
                </a:moveTo>
                <a:cubicBezTo>
                  <a:pt x="7893445" y="1909763"/>
                  <a:pt x="7847115" y="1930941"/>
                  <a:pt x="7813574" y="1965330"/>
                </a:cubicBezTo>
                <a:cubicBezTo>
                  <a:pt x="7780242" y="1999719"/>
                  <a:pt x="7759697" y="2047317"/>
                  <a:pt x="7759697" y="2100368"/>
                </a:cubicBezTo>
                <a:cubicBezTo>
                  <a:pt x="7759697" y="2153419"/>
                  <a:pt x="7780242" y="2201227"/>
                  <a:pt x="7813574" y="2235406"/>
                </a:cubicBezTo>
                <a:cubicBezTo>
                  <a:pt x="7847115" y="2269795"/>
                  <a:pt x="7893445" y="2290763"/>
                  <a:pt x="7945015" y="2290763"/>
                </a:cubicBezTo>
                <a:cubicBezTo>
                  <a:pt x="7997215" y="2290763"/>
                  <a:pt x="8043544" y="2270004"/>
                  <a:pt x="8077086" y="2235825"/>
                </a:cubicBezTo>
                <a:cubicBezTo>
                  <a:pt x="8110628" y="2201437"/>
                  <a:pt x="8131172" y="2153838"/>
                  <a:pt x="8131172" y="2100368"/>
                </a:cubicBezTo>
                <a:cubicBezTo>
                  <a:pt x="8131172" y="2047317"/>
                  <a:pt x="8110418" y="1999719"/>
                  <a:pt x="8076876" y="1965330"/>
                </a:cubicBezTo>
                <a:cubicBezTo>
                  <a:pt x="8043334" y="1930941"/>
                  <a:pt x="7996796" y="1909763"/>
                  <a:pt x="7945015" y="1909763"/>
                </a:cubicBezTo>
                <a:close/>
                <a:moveTo>
                  <a:pt x="8899522" y="1844675"/>
                </a:moveTo>
                <a:cubicBezTo>
                  <a:pt x="9098598" y="1844675"/>
                  <a:pt x="9098598" y="1844675"/>
                  <a:pt x="9098598" y="1844675"/>
                </a:cubicBezTo>
                <a:cubicBezTo>
                  <a:pt x="9152872" y="1844675"/>
                  <a:pt x="9197507" y="1862857"/>
                  <a:pt x="9228521" y="1892741"/>
                </a:cubicBezTo>
                <a:cubicBezTo>
                  <a:pt x="9259744" y="1922835"/>
                  <a:pt x="9277347" y="1964423"/>
                  <a:pt x="9277347" y="2011236"/>
                </a:cubicBezTo>
                <a:cubicBezTo>
                  <a:pt x="9277347" y="2057839"/>
                  <a:pt x="9259744" y="2099427"/>
                  <a:pt x="9228521" y="2129521"/>
                </a:cubicBezTo>
                <a:cubicBezTo>
                  <a:pt x="9197507" y="2159405"/>
                  <a:pt x="9152872" y="2177796"/>
                  <a:pt x="9098598" y="2177796"/>
                </a:cubicBezTo>
                <a:cubicBezTo>
                  <a:pt x="8982086" y="2177796"/>
                  <a:pt x="8982086" y="2177796"/>
                  <a:pt x="8982086" y="2177796"/>
                </a:cubicBezTo>
                <a:cubicBezTo>
                  <a:pt x="8982086" y="2355850"/>
                  <a:pt x="8982086" y="2355850"/>
                  <a:pt x="8982086" y="2355850"/>
                </a:cubicBezTo>
                <a:cubicBezTo>
                  <a:pt x="8899522" y="2355850"/>
                  <a:pt x="8899522" y="2355850"/>
                  <a:pt x="8899522" y="2355850"/>
                </a:cubicBezTo>
                <a:cubicBezTo>
                  <a:pt x="8899522" y="1844675"/>
                  <a:pt x="8899522" y="1844675"/>
                  <a:pt x="8899522" y="1844675"/>
                </a:cubicBezTo>
                <a:close/>
                <a:moveTo>
                  <a:pt x="8324847" y="1844675"/>
                </a:moveTo>
                <a:cubicBezTo>
                  <a:pt x="8407608" y="1844675"/>
                  <a:pt x="8407608" y="1844675"/>
                  <a:pt x="8407608" y="1844675"/>
                </a:cubicBezTo>
                <a:cubicBezTo>
                  <a:pt x="8407608" y="2158090"/>
                  <a:pt x="8407608" y="2158090"/>
                  <a:pt x="8407608" y="2158090"/>
                </a:cubicBezTo>
                <a:cubicBezTo>
                  <a:pt x="8407608" y="2195307"/>
                  <a:pt x="8420389" y="2228551"/>
                  <a:pt x="8443017" y="2252595"/>
                </a:cubicBezTo>
                <a:cubicBezTo>
                  <a:pt x="8465855" y="2276431"/>
                  <a:pt x="8498331" y="2291066"/>
                  <a:pt x="8537931" y="2291066"/>
                </a:cubicBezTo>
                <a:cubicBezTo>
                  <a:pt x="8576692" y="2291066"/>
                  <a:pt x="8609168" y="2276431"/>
                  <a:pt x="8631797" y="2252595"/>
                </a:cubicBezTo>
                <a:cubicBezTo>
                  <a:pt x="8654425" y="2228551"/>
                  <a:pt x="8667415" y="2195307"/>
                  <a:pt x="8667415" y="2158090"/>
                </a:cubicBezTo>
                <a:cubicBezTo>
                  <a:pt x="8667415" y="1844675"/>
                  <a:pt x="8667415" y="1844675"/>
                  <a:pt x="8667415" y="1844675"/>
                </a:cubicBezTo>
                <a:cubicBezTo>
                  <a:pt x="8748710" y="1844675"/>
                  <a:pt x="8748710" y="1844675"/>
                  <a:pt x="8748710" y="1844675"/>
                </a:cubicBezTo>
                <a:cubicBezTo>
                  <a:pt x="8748710" y="2158717"/>
                  <a:pt x="8748710" y="2158717"/>
                  <a:pt x="8748710" y="2158717"/>
                </a:cubicBezTo>
                <a:cubicBezTo>
                  <a:pt x="8748710" y="2218724"/>
                  <a:pt x="8726291" y="2270785"/>
                  <a:pt x="8688577" y="2307793"/>
                </a:cubicBezTo>
                <a:cubicBezTo>
                  <a:pt x="8650863" y="2345010"/>
                  <a:pt x="8597854" y="2366963"/>
                  <a:pt x="8537093" y="2366963"/>
                </a:cubicBezTo>
                <a:cubicBezTo>
                  <a:pt x="8476331" y="2366963"/>
                  <a:pt x="8423322" y="2345010"/>
                  <a:pt x="8385399" y="2307793"/>
                </a:cubicBezTo>
                <a:cubicBezTo>
                  <a:pt x="8347475" y="2270785"/>
                  <a:pt x="8324847" y="2218724"/>
                  <a:pt x="8324847" y="2158717"/>
                </a:cubicBezTo>
                <a:cubicBezTo>
                  <a:pt x="8324847" y="1844675"/>
                  <a:pt x="8324847" y="1844675"/>
                  <a:pt x="8324847" y="1844675"/>
                </a:cubicBezTo>
                <a:close/>
                <a:moveTo>
                  <a:pt x="7197722" y="1844675"/>
                </a:moveTo>
                <a:cubicBezTo>
                  <a:pt x="7404196" y="1844675"/>
                  <a:pt x="7404196" y="1844675"/>
                  <a:pt x="7404196" y="1844675"/>
                </a:cubicBezTo>
                <a:cubicBezTo>
                  <a:pt x="7457641" y="1844675"/>
                  <a:pt x="7501065" y="1862439"/>
                  <a:pt x="7531336" y="1891906"/>
                </a:cubicBezTo>
                <a:cubicBezTo>
                  <a:pt x="7561608" y="1921581"/>
                  <a:pt x="7578727" y="1962542"/>
                  <a:pt x="7578727" y="2008937"/>
                </a:cubicBezTo>
                <a:cubicBezTo>
                  <a:pt x="7578727" y="2047390"/>
                  <a:pt x="7568080" y="2080827"/>
                  <a:pt x="7548455" y="2106950"/>
                </a:cubicBezTo>
                <a:cubicBezTo>
                  <a:pt x="7529040" y="2133073"/>
                  <a:pt x="7500647" y="2152091"/>
                  <a:pt x="7464947" y="2161495"/>
                </a:cubicBezTo>
                <a:cubicBezTo>
                  <a:pt x="7525699" y="2258673"/>
                  <a:pt x="7525699" y="2258673"/>
                  <a:pt x="7525699" y="2258673"/>
                </a:cubicBezTo>
                <a:cubicBezTo>
                  <a:pt x="7586660" y="2355850"/>
                  <a:pt x="7586660" y="2355850"/>
                  <a:pt x="7586660" y="2355850"/>
                </a:cubicBezTo>
                <a:cubicBezTo>
                  <a:pt x="7491044" y="2355850"/>
                  <a:pt x="7491044" y="2355850"/>
                  <a:pt x="7491044" y="2355850"/>
                </a:cubicBezTo>
                <a:cubicBezTo>
                  <a:pt x="7434676" y="2263479"/>
                  <a:pt x="7434676" y="2263479"/>
                  <a:pt x="7434676" y="2263479"/>
                </a:cubicBezTo>
                <a:cubicBezTo>
                  <a:pt x="7378099" y="2171108"/>
                  <a:pt x="7378099" y="2171108"/>
                  <a:pt x="7378099" y="2171108"/>
                </a:cubicBezTo>
                <a:cubicBezTo>
                  <a:pt x="7280395" y="2171108"/>
                  <a:pt x="7280395" y="2171108"/>
                  <a:pt x="7280395" y="2171108"/>
                </a:cubicBezTo>
                <a:cubicBezTo>
                  <a:pt x="7280395" y="2355850"/>
                  <a:pt x="7280395" y="2355850"/>
                  <a:pt x="7280395" y="2355850"/>
                </a:cubicBezTo>
                <a:cubicBezTo>
                  <a:pt x="7197722" y="2355850"/>
                  <a:pt x="7197722" y="2355850"/>
                  <a:pt x="7197722" y="2355850"/>
                </a:cubicBezTo>
                <a:cubicBezTo>
                  <a:pt x="7197722" y="1844675"/>
                  <a:pt x="7197722" y="1844675"/>
                  <a:pt x="7197722" y="1844675"/>
                </a:cubicBezTo>
                <a:close/>
                <a:moveTo>
                  <a:pt x="7945016" y="1833563"/>
                </a:moveTo>
                <a:cubicBezTo>
                  <a:pt x="8020028" y="1833563"/>
                  <a:pt x="8087706" y="1863673"/>
                  <a:pt x="8136527" y="1911974"/>
                </a:cubicBezTo>
                <a:cubicBezTo>
                  <a:pt x="8185138" y="1960274"/>
                  <a:pt x="8215310" y="2026976"/>
                  <a:pt x="8215310" y="2100368"/>
                </a:cubicBezTo>
                <a:cubicBezTo>
                  <a:pt x="8215310" y="2173760"/>
                  <a:pt x="8185138" y="2240461"/>
                  <a:pt x="8136527" y="2288762"/>
                </a:cubicBezTo>
                <a:cubicBezTo>
                  <a:pt x="8087706" y="2337063"/>
                  <a:pt x="8020028" y="2366963"/>
                  <a:pt x="7945016" y="2366963"/>
                </a:cubicBezTo>
                <a:cubicBezTo>
                  <a:pt x="7870004" y="2366963"/>
                  <a:pt x="7802745" y="2337063"/>
                  <a:pt x="7754134" y="2288762"/>
                </a:cubicBezTo>
                <a:cubicBezTo>
                  <a:pt x="7705523" y="2240461"/>
                  <a:pt x="7675560" y="2173760"/>
                  <a:pt x="7675560" y="2100368"/>
                </a:cubicBezTo>
                <a:cubicBezTo>
                  <a:pt x="7675560" y="2026976"/>
                  <a:pt x="7705523" y="1960274"/>
                  <a:pt x="7754134" y="1911974"/>
                </a:cubicBezTo>
                <a:cubicBezTo>
                  <a:pt x="7802745" y="1863673"/>
                  <a:pt x="7870004" y="1833563"/>
                  <a:pt x="7945016" y="1833563"/>
                </a:cubicBezTo>
                <a:close/>
                <a:moveTo>
                  <a:pt x="6834872" y="1833563"/>
                </a:moveTo>
                <a:cubicBezTo>
                  <a:pt x="6865690" y="1833563"/>
                  <a:pt x="6894831" y="1837536"/>
                  <a:pt x="6921875" y="1845482"/>
                </a:cubicBezTo>
                <a:cubicBezTo>
                  <a:pt x="6948919" y="1853218"/>
                  <a:pt x="6973658" y="1865136"/>
                  <a:pt x="6996090" y="1881028"/>
                </a:cubicBezTo>
                <a:cubicBezTo>
                  <a:pt x="6974496" y="1914692"/>
                  <a:pt x="6974496" y="1914692"/>
                  <a:pt x="6974496" y="1914692"/>
                </a:cubicBezTo>
                <a:cubicBezTo>
                  <a:pt x="6952903" y="1948356"/>
                  <a:pt x="6952903" y="1948356"/>
                  <a:pt x="6952903" y="1948356"/>
                </a:cubicBezTo>
                <a:cubicBezTo>
                  <a:pt x="6935712" y="1935183"/>
                  <a:pt x="6917263" y="1925774"/>
                  <a:pt x="6897556" y="1919501"/>
                </a:cubicBezTo>
                <a:cubicBezTo>
                  <a:pt x="6877850" y="1913228"/>
                  <a:pt x="6856885" y="1910301"/>
                  <a:pt x="6834243" y="1910301"/>
                </a:cubicBezTo>
                <a:cubicBezTo>
                  <a:pt x="6782461" y="1910301"/>
                  <a:pt x="6736548" y="1931001"/>
                  <a:pt x="6703424" y="1965084"/>
                </a:cubicBezTo>
                <a:cubicBezTo>
                  <a:pt x="6670510" y="1999166"/>
                  <a:pt x="6650384" y="2046631"/>
                  <a:pt x="6650384" y="2100368"/>
                </a:cubicBezTo>
                <a:cubicBezTo>
                  <a:pt x="6650384" y="2154105"/>
                  <a:pt x="6669671" y="2201779"/>
                  <a:pt x="6701957" y="2236070"/>
                </a:cubicBezTo>
                <a:cubicBezTo>
                  <a:pt x="6734242" y="2270152"/>
                  <a:pt x="6779526" y="2291062"/>
                  <a:pt x="6831308" y="2291062"/>
                </a:cubicBezTo>
                <a:cubicBezTo>
                  <a:pt x="6878898" y="2291062"/>
                  <a:pt x="6917473" y="2275798"/>
                  <a:pt x="6945984" y="2250498"/>
                </a:cubicBezTo>
                <a:cubicBezTo>
                  <a:pt x="6974496" y="2225197"/>
                  <a:pt x="6992735" y="2189442"/>
                  <a:pt x="6999863" y="2148460"/>
                </a:cubicBezTo>
                <a:cubicBezTo>
                  <a:pt x="6825438" y="2148460"/>
                  <a:pt x="6825438" y="2148460"/>
                  <a:pt x="6825438" y="2148460"/>
                </a:cubicBezTo>
                <a:cubicBezTo>
                  <a:pt x="6849128" y="2111241"/>
                  <a:pt x="6849128" y="2111241"/>
                  <a:pt x="6849128" y="2111241"/>
                </a:cubicBezTo>
                <a:cubicBezTo>
                  <a:pt x="6873028" y="2074022"/>
                  <a:pt x="6873028" y="2074022"/>
                  <a:pt x="6873028" y="2074022"/>
                </a:cubicBezTo>
                <a:cubicBezTo>
                  <a:pt x="7078061" y="2074022"/>
                  <a:pt x="7078061" y="2074022"/>
                  <a:pt x="7078061" y="2074022"/>
                </a:cubicBezTo>
                <a:cubicBezTo>
                  <a:pt x="7079319" y="2078204"/>
                  <a:pt x="7080158" y="2083849"/>
                  <a:pt x="7080787" y="2090540"/>
                </a:cubicBezTo>
                <a:cubicBezTo>
                  <a:pt x="7081415" y="2096813"/>
                  <a:pt x="7081835" y="2103922"/>
                  <a:pt x="7081835" y="2110613"/>
                </a:cubicBezTo>
                <a:cubicBezTo>
                  <a:pt x="7081835" y="2183378"/>
                  <a:pt x="7056258" y="2247361"/>
                  <a:pt x="7011813" y="2293362"/>
                </a:cubicBezTo>
                <a:cubicBezTo>
                  <a:pt x="6967788" y="2339363"/>
                  <a:pt x="6904894" y="2366963"/>
                  <a:pt x="6830470" y="2366963"/>
                </a:cubicBezTo>
                <a:cubicBezTo>
                  <a:pt x="6756255" y="2366963"/>
                  <a:pt x="6690007" y="2337481"/>
                  <a:pt x="6642417" y="2289389"/>
                </a:cubicBezTo>
                <a:cubicBezTo>
                  <a:pt x="6595037" y="2241088"/>
                  <a:pt x="6565897" y="2174387"/>
                  <a:pt x="6565897" y="2100368"/>
                </a:cubicBezTo>
                <a:cubicBezTo>
                  <a:pt x="6565897" y="2026139"/>
                  <a:pt x="6595876" y="1959438"/>
                  <a:pt x="6644514" y="1911346"/>
                </a:cubicBezTo>
                <a:cubicBezTo>
                  <a:pt x="6692942" y="1863255"/>
                  <a:pt x="6760238" y="1833563"/>
                  <a:pt x="6834872" y="1833563"/>
                </a:cubicBezTo>
                <a:close/>
                <a:moveTo>
                  <a:pt x="501650" y="1403350"/>
                </a:moveTo>
                <a:cubicBezTo>
                  <a:pt x="501650" y="1403350"/>
                  <a:pt x="501650" y="1403350"/>
                  <a:pt x="501650" y="1925638"/>
                </a:cubicBezTo>
                <a:cubicBezTo>
                  <a:pt x="501650" y="1925638"/>
                  <a:pt x="501650" y="1925638"/>
                  <a:pt x="842112" y="1925638"/>
                </a:cubicBezTo>
                <a:cubicBezTo>
                  <a:pt x="842112" y="1925638"/>
                  <a:pt x="842112" y="1925638"/>
                  <a:pt x="1182574" y="1925638"/>
                </a:cubicBezTo>
                <a:cubicBezTo>
                  <a:pt x="1258233" y="1925638"/>
                  <a:pt x="1326576" y="1896842"/>
                  <a:pt x="1375900" y="1849684"/>
                </a:cubicBezTo>
                <a:cubicBezTo>
                  <a:pt x="1425224" y="1802317"/>
                  <a:pt x="1455738" y="1736796"/>
                  <a:pt x="1455738" y="1662720"/>
                </a:cubicBezTo>
                <a:cubicBezTo>
                  <a:pt x="1455738" y="1588853"/>
                  <a:pt x="1425224" y="1523958"/>
                  <a:pt x="1375900" y="1477635"/>
                </a:cubicBezTo>
                <a:cubicBezTo>
                  <a:pt x="1326576" y="1431103"/>
                  <a:pt x="1258233" y="1403350"/>
                  <a:pt x="1182574" y="1403350"/>
                </a:cubicBezTo>
                <a:cubicBezTo>
                  <a:pt x="1182574" y="1403350"/>
                  <a:pt x="1182574" y="1403350"/>
                  <a:pt x="501650" y="1403350"/>
                </a:cubicBezTo>
                <a:close/>
                <a:moveTo>
                  <a:pt x="7349808" y="1012825"/>
                </a:moveTo>
                <a:cubicBezTo>
                  <a:pt x="7297999" y="1012825"/>
                  <a:pt x="7251643" y="1033706"/>
                  <a:pt x="7218292" y="1067952"/>
                </a:cubicBezTo>
                <a:cubicBezTo>
                  <a:pt x="7184731" y="1102197"/>
                  <a:pt x="7164385" y="1149598"/>
                  <a:pt x="7164385" y="1202427"/>
                </a:cubicBezTo>
                <a:cubicBezTo>
                  <a:pt x="7164385" y="1255466"/>
                  <a:pt x="7184731" y="1302866"/>
                  <a:pt x="7218292" y="1336903"/>
                </a:cubicBezTo>
                <a:cubicBezTo>
                  <a:pt x="7251643" y="1371148"/>
                  <a:pt x="7297999" y="1392238"/>
                  <a:pt x="7349808" y="1392238"/>
                </a:cubicBezTo>
                <a:cubicBezTo>
                  <a:pt x="7401827" y="1392238"/>
                  <a:pt x="7448393" y="1371357"/>
                  <a:pt x="7481953" y="1337320"/>
                </a:cubicBezTo>
                <a:cubicBezTo>
                  <a:pt x="7515304" y="1303075"/>
                  <a:pt x="7535860" y="1255675"/>
                  <a:pt x="7535860" y="1202427"/>
                </a:cubicBezTo>
                <a:cubicBezTo>
                  <a:pt x="7535860" y="1149598"/>
                  <a:pt x="7515304" y="1102197"/>
                  <a:pt x="7481534" y="1067952"/>
                </a:cubicBezTo>
                <a:cubicBezTo>
                  <a:pt x="7447973" y="1033706"/>
                  <a:pt x="7401408" y="1012825"/>
                  <a:pt x="7349808" y="1012825"/>
                </a:cubicBezTo>
                <a:close/>
                <a:moveTo>
                  <a:pt x="10448922" y="946150"/>
                </a:moveTo>
                <a:lnTo>
                  <a:pt x="10552110" y="946150"/>
                </a:lnTo>
                <a:lnTo>
                  <a:pt x="10671172" y="1139825"/>
                </a:lnTo>
                <a:lnTo>
                  <a:pt x="10790235" y="1333501"/>
                </a:lnTo>
                <a:lnTo>
                  <a:pt x="10790235" y="946150"/>
                </a:lnTo>
                <a:lnTo>
                  <a:pt x="10869610" y="946150"/>
                </a:lnTo>
                <a:lnTo>
                  <a:pt x="10869610" y="1458913"/>
                </a:lnTo>
                <a:lnTo>
                  <a:pt x="10772772" y="1458913"/>
                </a:lnTo>
                <a:lnTo>
                  <a:pt x="10650535" y="1260475"/>
                </a:lnTo>
                <a:lnTo>
                  <a:pt x="10528297" y="1062038"/>
                </a:lnTo>
                <a:lnTo>
                  <a:pt x="10528297" y="1458913"/>
                </a:lnTo>
                <a:lnTo>
                  <a:pt x="10448922" y="1458913"/>
                </a:lnTo>
                <a:close/>
                <a:moveTo>
                  <a:pt x="10185397" y="946150"/>
                </a:moveTo>
                <a:lnTo>
                  <a:pt x="10267947" y="946150"/>
                </a:lnTo>
                <a:lnTo>
                  <a:pt x="10267947" y="1458913"/>
                </a:lnTo>
                <a:lnTo>
                  <a:pt x="10185397" y="1458913"/>
                </a:lnTo>
                <a:close/>
                <a:moveTo>
                  <a:pt x="9656760" y="946150"/>
                </a:moveTo>
                <a:lnTo>
                  <a:pt x="10059985" y="946150"/>
                </a:lnTo>
                <a:lnTo>
                  <a:pt x="10059985" y="1022350"/>
                </a:lnTo>
                <a:lnTo>
                  <a:pt x="9899648" y="1022350"/>
                </a:lnTo>
                <a:lnTo>
                  <a:pt x="9899648" y="1458913"/>
                </a:lnTo>
                <a:lnTo>
                  <a:pt x="9817098" y="1458913"/>
                </a:lnTo>
                <a:lnTo>
                  <a:pt x="9817098" y="1022350"/>
                </a:lnTo>
                <a:lnTo>
                  <a:pt x="9656760" y="1022350"/>
                </a:lnTo>
                <a:close/>
                <a:moveTo>
                  <a:pt x="9336085" y="946150"/>
                </a:moveTo>
                <a:lnTo>
                  <a:pt x="9418635" y="946150"/>
                </a:lnTo>
                <a:lnTo>
                  <a:pt x="9418635" y="1382713"/>
                </a:lnTo>
                <a:lnTo>
                  <a:pt x="9671048" y="1382713"/>
                </a:lnTo>
                <a:lnTo>
                  <a:pt x="9671048" y="1458913"/>
                </a:lnTo>
                <a:lnTo>
                  <a:pt x="9336085" y="1458913"/>
                </a:lnTo>
                <a:close/>
                <a:moveTo>
                  <a:pt x="8766172" y="946150"/>
                </a:moveTo>
                <a:cubicBezTo>
                  <a:pt x="8848414" y="946150"/>
                  <a:pt x="8848414" y="946150"/>
                  <a:pt x="8848414" y="946150"/>
                </a:cubicBezTo>
                <a:cubicBezTo>
                  <a:pt x="8848414" y="1260391"/>
                  <a:pt x="8848414" y="1260391"/>
                  <a:pt x="8848414" y="1260391"/>
                </a:cubicBezTo>
                <a:cubicBezTo>
                  <a:pt x="8848414" y="1297706"/>
                  <a:pt x="8861356" y="1331038"/>
                  <a:pt x="8883900" y="1355146"/>
                </a:cubicBezTo>
                <a:cubicBezTo>
                  <a:pt x="8906443" y="1379044"/>
                  <a:pt x="8939006" y="1393718"/>
                  <a:pt x="8978249" y="1393718"/>
                </a:cubicBezTo>
                <a:cubicBezTo>
                  <a:pt x="9017074" y="1393718"/>
                  <a:pt x="9049219" y="1379044"/>
                  <a:pt x="9071972" y="1355146"/>
                </a:cubicBezTo>
                <a:cubicBezTo>
                  <a:pt x="9094515" y="1331038"/>
                  <a:pt x="9107457" y="1297706"/>
                  <a:pt x="9107457" y="1260391"/>
                </a:cubicBezTo>
                <a:cubicBezTo>
                  <a:pt x="9107457" y="946150"/>
                  <a:pt x="9107457" y="946150"/>
                  <a:pt x="9107457" y="946150"/>
                </a:cubicBezTo>
                <a:cubicBezTo>
                  <a:pt x="9188447" y="946150"/>
                  <a:pt x="9188447" y="946150"/>
                  <a:pt x="9188447" y="946150"/>
                </a:cubicBezTo>
                <a:cubicBezTo>
                  <a:pt x="9188447" y="1261230"/>
                  <a:pt x="9188447" y="1261230"/>
                  <a:pt x="9188447" y="1261230"/>
                </a:cubicBezTo>
                <a:cubicBezTo>
                  <a:pt x="9188447" y="1321185"/>
                  <a:pt x="9166112" y="1373384"/>
                  <a:pt x="9128539" y="1410489"/>
                </a:cubicBezTo>
                <a:cubicBezTo>
                  <a:pt x="9090758" y="1447804"/>
                  <a:pt x="9038156" y="1470025"/>
                  <a:pt x="8977623" y="1470025"/>
                </a:cubicBezTo>
                <a:cubicBezTo>
                  <a:pt x="8917089" y="1470025"/>
                  <a:pt x="8864278" y="1447804"/>
                  <a:pt x="8826497" y="1410489"/>
                </a:cubicBezTo>
                <a:cubicBezTo>
                  <a:pt x="8788716" y="1373384"/>
                  <a:pt x="8766172" y="1321185"/>
                  <a:pt x="8766172" y="1261230"/>
                </a:cubicBezTo>
                <a:cubicBezTo>
                  <a:pt x="8766172" y="946150"/>
                  <a:pt x="8766172" y="946150"/>
                  <a:pt x="8766172" y="946150"/>
                </a:cubicBezTo>
                <a:close/>
                <a:moveTo>
                  <a:pt x="7737472" y="946150"/>
                </a:moveTo>
                <a:lnTo>
                  <a:pt x="7839072" y="946150"/>
                </a:lnTo>
                <a:lnTo>
                  <a:pt x="7958134" y="1139825"/>
                </a:lnTo>
                <a:lnTo>
                  <a:pt x="8077197" y="1333501"/>
                </a:lnTo>
                <a:lnTo>
                  <a:pt x="8077197" y="946150"/>
                </a:lnTo>
                <a:lnTo>
                  <a:pt x="8156572" y="946150"/>
                </a:lnTo>
                <a:lnTo>
                  <a:pt x="8156572" y="1458913"/>
                </a:lnTo>
                <a:lnTo>
                  <a:pt x="8061322" y="1458913"/>
                </a:lnTo>
                <a:lnTo>
                  <a:pt x="7939084" y="1260475"/>
                </a:lnTo>
                <a:lnTo>
                  <a:pt x="7815259" y="1062038"/>
                </a:lnTo>
                <a:lnTo>
                  <a:pt x="7815259" y="1458913"/>
                </a:lnTo>
                <a:lnTo>
                  <a:pt x="7737472" y="1458913"/>
                </a:lnTo>
                <a:close/>
                <a:moveTo>
                  <a:pt x="11253544" y="936625"/>
                </a:moveTo>
                <a:cubicBezTo>
                  <a:pt x="11284280" y="936625"/>
                  <a:pt x="11313343" y="940389"/>
                  <a:pt x="11340315" y="948334"/>
                </a:cubicBezTo>
                <a:cubicBezTo>
                  <a:pt x="11367287" y="956071"/>
                  <a:pt x="11391959" y="967989"/>
                  <a:pt x="11414331" y="984090"/>
                </a:cubicBezTo>
                <a:cubicBezTo>
                  <a:pt x="11392795" y="1017545"/>
                  <a:pt x="11392795" y="1017545"/>
                  <a:pt x="11392795" y="1017545"/>
                </a:cubicBezTo>
                <a:cubicBezTo>
                  <a:pt x="11371260" y="1051209"/>
                  <a:pt x="11371260" y="1051209"/>
                  <a:pt x="11371260" y="1051209"/>
                </a:cubicBezTo>
                <a:cubicBezTo>
                  <a:pt x="11354114" y="1038036"/>
                  <a:pt x="11335715" y="1028627"/>
                  <a:pt x="11316270" y="1022354"/>
                </a:cubicBezTo>
                <a:cubicBezTo>
                  <a:pt x="11296616" y="1016290"/>
                  <a:pt x="11275498" y="1013363"/>
                  <a:pt x="11252917" y="1013363"/>
                </a:cubicBezTo>
                <a:cubicBezTo>
                  <a:pt x="11201273" y="1013363"/>
                  <a:pt x="11155483" y="1034063"/>
                  <a:pt x="11122657" y="1067936"/>
                </a:cubicBezTo>
                <a:cubicBezTo>
                  <a:pt x="11089622" y="1102019"/>
                  <a:pt x="11069549" y="1149692"/>
                  <a:pt x="11069549" y="1203221"/>
                </a:cubicBezTo>
                <a:cubicBezTo>
                  <a:pt x="11069549" y="1256958"/>
                  <a:pt x="11088785" y="1304631"/>
                  <a:pt x="11120984" y="1338923"/>
                </a:cubicBezTo>
                <a:cubicBezTo>
                  <a:pt x="11153393" y="1373214"/>
                  <a:pt x="11198346" y="1394124"/>
                  <a:pt x="11249990" y="1394124"/>
                </a:cubicBezTo>
                <a:cubicBezTo>
                  <a:pt x="11297452" y="1394124"/>
                  <a:pt x="11335924" y="1378860"/>
                  <a:pt x="11364360" y="1353350"/>
                </a:cubicBezTo>
                <a:cubicBezTo>
                  <a:pt x="11392795" y="1328050"/>
                  <a:pt x="11410986" y="1292295"/>
                  <a:pt x="11418095" y="1251521"/>
                </a:cubicBezTo>
                <a:cubicBezTo>
                  <a:pt x="11244136" y="1251521"/>
                  <a:pt x="11244136" y="1251521"/>
                  <a:pt x="11244136" y="1251521"/>
                </a:cubicBezTo>
                <a:cubicBezTo>
                  <a:pt x="11267971" y="1214303"/>
                  <a:pt x="11267971" y="1214303"/>
                  <a:pt x="11267971" y="1214303"/>
                </a:cubicBezTo>
                <a:cubicBezTo>
                  <a:pt x="11291598" y="1177084"/>
                  <a:pt x="11291598" y="1177084"/>
                  <a:pt x="11291598" y="1177084"/>
                </a:cubicBezTo>
                <a:cubicBezTo>
                  <a:pt x="11496083" y="1177084"/>
                  <a:pt x="11496083" y="1177084"/>
                  <a:pt x="11496083" y="1177084"/>
                </a:cubicBezTo>
                <a:cubicBezTo>
                  <a:pt x="11497338" y="1181057"/>
                  <a:pt x="11498174" y="1186911"/>
                  <a:pt x="11498802" y="1193393"/>
                </a:cubicBezTo>
                <a:cubicBezTo>
                  <a:pt x="11499429" y="1199875"/>
                  <a:pt x="11499847" y="1206984"/>
                  <a:pt x="11499847" y="1213466"/>
                </a:cubicBezTo>
                <a:cubicBezTo>
                  <a:pt x="11499847" y="1286231"/>
                  <a:pt x="11474339" y="1350214"/>
                  <a:pt x="11430222" y="1396215"/>
                </a:cubicBezTo>
                <a:cubicBezTo>
                  <a:pt x="11386105" y="1442216"/>
                  <a:pt x="11323379" y="1470025"/>
                  <a:pt x="11249154" y="1470025"/>
                </a:cubicBezTo>
                <a:cubicBezTo>
                  <a:pt x="11175137" y="1470025"/>
                  <a:pt x="11109066" y="1440334"/>
                  <a:pt x="11061813" y="1392242"/>
                </a:cubicBezTo>
                <a:cubicBezTo>
                  <a:pt x="11014351" y="1344150"/>
                  <a:pt x="10985497" y="1277449"/>
                  <a:pt x="10985497" y="1203221"/>
                </a:cubicBezTo>
                <a:cubicBezTo>
                  <a:pt x="10985497" y="1129201"/>
                  <a:pt x="11015187" y="1062500"/>
                  <a:pt x="11063695" y="1014408"/>
                </a:cubicBezTo>
                <a:cubicBezTo>
                  <a:pt x="11111994" y="966317"/>
                  <a:pt x="11179110" y="936625"/>
                  <a:pt x="11253544" y="936625"/>
                </a:cubicBezTo>
                <a:close/>
                <a:moveTo>
                  <a:pt x="8471697" y="936625"/>
                </a:moveTo>
                <a:cubicBezTo>
                  <a:pt x="8502452" y="936625"/>
                  <a:pt x="8530906" y="941434"/>
                  <a:pt x="8556850" y="949798"/>
                </a:cubicBezTo>
                <a:cubicBezTo>
                  <a:pt x="8582793" y="958162"/>
                  <a:pt x="8606225" y="970080"/>
                  <a:pt x="8626729" y="984717"/>
                </a:cubicBezTo>
                <a:cubicBezTo>
                  <a:pt x="8626729" y="984717"/>
                  <a:pt x="8626729" y="984717"/>
                  <a:pt x="8606225" y="1017336"/>
                </a:cubicBezTo>
                <a:cubicBezTo>
                  <a:pt x="8606225" y="1017336"/>
                  <a:pt x="8606225" y="1017336"/>
                  <a:pt x="8585722" y="1049745"/>
                </a:cubicBezTo>
                <a:cubicBezTo>
                  <a:pt x="8566474" y="1037409"/>
                  <a:pt x="8547644" y="1027581"/>
                  <a:pt x="8528605" y="1021099"/>
                </a:cubicBezTo>
                <a:cubicBezTo>
                  <a:pt x="8509775" y="1014617"/>
                  <a:pt x="8490736" y="1011063"/>
                  <a:pt x="8471070" y="1011063"/>
                </a:cubicBezTo>
                <a:cubicBezTo>
                  <a:pt x="8441151" y="1011063"/>
                  <a:pt x="8418974" y="1019217"/>
                  <a:pt x="8404328" y="1032181"/>
                </a:cubicBezTo>
                <a:cubicBezTo>
                  <a:pt x="8389683" y="1045354"/>
                  <a:pt x="8382570" y="1063755"/>
                  <a:pt x="8382570" y="1084246"/>
                </a:cubicBezTo>
                <a:cubicBezTo>
                  <a:pt x="8382570" y="1108292"/>
                  <a:pt x="8393449" y="1123556"/>
                  <a:pt x="8412697" y="1135474"/>
                </a:cubicBezTo>
                <a:cubicBezTo>
                  <a:pt x="8432155" y="1147183"/>
                  <a:pt x="8459772" y="1155338"/>
                  <a:pt x="8493038" y="1165165"/>
                </a:cubicBezTo>
                <a:cubicBezTo>
                  <a:pt x="8532789" y="1177293"/>
                  <a:pt x="8571704" y="1190257"/>
                  <a:pt x="8600786" y="1212421"/>
                </a:cubicBezTo>
                <a:cubicBezTo>
                  <a:pt x="8629658" y="1234585"/>
                  <a:pt x="8648697" y="1265740"/>
                  <a:pt x="8648697" y="1314250"/>
                </a:cubicBezTo>
                <a:cubicBezTo>
                  <a:pt x="8648697" y="1359205"/>
                  <a:pt x="8632169" y="1398097"/>
                  <a:pt x="8601413" y="1425906"/>
                </a:cubicBezTo>
                <a:cubicBezTo>
                  <a:pt x="8570658" y="1453507"/>
                  <a:pt x="8525467" y="1470025"/>
                  <a:pt x="8468140" y="1470025"/>
                </a:cubicBezTo>
                <a:cubicBezTo>
                  <a:pt x="8427552" y="1470025"/>
                  <a:pt x="8393031" y="1463125"/>
                  <a:pt x="8363531" y="1452461"/>
                </a:cubicBezTo>
                <a:cubicBezTo>
                  <a:pt x="8333821" y="1441797"/>
                  <a:pt x="8308715" y="1427161"/>
                  <a:pt x="8286747" y="1411479"/>
                </a:cubicBezTo>
                <a:cubicBezTo>
                  <a:pt x="8286747" y="1411479"/>
                  <a:pt x="8286747" y="1411479"/>
                  <a:pt x="8307251" y="1379069"/>
                </a:cubicBezTo>
                <a:cubicBezTo>
                  <a:pt x="8307251" y="1379069"/>
                  <a:pt x="8307251" y="1379069"/>
                  <a:pt x="8327754" y="1346450"/>
                </a:cubicBezTo>
                <a:cubicBezTo>
                  <a:pt x="8349931" y="1360669"/>
                  <a:pt x="8372318" y="1373005"/>
                  <a:pt x="8395541" y="1381578"/>
                </a:cubicBezTo>
                <a:cubicBezTo>
                  <a:pt x="8418765" y="1390360"/>
                  <a:pt x="8442825" y="1395378"/>
                  <a:pt x="8468768" y="1395378"/>
                </a:cubicBezTo>
                <a:cubicBezTo>
                  <a:pt x="8500569" y="1395378"/>
                  <a:pt x="8525048" y="1387224"/>
                  <a:pt x="8541367" y="1373633"/>
                </a:cubicBezTo>
                <a:cubicBezTo>
                  <a:pt x="8557686" y="1360041"/>
                  <a:pt x="8566055" y="1341014"/>
                  <a:pt x="8566055" y="1319477"/>
                </a:cubicBezTo>
                <a:cubicBezTo>
                  <a:pt x="8566055" y="1295640"/>
                  <a:pt x="8554967" y="1280376"/>
                  <a:pt x="8535509" y="1268458"/>
                </a:cubicBezTo>
                <a:cubicBezTo>
                  <a:pt x="8516261" y="1256540"/>
                  <a:pt x="8488644" y="1248176"/>
                  <a:pt x="8455587" y="1238348"/>
                </a:cubicBezTo>
                <a:cubicBezTo>
                  <a:pt x="8415417" y="1226221"/>
                  <a:pt x="8376502" y="1213466"/>
                  <a:pt x="8347630" y="1191511"/>
                </a:cubicBezTo>
                <a:cubicBezTo>
                  <a:pt x="8318758" y="1169556"/>
                  <a:pt x="8299928" y="1138192"/>
                  <a:pt x="8299928" y="1089264"/>
                </a:cubicBezTo>
                <a:cubicBezTo>
                  <a:pt x="8299928" y="1044727"/>
                  <a:pt x="8315829" y="1006463"/>
                  <a:pt x="8345329" y="979489"/>
                </a:cubicBezTo>
                <a:cubicBezTo>
                  <a:pt x="8374828" y="952516"/>
                  <a:pt x="8417718" y="936625"/>
                  <a:pt x="8471697" y="936625"/>
                </a:cubicBezTo>
                <a:close/>
                <a:moveTo>
                  <a:pt x="7349808" y="936625"/>
                </a:moveTo>
                <a:cubicBezTo>
                  <a:pt x="7424849" y="936625"/>
                  <a:pt x="7492344" y="966526"/>
                  <a:pt x="7541183" y="1014826"/>
                </a:cubicBezTo>
                <a:cubicBezTo>
                  <a:pt x="7590023" y="1063127"/>
                  <a:pt x="7619997" y="1129828"/>
                  <a:pt x="7619997" y="1203221"/>
                </a:cubicBezTo>
                <a:cubicBezTo>
                  <a:pt x="7619997" y="1276613"/>
                  <a:pt x="7590023" y="1343314"/>
                  <a:pt x="7541183" y="1391615"/>
                </a:cubicBezTo>
                <a:cubicBezTo>
                  <a:pt x="7492344" y="1440125"/>
                  <a:pt x="7424849" y="1470025"/>
                  <a:pt x="7349808" y="1470025"/>
                </a:cubicBezTo>
                <a:cubicBezTo>
                  <a:pt x="7274767" y="1470025"/>
                  <a:pt x="7207272" y="1440125"/>
                  <a:pt x="7158642" y="1391615"/>
                </a:cubicBezTo>
                <a:cubicBezTo>
                  <a:pt x="7110012" y="1343314"/>
                  <a:pt x="7080247" y="1276613"/>
                  <a:pt x="7080247" y="1203221"/>
                </a:cubicBezTo>
                <a:cubicBezTo>
                  <a:pt x="7080247" y="1129828"/>
                  <a:pt x="7110012" y="1063127"/>
                  <a:pt x="7158642" y="1014826"/>
                </a:cubicBezTo>
                <a:cubicBezTo>
                  <a:pt x="7207272" y="966526"/>
                  <a:pt x="7274767" y="936625"/>
                  <a:pt x="7349808" y="936625"/>
                </a:cubicBezTo>
                <a:close/>
                <a:moveTo>
                  <a:pt x="6837427" y="936625"/>
                </a:moveTo>
                <a:cubicBezTo>
                  <a:pt x="6874092" y="936625"/>
                  <a:pt x="6904891" y="941852"/>
                  <a:pt x="6932756" y="951680"/>
                </a:cubicBezTo>
                <a:cubicBezTo>
                  <a:pt x="6960412" y="961507"/>
                  <a:pt x="6984925" y="975726"/>
                  <a:pt x="7008810" y="993499"/>
                </a:cubicBezTo>
                <a:cubicBezTo>
                  <a:pt x="7008810" y="993499"/>
                  <a:pt x="7008810" y="993499"/>
                  <a:pt x="6987439" y="1026745"/>
                </a:cubicBezTo>
                <a:cubicBezTo>
                  <a:pt x="6987439" y="1026745"/>
                  <a:pt x="6987439" y="1026745"/>
                  <a:pt x="6966278" y="1059991"/>
                </a:cubicBezTo>
                <a:cubicBezTo>
                  <a:pt x="6946584" y="1044727"/>
                  <a:pt x="6926680" y="1032809"/>
                  <a:pt x="6904891" y="1024863"/>
                </a:cubicBezTo>
                <a:cubicBezTo>
                  <a:pt x="6883101" y="1016708"/>
                  <a:pt x="6859845" y="1012526"/>
                  <a:pt x="6833027" y="1012526"/>
                </a:cubicBezTo>
                <a:cubicBezTo>
                  <a:pt x="6782115" y="1012526"/>
                  <a:pt x="6736441" y="1033436"/>
                  <a:pt x="6703338" y="1067727"/>
                </a:cubicBezTo>
                <a:cubicBezTo>
                  <a:pt x="6670444" y="1102019"/>
                  <a:pt x="6649912" y="1149483"/>
                  <a:pt x="6649912" y="1203221"/>
                </a:cubicBezTo>
                <a:cubicBezTo>
                  <a:pt x="6649912" y="1256958"/>
                  <a:pt x="6670444" y="1304631"/>
                  <a:pt x="6703338" y="1338923"/>
                </a:cubicBezTo>
                <a:cubicBezTo>
                  <a:pt x="6736441" y="1373214"/>
                  <a:pt x="6782115" y="1393915"/>
                  <a:pt x="6833027" y="1393915"/>
                </a:cubicBezTo>
                <a:cubicBezTo>
                  <a:pt x="6859845" y="1393915"/>
                  <a:pt x="6883101" y="1389733"/>
                  <a:pt x="6904891" y="1381787"/>
                </a:cubicBezTo>
                <a:cubicBezTo>
                  <a:pt x="6926680" y="1373633"/>
                  <a:pt x="6946584" y="1361923"/>
                  <a:pt x="6966278" y="1346450"/>
                </a:cubicBezTo>
                <a:cubicBezTo>
                  <a:pt x="6966278" y="1346450"/>
                  <a:pt x="6966278" y="1346450"/>
                  <a:pt x="6987439" y="1379696"/>
                </a:cubicBezTo>
                <a:cubicBezTo>
                  <a:pt x="6987439" y="1379696"/>
                  <a:pt x="6987439" y="1379696"/>
                  <a:pt x="7008810" y="1412942"/>
                </a:cubicBezTo>
                <a:cubicBezTo>
                  <a:pt x="6984925" y="1430924"/>
                  <a:pt x="6960412" y="1445143"/>
                  <a:pt x="6932756" y="1454970"/>
                </a:cubicBezTo>
                <a:cubicBezTo>
                  <a:pt x="6904891" y="1464589"/>
                  <a:pt x="6874092" y="1470025"/>
                  <a:pt x="6837427" y="1470025"/>
                </a:cubicBezTo>
                <a:cubicBezTo>
                  <a:pt x="6761373" y="1470025"/>
                  <a:pt x="6693491" y="1440334"/>
                  <a:pt x="6644674" y="1392242"/>
                </a:cubicBezTo>
                <a:cubicBezTo>
                  <a:pt x="6595648" y="1344150"/>
                  <a:pt x="6565897" y="1277449"/>
                  <a:pt x="6565897" y="1203221"/>
                </a:cubicBezTo>
                <a:cubicBezTo>
                  <a:pt x="6565897" y="1129201"/>
                  <a:pt x="6595648" y="1062500"/>
                  <a:pt x="6644674" y="1014408"/>
                </a:cubicBezTo>
                <a:cubicBezTo>
                  <a:pt x="6693491" y="966107"/>
                  <a:pt x="6761373" y="936625"/>
                  <a:pt x="6837427" y="936625"/>
                </a:cubicBezTo>
                <a:close/>
                <a:moveTo>
                  <a:pt x="501650" y="477838"/>
                </a:moveTo>
                <a:cubicBezTo>
                  <a:pt x="501650" y="477838"/>
                  <a:pt x="501650" y="477838"/>
                  <a:pt x="501650" y="981076"/>
                </a:cubicBezTo>
                <a:cubicBezTo>
                  <a:pt x="501650" y="981076"/>
                  <a:pt x="501650" y="981076"/>
                  <a:pt x="786010" y="981076"/>
                </a:cubicBezTo>
                <a:cubicBezTo>
                  <a:pt x="786010" y="981076"/>
                  <a:pt x="786010" y="981076"/>
                  <a:pt x="1070579" y="981076"/>
                </a:cubicBezTo>
                <a:cubicBezTo>
                  <a:pt x="1142870" y="981076"/>
                  <a:pt x="1207013" y="953710"/>
                  <a:pt x="1253188" y="908588"/>
                </a:cubicBezTo>
                <a:cubicBezTo>
                  <a:pt x="1299153" y="863466"/>
                  <a:pt x="1327150" y="800169"/>
                  <a:pt x="1327150" y="727681"/>
                </a:cubicBezTo>
                <a:cubicBezTo>
                  <a:pt x="1327150" y="655402"/>
                  <a:pt x="1299153" y="592942"/>
                  <a:pt x="1253188" y="548446"/>
                </a:cubicBezTo>
                <a:cubicBezTo>
                  <a:pt x="1207013" y="503951"/>
                  <a:pt x="1142870" y="477838"/>
                  <a:pt x="1070579" y="477838"/>
                </a:cubicBezTo>
                <a:cubicBezTo>
                  <a:pt x="1070579" y="477838"/>
                  <a:pt x="1070579" y="477838"/>
                  <a:pt x="501650" y="477838"/>
                </a:cubicBezTo>
                <a:close/>
                <a:moveTo>
                  <a:pt x="6675435" y="336550"/>
                </a:moveTo>
                <a:cubicBezTo>
                  <a:pt x="6675435" y="487363"/>
                  <a:pt x="6675435" y="487363"/>
                  <a:pt x="6675435" y="487363"/>
                </a:cubicBezTo>
                <a:cubicBezTo>
                  <a:pt x="6808467" y="487363"/>
                  <a:pt x="6808467" y="487363"/>
                  <a:pt x="6808467" y="487363"/>
                </a:cubicBezTo>
                <a:cubicBezTo>
                  <a:pt x="6831475" y="487363"/>
                  <a:pt x="6851346" y="478985"/>
                  <a:pt x="6865570" y="465370"/>
                </a:cubicBezTo>
                <a:cubicBezTo>
                  <a:pt x="6879793" y="451755"/>
                  <a:pt x="6888160" y="432903"/>
                  <a:pt x="6888160" y="411957"/>
                </a:cubicBezTo>
                <a:cubicBezTo>
                  <a:pt x="6888160" y="390801"/>
                  <a:pt x="6879793" y="371949"/>
                  <a:pt x="6865570" y="358334"/>
                </a:cubicBezTo>
                <a:cubicBezTo>
                  <a:pt x="6851346" y="344719"/>
                  <a:pt x="6831475" y="336550"/>
                  <a:pt x="6808467" y="336550"/>
                </a:cubicBezTo>
                <a:cubicBezTo>
                  <a:pt x="6675435" y="336550"/>
                  <a:pt x="6675435" y="336550"/>
                  <a:pt x="6675435" y="336550"/>
                </a:cubicBezTo>
                <a:close/>
                <a:moveTo>
                  <a:pt x="6675435" y="122238"/>
                </a:moveTo>
                <a:cubicBezTo>
                  <a:pt x="6675435" y="265113"/>
                  <a:pt x="6675435" y="265113"/>
                  <a:pt x="6675435" y="265113"/>
                </a:cubicBezTo>
                <a:cubicBezTo>
                  <a:pt x="6795279" y="265113"/>
                  <a:pt x="6795279" y="265113"/>
                  <a:pt x="6795279" y="265113"/>
                </a:cubicBezTo>
                <a:cubicBezTo>
                  <a:pt x="6816822" y="265113"/>
                  <a:pt x="6835228" y="257396"/>
                  <a:pt x="6848404" y="244673"/>
                </a:cubicBezTo>
                <a:cubicBezTo>
                  <a:pt x="6861372" y="231949"/>
                  <a:pt x="6869110" y="214012"/>
                  <a:pt x="6869110" y="193571"/>
                </a:cubicBezTo>
                <a:cubicBezTo>
                  <a:pt x="6869110" y="173131"/>
                  <a:pt x="6861372" y="155402"/>
                  <a:pt x="6848404" y="142679"/>
                </a:cubicBezTo>
                <a:cubicBezTo>
                  <a:pt x="6835228" y="129747"/>
                  <a:pt x="6816822" y="122238"/>
                  <a:pt x="6795279" y="122238"/>
                </a:cubicBezTo>
                <a:cubicBezTo>
                  <a:pt x="6675435" y="122238"/>
                  <a:pt x="6675435" y="122238"/>
                  <a:pt x="6675435" y="122238"/>
                </a:cubicBezTo>
                <a:close/>
                <a:moveTo>
                  <a:pt x="8850791" y="114300"/>
                </a:moveTo>
                <a:cubicBezTo>
                  <a:pt x="8799203" y="114300"/>
                  <a:pt x="8753045" y="135269"/>
                  <a:pt x="8719837" y="169657"/>
                </a:cubicBezTo>
                <a:cubicBezTo>
                  <a:pt x="8686419" y="204046"/>
                  <a:pt x="8666160" y="251645"/>
                  <a:pt x="8666160" y="304905"/>
                </a:cubicBezTo>
                <a:cubicBezTo>
                  <a:pt x="8666160" y="357956"/>
                  <a:pt x="8686419" y="405554"/>
                  <a:pt x="8719837" y="439943"/>
                </a:cubicBezTo>
                <a:cubicBezTo>
                  <a:pt x="8753045" y="474332"/>
                  <a:pt x="8799203" y="495300"/>
                  <a:pt x="8850791" y="495300"/>
                </a:cubicBezTo>
                <a:cubicBezTo>
                  <a:pt x="8902588" y="495300"/>
                  <a:pt x="8948954" y="474541"/>
                  <a:pt x="8982163" y="440153"/>
                </a:cubicBezTo>
                <a:cubicBezTo>
                  <a:pt x="9015580" y="405974"/>
                  <a:pt x="9036048" y="358375"/>
                  <a:pt x="9036048" y="304905"/>
                </a:cubicBezTo>
                <a:cubicBezTo>
                  <a:pt x="9036048" y="251645"/>
                  <a:pt x="9015371" y="204046"/>
                  <a:pt x="8981954" y="169657"/>
                </a:cubicBezTo>
                <a:cubicBezTo>
                  <a:pt x="8948536" y="135269"/>
                  <a:pt x="8902170" y="114300"/>
                  <a:pt x="8850791" y="114300"/>
                </a:cubicBezTo>
                <a:close/>
                <a:moveTo>
                  <a:pt x="7335415" y="114300"/>
                </a:moveTo>
                <a:cubicBezTo>
                  <a:pt x="7283845" y="114300"/>
                  <a:pt x="7237515" y="135269"/>
                  <a:pt x="7203974" y="169657"/>
                </a:cubicBezTo>
                <a:cubicBezTo>
                  <a:pt x="7170642" y="204046"/>
                  <a:pt x="7150097" y="251645"/>
                  <a:pt x="7150097" y="304905"/>
                </a:cubicBezTo>
                <a:cubicBezTo>
                  <a:pt x="7150097" y="357956"/>
                  <a:pt x="7170642" y="405554"/>
                  <a:pt x="7203974" y="439943"/>
                </a:cubicBezTo>
                <a:cubicBezTo>
                  <a:pt x="7237515" y="474332"/>
                  <a:pt x="7283845" y="495300"/>
                  <a:pt x="7335415" y="495300"/>
                </a:cubicBezTo>
                <a:cubicBezTo>
                  <a:pt x="7387405" y="495300"/>
                  <a:pt x="7433944" y="474541"/>
                  <a:pt x="7467486" y="440153"/>
                </a:cubicBezTo>
                <a:cubicBezTo>
                  <a:pt x="7501028" y="405974"/>
                  <a:pt x="7521572" y="358375"/>
                  <a:pt x="7521572" y="304905"/>
                </a:cubicBezTo>
                <a:cubicBezTo>
                  <a:pt x="7521572" y="251645"/>
                  <a:pt x="7500818" y="204046"/>
                  <a:pt x="7467067" y="169657"/>
                </a:cubicBezTo>
                <a:cubicBezTo>
                  <a:pt x="7433525" y="135269"/>
                  <a:pt x="7386986" y="114300"/>
                  <a:pt x="7335415" y="114300"/>
                </a:cubicBezTo>
                <a:close/>
                <a:moveTo>
                  <a:pt x="9237660" y="49213"/>
                </a:moveTo>
                <a:lnTo>
                  <a:pt x="9339260" y="49213"/>
                </a:lnTo>
                <a:lnTo>
                  <a:pt x="9458322" y="242888"/>
                </a:lnTo>
                <a:lnTo>
                  <a:pt x="9578972" y="436563"/>
                </a:lnTo>
                <a:lnTo>
                  <a:pt x="9578972" y="49213"/>
                </a:lnTo>
                <a:lnTo>
                  <a:pt x="9656760" y="49213"/>
                </a:lnTo>
                <a:lnTo>
                  <a:pt x="9656760" y="560388"/>
                </a:lnTo>
                <a:lnTo>
                  <a:pt x="9561510" y="560388"/>
                </a:lnTo>
                <a:lnTo>
                  <a:pt x="9439272" y="363538"/>
                </a:lnTo>
                <a:lnTo>
                  <a:pt x="9317035" y="165101"/>
                </a:lnTo>
                <a:lnTo>
                  <a:pt x="9317035" y="560388"/>
                </a:lnTo>
                <a:lnTo>
                  <a:pt x="9237660" y="560388"/>
                </a:lnTo>
                <a:close/>
                <a:moveTo>
                  <a:pt x="8126410" y="49213"/>
                </a:moveTo>
                <a:lnTo>
                  <a:pt x="8529635" y="49213"/>
                </a:lnTo>
                <a:lnTo>
                  <a:pt x="8529635" y="125413"/>
                </a:lnTo>
                <a:lnTo>
                  <a:pt x="8369298" y="125413"/>
                </a:lnTo>
                <a:lnTo>
                  <a:pt x="8369298" y="560388"/>
                </a:lnTo>
                <a:lnTo>
                  <a:pt x="8285160" y="560388"/>
                </a:lnTo>
                <a:lnTo>
                  <a:pt x="8285160" y="125413"/>
                </a:lnTo>
                <a:lnTo>
                  <a:pt x="8126410" y="125413"/>
                </a:lnTo>
                <a:close/>
                <a:moveTo>
                  <a:pt x="6592885" y="49213"/>
                </a:moveTo>
                <a:cubicBezTo>
                  <a:pt x="6795851" y="49213"/>
                  <a:pt x="6795851" y="49213"/>
                  <a:pt x="6795851" y="49213"/>
                </a:cubicBezTo>
                <a:cubicBezTo>
                  <a:pt x="6840537" y="49213"/>
                  <a:pt x="6879794" y="63633"/>
                  <a:pt x="6907775" y="87875"/>
                </a:cubicBezTo>
                <a:cubicBezTo>
                  <a:pt x="6935756" y="112117"/>
                  <a:pt x="6952670" y="146182"/>
                  <a:pt x="6952670" y="185680"/>
                </a:cubicBezTo>
                <a:cubicBezTo>
                  <a:pt x="6952670" y="208041"/>
                  <a:pt x="6946823" y="228103"/>
                  <a:pt x="6936382" y="245658"/>
                </a:cubicBezTo>
                <a:cubicBezTo>
                  <a:pt x="6925733" y="263004"/>
                  <a:pt x="6910698" y="277633"/>
                  <a:pt x="6892114" y="288709"/>
                </a:cubicBezTo>
                <a:cubicBezTo>
                  <a:pt x="6916963" y="300621"/>
                  <a:pt x="6937009" y="318176"/>
                  <a:pt x="6950791" y="339492"/>
                </a:cubicBezTo>
                <a:cubicBezTo>
                  <a:pt x="6964572" y="360808"/>
                  <a:pt x="6972298" y="385677"/>
                  <a:pt x="6972298" y="412845"/>
                </a:cubicBezTo>
                <a:cubicBezTo>
                  <a:pt x="6972298" y="454015"/>
                  <a:pt x="6955384" y="491005"/>
                  <a:pt x="6926359" y="517546"/>
                </a:cubicBezTo>
                <a:cubicBezTo>
                  <a:pt x="6897543" y="544087"/>
                  <a:pt x="6856616" y="560388"/>
                  <a:pt x="6808798" y="560388"/>
                </a:cubicBezTo>
                <a:cubicBezTo>
                  <a:pt x="6592885" y="560388"/>
                  <a:pt x="6592885" y="560388"/>
                  <a:pt x="6592885" y="560388"/>
                </a:cubicBezTo>
                <a:cubicBezTo>
                  <a:pt x="6592885" y="49213"/>
                  <a:pt x="6592885" y="49213"/>
                  <a:pt x="6592885" y="49213"/>
                </a:cubicBezTo>
                <a:close/>
                <a:moveTo>
                  <a:pt x="8850790" y="38100"/>
                </a:moveTo>
                <a:cubicBezTo>
                  <a:pt x="8925610" y="38100"/>
                  <a:pt x="8992907" y="68001"/>
                  <a:pt x="9041603" y="116301"/>
                </a:cubicBezTo>
                <a:cubicBezTo>
                  <a:pt x="9090299" y="164602"/>
                  <a:pt x="9120185" y="231303"/>
                  <a:pt x="9120185" y="304905"/>
                </a:cubicBezTo>
                <a:cubicBezTo>
                  <a:pt x="9120185" y="378297"/>
                  <a:pt x="9090299" y="444998"/>
                  <a:pt x="9041603" y="493090"/>
                </a:cubicBezTo>
                <a:cubicBezTo>
                  <a:pt x="8992907" y="541600"/>
                  <a:pt x="8925610" y="571500"/>
                  <a:pt x="8850790" y="571500"/>
                </a:cubicBezTo>
                <a:cubicBezTo>
                  <a:pt x="8775761" y="571500"/>
                  <a:pt x="8708673" y="541600"/>
                  <a:pt x="8660186" y="493090"/>
                </a:cubicBezTo>
                <a:cubicBezTo>
                  <a:pt x="8611699" y="444998"/>
                  <a:pt x="8582022" y="378297"/>
                  <a:pt x="8582022" y="304905"/>
                </a:cubicBezTo>
                <a:cubicBezTo>
                  <a:pt x="8582022" y="231303"/>
                  <a:pt x="8611699" y="164602"/>
                  <a:pt x="8660186" y="116301"/>
                </a:cubicBezTo>
                <a:cubicBezTo>
                  <a:pt x="8708673" y="68001"/>
                  <a:pt x="8775761" y="38100"/>
                  <a:pt x="8850790" y="38100"/>
                </a:cubicBezTo>
                <a:close/>
                <a:moveTo>
                  <a:pt x="7870035" y="38100"/>
                </a:moveTo>
                <a:cubicBezTo>
                  <a:pt x="7871499" y="38100"/>
                  <a:pt x="7871499" y="38100"/>
                  <a:pt x="7871499" y="38100"/>
                </a:cubicBezTo>
                <a:cubicBezTo>
                  <a:pt x="7901627" y="38309"/>
                  <a:pt x="7929663" y="42909"/>
                  <a:pt x="7955187" y="51273"/>
                </a:cubicBezTo>
                <a:cubicBezTo>
                  <a:pt x="7981131" y="59637"/>
                  <a:pt x="8004563" y="71764"/>
                  <a:pt x="8025067" y="86401"/>
                </a:cubicBezTo>
                <a:cubicBezTo>
                  <a:pt x="8004563" y="118811"/>
                  <a:pt x="8004563" y="118811"/>
                  <a:pt x="8004563" y="118811"/>
                </a:cubicBezTo>
                <a:cubicBezTo>
                  <a:pt x="7984060" y="151429"/>
                  <a:pt x="7984060" y="151429"/>
                  <a:pt x="7984060" y="151429"/>
                </a:cubicBezTo>
                <a:cubicBezTo>
                  <a:pt x="7964811" y="138884"/>
                  <a:pt x="7945982" y="129265"/>
                  <a:pt x="7926943" y="122574"/>
                </a:cubicBezTo>
                <a:cubicBezTo>
                  <a:pt x="7908113" y="116092"/>
                  <a:pt x="7889074" y="112538"/>
                  <a:pt x="7869198" y="112538"/>
                </a:cubicBezTo>
                <a:cubicBezTo>
                  <a:pt x="7839280" y="112538"/>
                  <a:pt x="7817312" y="120692"/>
                  <a:pt x="7802666" y="133865"/>
                </a:cubicBezTo>
                <a:cubicBezTo>
                  <a:pt x="7788021" y="147038"/>
                  <a:pt x="7780907" y="165230"/>
                  <a:pt x="7780907" y="185721"/>
                </a:cubicBezTo>
                <a:cubicBezTo>
                  <a:pt x="7780907" y="209767"/>
                  <a:pt x="7791787" y="225031"/>
                  <a:pt x="7811035" y="236949"/>
                </a:cubicBezTo>
                <a:cubicBezTo>
                  <a:pt x="7830283" y="248658"/>
                  <a:pt x="7857900" y="257022"/>
                  <a:pt x="7891166" y="266849"/>
                </a:cubicBezTo>
                <a:cubicBezTo>
                  <a:pt x="7931127" y="278977"/>
                  <a:pt x="7970042" y="291941"/>
                  <a:pt x="7998914" y="313896"/>
                </a:cubicBezTo>
                <a:cubicBezTo>
                  <a:pt x="8027996" y="336060"/>
                  <a:pt x="8047035" y="367424"/>
                  <a:pt x="8047035" y="415934"/>
                </a:cubicBezTo>
                <a:cubicBezTo>
                  <a:pt x="8047035" y="460889"/>
                  <a:pt x="8030506" y="499781"/>
                  <a:pt x="7999751" y="527381"/>
                </a:cubicBezTo>
                <a:cubicBezTo>
                  <a:pt x="7968787" y="554982"/>
                  <a:pt x="7923804" y="571500"/>
                  <a:pt x="7866478" y="571500"/>
                </a:cubicBezTo>
                <a:cubicBezTo>
                  <a:pt x="7825890" y="571500"/>
                  <a:pt x="7791368" y="564809"/>
                  <a:pt x="7761659" y="554145"/>
                </a:cubicBezTo>
                <a:cubicBezTo>
                  <a:pt x="7731950" y="543272"/>
                  <a:pt x="7707053" y="528845"/>
                  <a:pt x="7685085" y="512954"/>
                </a:cubicBezTo>
                <a:cubicBezTo>
                  <a:pt x="7725883" y="447925"/>
                  <a:pt x="7725883" y="447925"/>
                  <a:pt x="7725883" y="447925"/>
                </a:cubicBezTo>
                <a:cubicBezTo>
                  <a:pt x="7748269" y="462353"/>
                  <a:pt x="7770656" y="474480"/>
                  <a:pt x="7793879" y="483053"/>
                </a:cubicBezTo>
                <a:cubicBezTo>
                  <a:pt x="7816893" y="491835"/>
                  <a:pt x="7841163" y="497063"/>
                  <a:pt x="7867106" y="497063"/>
                </a:cubicBezTo>
                <a:cubicBezTo>
                  <a:pt x="7898907" y="497063"/>
                  <a:pt x="7923177" y="488699"/>
                  <a:pt x="7939496" y="475108"/>
                </a:cubicBezTo>
                <a:cubicBezTo>
                  <a:pt x="7956024" y="461516"/>
                  <a:pt x="7964393" y="442489"/>
                  <a:pt x="7964393" y="420952"/>
                </a:cubicBezTo>
                <a:cubicBezTo>
                  <a:pt x="7964393" y="397324"/>
                  <a:pt x="7953095" y="381851"/>
                  <a:pt x="7933847" y="369933"/>
                </a:cubicBezTo>
                <a:cubicBezTo>
                  <a:pt x="7914389" y="358224"/>
                  <a:pt x="7886982" y="349860"/>
                  <a:pt x="7853925" y="339823"/>
                </a:cubicBezTo>
                <a:cubicBezTo>
                  <a:pt x="7813755" y="327696"/>
                  <a:pt x="7774840" y="314941"/>
                  <a:pt x="7745968" y="292986"/>
                </a:cubicBezTo>
                <a:cubicBezTo>
                  <a:pt x="7717095" y="271031"/>
                  <a:pt x="7698266" y="239667"/>
                  <a:pt x="7698266" y="190739"/>
                </a:cubicBezTo>
                <a:cubicBezTo>
                  <a:pt x="7698266" y="146202"/>
                  <a:pt x="7714166" y="107938"/>
                  <a:pt x="7743666" y="80964"/>
                </a:cubicBezTo>
                <a:cubicBezTo>
                  <a:pt x="7772957" y="53991"/>
                  <a:pt x="7815847" y="38100"/>
                  <a:pt x="7870035" y="38100"/>
                </a:cubicBezTo>
                <a:close/>
                <a:moveTo>
                  <a:pt x="7334624" y="38100"/>
                </a:moveTo>
                <a:cubicBezTo>
                  <a:pt x="7409415" y="38100"/>
                  <a:pt x="7476894" y="68001"/>
                  <a:pt x="7525363" y="116301"/>
                </a:cubicBezTo>
                <a:cubicBezTo>
                  <a:pt x="7574040" y="164602"/>
                  <a:pt x="7604123" y="231303"/>
                  <a:pt x="7604123" y="304905"/>
                </a:cubicBezTo>
                <a:cubicBezTo>
                  <a:pt x="7604123" y="378297"/>
                  <a:pt x="7574040" y="444998"/>
                  <a:pt x="7525363" y="493090"/>
                </a:cubicBezTo>
                <a:cubicBezTo>
                  <a:pt x="7476894" y="541600"/>
                  <a:pt x="7409415" y="571500"/>
                  <a:pt x="7334624" y="571500"/>
                </a:cubicBezTo>
                <a:cubicBezTo>
                  <a:pt x="7259833" y="571500"/>
                  <a:pt x="7192562" y="541600"/>
                  <a:pt x="7144094" y="493090"/>
                </a:cubicBezTo>
                <a:cubicBezTo>
                  <a:pt x="7095626" y="444998"/>
                  <a:pt x="7065960" y="378297"/>
                  <a:pt x="7065960" y="304905"/>
                </a:cubicBezTo>
                <a:cubicBezTo>
                  <a:pt x="7065960" y="231303"/>
                  <a:pt x="7095626" y="164602"/>
                  <a:pt x="7144094" y="116301"/>
                </a:cubicBezTo>
                <a:cubicBezTo>
                  <a:pt x="7192562" y="68001"/>
                  <a:pt x="7259833" y="38100"/>
                  <a:pt x="7334624" y="38100"/>
                </a:cubicBezTo>
                <a:close/>
                <a:moveTo>
                  <a:pt x="2766077" y="0"/>
                </a:moveTo>
                <a:cubicBezTo>
                  <a:pt x="2901191" y="0"/>
                  <a:pt x="3028777" y="17359"/>
                  <a:pt x="3146531" y="51449"/>
                </a:cubicBezTo>
                <a:cubicBezTo>
                  <a:pt x="3264077" y="85540"/>
                  <a:pt x="3372000" y="136571"/>
                  <a:pt x="3467375" y="204124"/>
                </a:cubicBezTo>
                <a:cubicBezTo>
                  <a:pt x="3467375" y="204124"/>
                  <a:pt x="3467375" y="204124"/>
                  <a:pt x="3340627" y="403228"/>
                </a:cubicBezTo>
                <a:cubicBezTo>
                  <a:pt x="3340627" y="403228"/>
                  <a:pt x="3340627" y="403228"/>
                  <a:pt x="3213880" y="602542"/>
                </a:cubicBezTo>
                <a:cubicBezTo>
                  <a:pt x="3153015" y="556321"/>
                  <a:pt x="3084622" y="520976"/>
                  <a:pt x="3009743" y="496716"/>
                </a:cubicBezTo>
                <a:cubicBezTo>
                  <a:pt x="2934865" y="472455"/>
                  <a:pt x="2853295" y="459279"/>
                  <a:pt x="2766077" y="457606"/>
                </a:cubicBezTo>
                <a:cubicBezTo>
                  <a:pt x="2556923" y="459279"/>
                  <a:pt x="2368473" y="545655"/>
                  <a:pt x="2232314" y="681180"/>
                </a:cubicBezTo>
                <a:cubicBezTo>
                  <a:pt x="2095946" y="816496"/>
                  <a:pt x="2012073" y="1000960"/>
                  <a:pt x="2012073" y="1198391"/>
                </a:cubicBezTo>
                <a:cubicBezTo>
                  <a:pt x="2012073" y="1399378"/>
                  <a:pt x="2095946" y="1585307"/>
                  <a:pt x="2232314" y="1721250"/>
                </a:cubicBezTo>
                <a:cubicBezTo>
                  <a:pt x="2368473" y="1856984"/>
                  <a:pt x="2556923" y="1942732"/>
                  <a:pt x="2766077" y="1942732"/>
                </a:cubicBezTo>
                <a:cubicBezTo>
                  <a:pt x="2868145" y="1942732"/>
                  <a:pt x="2962893" y="1923700"/>
                  <a:pt x="3050111" y="1886682"/>
                </a:cubicBezTo>
                <a:cubicBezTo>
                  <a:pt x="3137328" y="1849664"/>
                  <a:pt x="3217225" y="1794450"/>
                  <a:pt x="3289594" y="1722086"/>
                </a:cubicBezTo>
                <a:cubicBezTo>
                  <a:pt x="3462565" y="1549125"/>
                  <a:pt x="3493101" y="1332661"/>
                  <a:pt x="3543925" y="1095493"/>
                </a:cubicBezTo>
                <a:cubicBezTo>
                  <a:pt x="3595168" y="858533"/>
                  <a:pt x="3666699" y="600869"/>
                  <a:pt x="3921866" y="345714"/>
                </a:cubicBezTo>
                <a:cubicBezTo>
                  <a:pt x="4028953" y="238633"/>
                  <a:pt x="4155701" y="152256"/>
                  <a:pt x="4300646" y="92441"/>
                </a:cubicBezTo>
                <a:cubicBezTo>
                  <a:pt x="4445590" y="32836"/>
                  <a:pt x="4608522" y="0"/>
                  <a:pt x="4787977" y="0"/>
                </a:cubicBezTo>
                <a:cubicBezTo>
                  <a:pt x="4922882" y="0"/>
                  <a:pt x="5050676" y="18823"/>
                  <a:pt x="5168221" y="54796"/>
                </a:cubicBezTo>
                <a:cubicBezTo>
                  <a:pt x="5285976" y="90559"/>
                  <a:pt x="5393900" y="143054"/>
                  <a:pt x="5489275" y="210607"/>
                </a:cubicBezTo>
                <a:cubicBezTo>
                  <a:pt x="5489275" y="210607"/>
                  <a:pt x="5489275" y="210607"/>
                  <a:pt x="5364200" y="409921"/>
                </a:cubicBezTo>
                <a:cubicBezTo>
                  <a:pt x="5364200" y="409921"/>
                  <a:pt x="5364200" y="409921"/>
                  <a:pt x="5239125" y="609025"/>
                </a:cubicBezTo>
                <a:cubicBezTo>
                  <a:pt x="5176588" y="563014"/>
                  <a:pt x="5107357" y="525996"/>
                  <a:pt x="5031643" y="500480"/>
                </a:cubicBezTo>
                <a:cubicBezTo>
                  <a:pt x="4955929" y="474965"/>
                  <a:pt x="4873522" y="460952"/>
                  <a:pt x="4784631" y="460952"/>
                </a:cubicBezTo>
                <a:cubicBezTo>
                  <a:pt x="4580495" y="460952"/>
                  <a:pt x="4396857" y="544818"/>
                  <a:pt x="4264462" y="679089"/>
                </a:cubicBezTo>
                <a:cubicBezTo>
                  <a:pt x="4131857" y="813149"/>
                  <a:pt x="4050287" y="997614"/>
                  <a:pt x="4050287" y="1198391"/>
                </a:cubicBezTo>
                <a:cubicBezTo>
                  <a:pt x="4050287" y="1402724"/>
                  <a:pt x="4131021" y="1589489"/>
                  <a:pt x="4262370" y="1725223"/>
                </a:cubicBezTo>
                <a:cubicBezTo>
                  <a:pt x="4393720" y="1861167"/>
                  <a:pt x="4575477" y="1945870"/>
                  <a:pt x="4778147" y="1945870"/>
                </a:cubicBezTo>
                <a:cubicBezTo>
                  <a:pt x="4939406" y="1945870"/>
                  <a:pt x="5080167" y="1893165"/>
                  <a:pt x="5191438" y="1804280"/>
                </a:cubicBezTo>
                <a:cubicBezTo>
                  <a:pt x="5302499" y="1715394"/>
                  <a:pt x="5384070" y="1590326"/>
                  <a:pt x="5426737" y="1445390"/>
                </a:cubicBezTo>
                <a:cubicBezTo>
                  <a:pt x="5426737" y="1445390"/>
                  <a:pt x="5426737" y="1445390"/>
                  <a:pt x="4708917" y="1445390"/>
                </a:cubicBezTo>
                <a:cubicBezTo>
                  <a:pt x="4708917" y="1445390"/>
                  <a:pt x="4708917" y="1445390"/>
                  <a:pt x="4850515" y="1223279"/>
                </a:cubicBezTo>
                <a:cubicBezTo>
                  <a:pt x="4850515" y="1223279"/>
                  <a:pt x="4850515" y="1223279"/>
                  <a:pt x="4992113" y="1000960"/>
                </a:cubicBezTo>
                <a:cubicBezTo>
                  <a:pt x="4992113" y="1000960"/>
                  <a:pt x="4992113" y="1000960"/>
                  <a:pt x="5457901" y="1000960"/>
                </a:cubicBezTo>
                <a:cubicBezTo>
                  <a:pt x="5457901" y="1000960"/>
                  <a:pt x="5457901" y="1000960"/>
                  <a:pt x="5924108" y="1000960"/>
                </a:cubicBezTo>
                <a:cubicBezTo>
                  <a:pt x="5928919" y="1033796"/>
                  <a:pt x="5933102" y="1066840"/>
                  <a:pt x="5936030" y="1100094"/>
                </a:cubicBezTo>
                <a:cubicBezTo>
                  <a:pt x="5938749" y="1133557"/>
                  <a:pt x="5940422" y="1167229"/>
                  <a:pt x="5940422" y="1201738"/>
                </a:cubicBezTo>
                <a:cubicBezTo>
                  <a:pt x="5940422" y="1532602"/>
                  <a:pt x="5812001" y="1833141"/>
                  <a:pt x="5600963" y="2050860"/>
                </a:cubicBezTo>
                <a:cubicBezTo>
                  <a:pt x="5389717" y="2268578"/>
                  <a:pt x="5095854" y="2403475"/>
                  <a:pt x="4764970" y="2403475"/>
                </a:cubicBezTo>
                <a:cubicBezTo>
                  <a:pt x="4549331" y="2403475"/>
                  <a:pt x="4350006" y="2352653"/>
                  <a:pt x="4178290" y="2262513"/>
                </a:cubicBezTo>
                <a:cubicBezTo>
                  <a:pt x="4006784" y="2172372"/>
                  <a:pt x="3862676" y="2043121"/>
                  <a:pt x="3757265" y="1886682"/>
                </a:cubicBezTo>
                <a:cubicBezTo>
                  <a:pt x="3647040" y="2044794"/>
                  <a:pt x="3502931" y="2173836"/>
                  <a:pt x="3332469" y="2263558"/>
                </a:cubicBezTo>
                <a:cubicBezTo>
                  <a:pt x="3162009" y="2353490"/>
                  <a:pt x="2965403" y="2403475"/>
                  <a:pt x="2749555" y="2403475"/>
                </a:cubicBezTo>
                <a:cubicBezTo>
                  <a:pt x="2566961" y="2403475"/>
                  <a:pt x="2395664" y="2364993"/>
                  <a:pt x="2242563" y="2295766"/>
                </a:cubicBezTo>
                <a:cubicBezTo>
                  <a:pt x="2089461" y="2226540"/>
                  <a:pt x="1954347" y="2126988"/>
                  <a:pt x="1844121" y="2005266"/>
                </a:cubicBezTo>
                <a:cubicBezTo>
                  <a:pt x="1783258" y="2108792"/>
                  <a:pt x="1694366" y="2196214"/>
                  <a:pt x="1583096" y="2257493"/>
                </a:cubicBezTo>
                <a:cubicBezTo>
                  <a:pt x="1472034" y="2318772"/>
                  <a:pt x="1338593" y="2354117"/>
                  <a:pt x="1188838" y="2354117"/>
                </a:cubicBezTo>
                <a:cubicBezTo>
                  <a:pt x="1188838" y="2354117"/>
                  <a:pt x="1188838" y="2354117"/>
                  <a:pt x="0" y="2354117"/>
                </a:cubicBezTo>
                <a:cubicBezTo>
                  <a:pt x="0" y="2354117"/>
                  <a:pt x="0" y="2354117"/>
                  <a:pt x="0" y="1201738"/>
                </a:cubicBezTo>
                <a:cubicBezTo>
                  <a:pt x="0" y="1201738"/>
                  <a:pt x="0" y="1201738"/>
                  <a:pt x="0" y="49358"/>
                </a:cubicBezTo>
                <a:cubicBezTo>
                  <a:pt x="0" y="49358"/>
                  <a:pt x="0" y="49358"/>
                  <a:pt x="538575" y="49358"/>
                </a:cubicBezTo>
                <a:cubicBezTo>
                  <a:pt x="538575" y="49358"/>
                  <a:pt x="538575" y="49358"/>
                  <a:pt x="1076940" y="49358"/>
                </a:cubicBezTo>
                <a:cubicBezTo>
                  <a:pt x="1249702" y="49358"/>
                  <a:pt x="1402804" y="96206"/>
                  <a:pt x="1523487" y="176099"/>
                </a:cubicBezTo>
                <a:cubicBezTo>
                  <a:pt x="1643960" y="255992"/>
                  <a:pt x="1732223" y="368720"/>
                  <a:pt x="1774892" y="500480"/>
                </a:cubicBezTo>
                <a:cubicBezTo>
                  <a:pt x="1883653" y="350524"/>
                  <a:pt x="2027552" y="225457"/>
                  <a:pt x="2196549" y="137826"/>
                </a:cubicBezTo>
                <a:cubicBezTo>
                  <a:pt x="2365129" y="50195"/>
                  <a:pt x="2558596" y="0"/>
                  <a:pt x="2766077" y="0"/>
                </a:cubicBezTo>
                <a:close/>
              </a:path>
            </a:pathLst>
          </a:custGeom>
          <a:solidFill>
            <a:srgbClr val="785932"/>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Alternative Title Only 1">
  <p:cSld name="Alternative Title Only 1">
    <p:bg>
      <p:bgPr>
        <a:solidFill>
          <a:srgbClr val="E5E3DE"/>
        </a:solidFill>
        <a:effectLst/>
      </p:bgPr>
    </p:bg>
    <p:spTree>
      <p:nvGrpSpPr>
        <p:cNvPr id="1" name="Shape 341"/>
        <p:cNvGrpSpPr/>
        <p:nvPr/>
      </p:nvGrpSpPr>
      <p:grpSpPr>
        <a:xfrm>
          <a:off x="0" y="0"/>
          <a:ext cx="0" cy="0"/>
          <a:chOff x="0" y="0"/>
          <a:chExt cx="0" cy="0"/>
        </a:xfrm>
      </p:grpSpPr>
      <p:pic>
        <p:nvPicPr>
          <p:cNvPr id="342" name="Google Shape;342;p74"/>
          <p:cNvPicPr preferRelativeResize="0"/>
          <p:nvPr/>
        </p:nvPicPr>
        <p:blipFill rotWithShape="1">
          <a:blip r:embed="rId2">
            <a:alphaModFix amt="22000"/>
          </a:blip>
          <a:srcRect/>
          <a:stretch/>
        </p:blipFill>
        <p:spPr>
          <a:xfrm>
            <a:off x="-1" y="1"/>
            <a:ext cx="9144003" cy="5143501"/>
          </a:xfrm>
          <a:prstGeom prst="rect">
            <a:avLst/>
          </a:prstGeom>
          <a:noFill/>
          <a:ln>
            <a:noFill/>
          </a:ln>
        </p:spPr>
      </p:pic>
      <p:sp>
        <p:nvSpPr>
          <p:cNvPr id="343" name="Google Shape;343;p7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4" name="Google Shape;344;p74"/>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5" name="Google Shape;345;p74"/>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346" name="Google Shape;346;p74"/>
          <p:cNvPicPr preferRelativeResize="0"/>
          <p:nvPr/>
        </p:nvPicPr>
        <p:blipFill rotWithShape="1">
          <a:blip r:embed="rId3">
            <a:alphaModFix/>
          </a:blip>
          <a:srcRect r="60914" b="-9565"/>
          <a:stretch/>
        </p:blipFill>
        <p:spPr>
          <a:xfrm>
            <a:off x="66695" y="65697"/>
            <a:ext cx="539592" cy="4014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Alternative Title Only 3">
  <p:cSld name="Alternative Title Only 3">
    <p:bg>
      <p:bgPr>
        <a:solidFill>
          <a:srgbClr val="FFFFFF"/>
        </a:solidFill>
        <a:effectLst/>
      </p:bgPr>
    </p:bg>
    <p:spTree>
      <p:nvGrpSpPr>
        <p:cNvPr id="1" name="Shape 347"/>
        <p:cNvGrpSpPr/>
        <p:nvPr/>
      </p:nvGrpSpPr>
      <p:grpSpPr>
        <a:xfrm>
          <a:off x="0" y="0"/>
          <a:ext cx="0" cy="0"/>
          <a:chOff x="0" y="0"/>
          <a:chExt cx="0" cy="0"/>
        </a:xfrm>
      </p:grpSpPr>
      <p:pic>
        <p:nvPicPr>
          <p:cNvPr id="348" name="Google Shape;348;p75"/>
          <p:cNvPicPr preferRelativeResize="0"/>
          <p:nvPr/>
        </p:nvPicPr>
        <p:blipFill rotWithShape="1">
          <a:blip r:embed="rId2">
            <a:alphaModFix amt="22000"/>
          </a:blip>
          <a:srcRect/>
          <a:stretch/>
        </p:blipFill>
        <p:spPr>
          <a:xfrm>
            <a:off x="-1" y="1"/>
            <a:ext cx="9144003" cy="5143501"/>
          </a:xfrm>
          <a:prstGeom prst="rect">
            <a:avLst/>
          </a:prstGeom>
          <a:noFill/>
          <a:ln>
            <a:noFill/>
          </a:ln>
        </p:spPr>
      </p:pic>
      <p:pic>
        <p:nvPicPr>
          <p:cNvPr id="349" name="Google Shape;349;p75"/>
          <p:cNvPicPr preferRelativeResize="0"/>
          <p:nvPr/>
        </p:nvPicPr>
        <p:blipFill rotWithShape="1">
          <a:blip r:embed="rId3">
            <a:alphaModFix/>
          </a:blip>
          <a:srcRect/>
          <a:stretch/>
        </p:blipFill>
        <p:spPr>
          <a:xfrm rot="-5400000">
            <a:off x="7659818" y="3587707"/>
            <a:ext cx="2576338" cy="544425"/>
          </a:xfrm>
          <a:prstGeom prst="rect">
            <a:avLst/>
          </a:prstGeom>
          <a:noFill/>
          <a:ln>
            <a:noFill/>
          </a:ln>
        </p:spPr>
      </p:pic>
      <p:pic>
        <p:nvPicPr>
          <p:cNvPr id="350" name="Google Shape;350;p75"/>
          <p:cNvPicPr preferRelativeResize="0"/>
          <p:nvPr/>
        </p:nvPicPr>
        <p:blipFill rotWithShape="1">
          <a:blip r:embed="rId3">
            <a:alphaModFix/>
          </a:blip>
          <a:srcRect/>
          <a:stretch/>
        </p:blipFill>
        <p:spPr>
          <a:xfrm rot="-5400000">
            <a:off x="7659819" y="1006781"/>
            <a:ext cx="2576338" cy="544425"/>
          </a:xfrm>
          <a:prstGeom prst="rect">
            <a:avLst/>
          </a:prstGeom>
          <a:noFill/>
          <a:ln>
            <a:noFill/>
          </a:ln>
        </p:spPr>
      </p:pic>
      <p:sp>
        <p:nvSpPr>
          <p:cNvPr id="351" name="Google Shape;351;p7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2" name="Google Shape;352;p75"/>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3" name="Google Shape;353;p7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354" name="Google Shape;354;p75"/>
          <p:cNvPicPr preferRelativeResize="0"/>
          <p:nvPr/>
        </p:nvPicPr>
        <p:blipFill rotWithShape="1">
          <a:blip r:embed="rId4">
            <a:alphaModFix/>
          </a:blip>
          <a:srcRect r="60914" b="-9565"/>
          <a:stretch/>
        </p:blipFill>
        <p:spPr>
          <a:xfrm>
            <a:off x="66695" y="65697"/>
            <a:ext cx="539592" cy="4014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rgbClr val="F2F2F2"/>
        </a:solidFill>
        <a:effectLst/>
      </p:bgPr>
    </p:bg>
    <p:spTree>
      <p:nvGrpSpPr>
        <p:cNvPr id="1" name="Shape 355"/>
        <p:cNvGrpSpPr/>
        <p:nvPr/>
      </p:nvGrpSpPr>
      <p:grpSpPr>
        <a:xfrm>
          <a:off x="0" y="0"/>
          <a:ext cx="0" cy="0"/>
          <a:chOff x="0" y="0"/>
          <a:chExt cx="0" cy="0"/>
        </a:xfrm>
      </p:grpSpPr>
      <p:sp>
        <p:nvSpPr>
          <p:cNvPr id="356" name="Google Shape;356;p76"/>
          <p:cNvSpPr txBox="1">
            <a:spLocks noGrp="1"/>
          </p:cNvSpPr>
          <p:nvPr>
            <p:ph type="body" idx="1"/>
          </p:nvPr>
        </p:nvSpPr>
        <p:spPr>
          <a:xfrm>
            <a:off x="472049" y="1564221"/>
            <a:ext cx="8200500" cy="3066900"/>
          </a:xfrm>
          <a:prstGeom prst="rect">
            <a:avLst/>
          </a:prstGeom>
          <a:noFill/>
          <a:ln>
            <a:noFill/>
          </a:ln>
        </p:spPr>
        <p:txBody>
          <a:bodyPr spcFirstLastPara="1" wrap="square" lIns="0" tIns="0" rIns="0" bIns="0" anchor="t" anchorCtr="0">
            <a:noAutofit/>
          </a:bodyPr>
          <a:lstStyle>
            <a:lvl1pPr marL="457200" lvl="0" indent="-323850" algn="l">
              <a:lnSpc>
                <a:spcPct val="100000"/>
              </a:lnSpc>
              <a:spcBef>
                <a:spcPts val="0"/>
              </a:spcBef>
              <a:spcAft>
                <a:spcPts val="0"/>
              </a:spcAft>
              <a:buSzPts val="1500"/>
              <a:buChar char="​"/>
              <a:defRPr sz="1500">
                <a:solidFill>
                  <a:srgbClr val="000000"/>
                </a:solidFill>
                <a:latin typeface="Arial"/>
                <a:ea typeface="Arial"/>
                <a:cs typeface="Arial"/>
                <a:sym typeface="Arial"/>
              </a:defRPr>
            </a:lvl1pPr>
            <a:lvl2pPr marL="914400" lvl="1" indent="-323850" algn="l">
              <a:lnSpc>
                <a:spcPct val="100000"/>
              </a:lnSpc>
              <a:spcBef>
                <a:spcPts val="0"/>
              </a:spcBef>
              <a:spcAft>
                <a:spcPts val="0"/>
              </a:spcAft>
              <a:buSzPts val="1500"/>
              <a:buChar char="•"/>
              <a:defRPr sz="1500">
                <a:solidFill>
                  <a:srgbClr val="000000"/>
                </a:solidFill>
                <a:latin typeface="Arial"/>
                <a:ea typeface="Arial"/>
                <a:cs typeface="Arial"/>
                <a:sym typeface="Arial"/>
              </a:defRPr>
            </a:lvl2pPr>
            <a:lvl3pPr marL="1371600" lvl="2" indent="-323850" algn="l">
              <a:lnSpc>
                <a:spcPct val="100000"/>
              </a:lnSpc>
              <a:spcBef>
                <a:spcPts val="0"/>
              </a:spcBef>
              <a:spcAft>
                <a:spcPts val="0"/>
              </a:spcAft>
              <a:buSzPts val="1500"/>
              <a:buChar char="–"/>
              <a:defRPr sz="1500">
                <a:solidFill>
                  <a:srgbClr val="000000"/>
                </a:solidFill>
                <a:latin typeface="Arial"/>
                <a:ea typeface="Arial"/>
                <a:cs typeface="Arial"/>
                <a:sym typeface="Arial"/>
              </a:defRPr>
            </a:lvl3pPr>
            <a:lvl4pPr marL="1828800" lvl="3" indent="-361950" algn="l">
              <a:lnSpc>
                <a:spcPct val="100000"/>
              </a:lnSpc>
              <a:spcBef>
                <a:spcPts val="0"/>
              </a:spcBef>
              <a:spcAft>
                <a:spcPts val="0"/>
              </a:spcAft>
              <a:buSzPts val="2100"/>
              <a:buChar char="​"/>
              <a:defRPr sz="2100">
                <a:solidFill>
                  <a:srgbClr val="865E32"/>
                </a:solidFill>
                <a:latin typeface="Arial"/>
                <a:ea typeface="Arial"/>
                <a:cs typeface="Arial"/>
                <a:sym typeface="Arial"/>
              </a:defRPr>
            </a:lvl4pPr>
            <a:lvl5pPr marL="2286000" lvl="4" indent="-361950" algn="l">
              <a:lnSpc>
                <a:spcPct val="100000"/>
              </a:lnSpc>
              <a:spcBef>
                <a:spcPts val="0"/>
              </a:spcBef>
              <a:spcAft>
                <a:spcPts val="0"/>
              </a:spcAft>
              <a:buSzPts val="2100"/>
              <a:buChar char="​"/>
              <a:defRPr sz="2100">
                <a:solidFill>
                  <a:srgbClr val="000000"/>
                </a:solidFill>
                <a:latin typeface="Arial"/>
                <a:ea typeface="Arial"/>
                <a:cs typeface="Arial"/>
                <a:sym typeface="Arial"/>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700"/>
              </a:spcBef>
              <a:spcAft>
                <a:spcPts val="0"/>
              </a:spcAft>
              <a:buSzPts val="1400"/>
              <a:buChar char="​"/>
              <a:defRPr/>
            </a:lvl7pPr>
            <a:lvl8pPr marL="3657600" lvl="7" indent="-317500" algn="l">
              <a:lnSpc>
                <a:spcPct val="90000"/>
              </a:lnSpc>
              <a:spcBef>
                <a:spcPts val="700"/>
              </a:spcBef>
              <a:spcAft>
                <a:spcPts val="0"/>
              </a:spcAft>
              <a:buSzPts val="1400"/>
              <a:buChar char="​"/>
              <a:defRPr/>
            </a:lvl8pPr>
            <a:lvl9pPr marL="4114800" lvl="8" indent="-317500" algn="l">
              <a:lnSpc>
                <a:spcPct val="100000"/>
              </a:lnSpc>
              <a:spcBef>
                <a:spcPts val="0"/>
              </a:spcBef>
              <a:spcAft>
                <a:spcPts val="700"/>
              </a:spcAft>
              <a:buSzPts val="1400"/>
              <a:buChar char="​"/>
              <a:defRPr/>
            </a:lvl9pPr>
          </a:lstStyle>
          <a:p>
            <a:endParaRPr/>
          </a:p>
        </p:txBody>
      </p:sp>
      <p:sp>
        <p:nvSpPr>
          <p:cNvPr id="357" name="Google Shape;357;p76"/>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Gray slice heading">
  <p:cSld name="Gray slice heading">
    <p:bg>
      <p:bgPr>
        <a:solidFill>
          <a:srgbClr val="FFFFFF"/>
        </a:solidFill>
        <a:effectLst/>
      </p:bgPr>
    </p:bg>
    <p:spTree>
      <p:nvGrpSpPr>
        <p:cNvPr id="1" name="Shape 358"/>
        <p:cNvGrpSpPr/>
        <p:nvPr/>
      </p:nvGrpSpPr>
      <p:grpSpPr>
        <a:xfrm>
          <a:off x="0" y="0"/>
          <a:ext cx="0" cy="0"/>
          <a:chOff x="0" y="0"/>
          <a:chExt cx="0" cy="0"/>
        </a:xfrm>
      </p:grpSpPr>
      <p:sp>
        <p:nvSpPr>
          <p:cNvPr id="359" name="Google Shape;359;p77"/>
          <p:cNvSpPr/>
          <p:nvPr/>
        </p:nvSpPr>
        <p:spPr>
          <a:xfrm>
            <a:off x="1" y="-982"/>
            <a:ext cx="3520800" cy="51444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360" name="Google Shape;360;p7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1" name="Google Shape;361;p77"/>
          <p:cNvSpPr txBox="1">
            <a:spLocks noGrp="1"/>
          </p:cNvSpPr>
          <p:nvPr>
            <p:ph type="title"/>
          </p:nvPr>
        </p:nvSpPr>
        <p:spPr>
          <a:xfrm>
            <a:off x="472500" y="1158206"/>
            <a:ext cx="2589300" cy="1122000"/>
          </a:xfrm>
          <a:prstGeom prst="rect">
            <a:avLst/>
          </a:prstGeom>
          <a:noFill/>
          <a:ln>
            <a:noFill/>
          </a:ln>
        </p:spPr>
        <p:txBody>
          <a:bodyPr spcFirstLastPara="1" wrap="square" lIns="0" tIns="0" rIns="240025" bIns="0" anchor="b" anchorCtr="0">
            <a:noAutofit/>
          </a:bodyPr>
          <a:lstStyle>
            <a:lvl1pPr lvl="0" algn="l">
              <a:lnSpc>
                <a:spcPct val="90000"/>
              </a:lnSpc>
              <a:spcBef>
                <a:spcPts val="0"/>
              </a:spcBef>
              <a:spcAft>
                <a:spcPts val="0"/>
              </a:spcAft>
              <a:buClr>
                <a:srgbClr val="865E32"/>
              </a:buClr>
              <a:buSzPts val="2100"/>
              <a:buFont typeface="Arial"/>
              <a:buNone/>
              <a:defRPr sz="2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62" name="Google Shape;362;p77"/>
          <p:cNvPicPr preferRelativeResize="0"/>
          <p:nvPr/>
        </p:nvPicPr>
        <p:blipFill rotWithShape="1">
          <a:blip r:embed="rId2">
            <a:alphaModFix/>
          </a:blip>
          <a:srcRect r="60914" b="-9565"/>
          <a:stretch/>
        </p:blipFill>
        <p:spPr>
          <a:xfrm>
            <a:off x="66695" y="65697"/>
            <a:ext cx="539592" cy="4014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Section header box">
  <p:cSld name="Section header box">
    <p:bg>
      <p:bgPr>
        <a:gradFill>
          <a:gsLst>
            <a:gs pos="0">
              <a:srgbClr val="865D31"/>
            </a:gs>
            <a:gs pos="100000">
              <a:srgbClr val="644625"/>
            </a:gs>
          </a:gsLst>
          <a:lin ang="8100019" scaled="0"/>
        </a:gradFill>
        <a:effectLst/>
      </p:bgPr>
    </p:bg>
    <p:spTree>
      <p:nvGrpSpPr>
        <p:cNvPr id="1" name="Shape 363"/>
        <p:cNvGrpSpPr/>
        <p:nvPr/>
      </p:nvGrpSpPr>
      <p:grpSpPr>
        <a:xfrm>
          <a:off x="0" y="0"/>
          <a:ext cx="0" cy="0"/>
          <a:chOff x="0" y="0"/>
          <a:chExt cx="0" cy="0"/>
        </a:xfrm>
      </p:grpSpPr>
      <p:sp>
        <p:nvSpPr>
          <p:cNvPr id="364" name="Google Shape;364;p78"/>
          <p:cNvSpPr txBox="1">
            <a:spLocks noGrp="1"/>
          </p:cNvSpPr>
          <p:nvPr>
            <p:ph type="title"/>
          </p:nvPr>
        </p:nvSpPr>
        <p:spPr>
          <a:xfrm>
            <a:off x="963557" y="2001031"/>
            <a:ext cx="7215300" cy="2400600"/>
          </a:xfrm>
          <a:prstGeom prst="rect">
            <a:avLst/>
          </a:prstGeom>
          <a:noFill/>
          <a:ln w="9525" cap="flat" cmpd="sng">
            <a:solidFill>
              <a:schemeClr val="lt1"/>
            </a:solidFill>
            <a:prstDash val="solid"/>
            <a:round/>
            <a:headEnd type="none" w="sm" len="sm"/>
            <a:tailEnd type="none" w="sm" len="sm"/>
          </a:ln>
        </p:spPr>
        <p:txBody>
          <a:bodyPr spcFirstLastPara="1" wrap="square" lIns="205725" tIns="205725" rIns="205725" bIns="102875" anchor="b" anchorCtr="0">
            <a:noAutofit/>
          </a:bodyPr>
          <a:lstStyle>
            <a:lvl1pPr lvl="0" algn="l">
              <a:lnSpc>
                <a:spcPct val="111111"/>
              </a:lnSpc>
              <a:spcBef>
                <a:spcPts val="0"/>
              </a:spcBef>
              <a:spcAft>
                <a:spcPts val="0"/>
              </a:spcAft>
              <a:buClr>
                <a:srgbClr val="FFFFFF"/>
              </a:buClr>
              <a:buSzPts val="4100"/>
              <a:buFont typeface="Arial"/>
              <a:buNone/>
              <a:defRPr sz="41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5" name="Google Shape;365;p7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366" name="Google Shape;366;p7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7" name="Google Shape;367;p78"/>
          <p:cNvSpPr/>
          <p:nvPr/>
        </p:nvSpPr>
        <p:spPr>
          <a:xfrm>
            <a:off x="963557" y="1071098"/>
            <a:ext cx="710700" cy="710700"/>
          </a:xfrm>
          <a:prstGeom prst="rect">
            <a:avLst/>
          </a:prstGeom>
          <a:noFill/>
          <a:ln w="9525"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pic>
        <p:nvPicPr>
          <p:cNvPr id="368" name="Google Shape;368;p78"/>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Section header line">
  <p:cSld name="Section header line">
    <p:bg>
      <p:bgPr>
        <a:gradFill>
          <a:gsLst>
            <a:gs pos="0">
              <a:srgbClr val="865D31"/>
            </a:gs>
            <a:gs pos="100000">
              <a:srgbClr val="644625"/>
            </a:gs>
          </a:gsLst>
          <a:lin ang="8100019" scaled="0"/>
        </a:gradFill>
        <a:effectLst/>
      </p:bgPr>
    </p:bg>
    <p:spTree>
      <p:nvGrpSpPr>
        <p:cNvPr id="1" name="Shape 369"/>
        <p:cNvGrpSpPr/>
        <p:nvPr/>
      </p:nvGrpSpPr>
      <p:grpSpPr>
        <a:xfrm>
          <a:off x="0" y="0"/>
          <a:ext cx="0" cy="0"/>
          <a:chOff x="0" y="0"/>
          <a:chExt cx="0" cy="0"/>
        </a:xfrm>
      </p:grpSpPr>
      <p:sp>
        <p:nvSpPr>
          <p:cNvPr id="370" name="Google Shape;370;p79"/>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371" name="Google Shape;371;p7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2" name="Google Shape;372;p79"/>
          <p:cNvSpPr txBox="1">
            <a:spLocks noGrp="1"/>
          </p:cNvSpPr>
          <p:nvPr>
            <p:ph type="title"/>
          </p:nvPr>
        </p:nvSpPr>
        <p:spPr>
          <a:xfrm>
            <a:off x="472500" y="2870100"/>
            <a:ext cx="8202600" cy="1530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FFFFFF"/>
              </a:buClr>
              <a:buSzPts val="4100"/>
              <a:buFont typeface="Arial"/>
              <a:buNone/>
              <a:defRPr sz="41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373" name="Google Shape;373;p79"/>
          <p:cNvCxnSpPr/>
          <p:nvPr/>
        </p:nvCxnSpPr>
        <p:spPr>
          <a:xfrm>
            <a:off x="464174" y="2760012"/>
            <a:ext cx="8682300" cy="0"/>
          </a:xfrm>
          <a:prstGeom prst="straightConnector1">
            <a:avLst/>
          </a:prstGeom>
          <a:noFill/>
          <a:ln w="14300" cap="flat" cmpd="sng">
            <a:solidFill>
              <a:srgbClr val="FFFFFF"/>
            </a:solidFill>
            <a:prstDash val="solid"/>
            <a:miter lim="800000"/>
            <a:headEnd type="none" w="sm" len="sm"/>
            <a:tailEnd type="none" w="sm" len="sm"/>
          </a:ln>
        </p:spPr>
      </p:cxnSp>
      <p:pic>
        <p:nvPicPr>
          <p:cNvPr id="374" name="Google Shape;374;p79"/>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White one third">
  <p:cSld name="White one third">
    <p:bg>
      <p:bgPr>
        <a:gradFill>
          <a:gsLst>
            <a:gs pos="0">
              <a:srgbClr val="865D31"/>
            </a:gs>
            <a:gs pos="100000">
              <a:srgbClr val="644625"/>
            </a:gs>
          </a:gsLst>
          <a:lin ang="8100019" scaled="0"/>
        </a:gradFill>
        <a:effectLst/>
      </p:bgPr>
    </p:bg>
    <p:spTree>
      <p:nvGrpSpPr>
        <p:cNvPr id="1" name="Shape 375"/>
        <p:cNvGrpSpPr/>
        <p:nvPr/>
      </p:nvGrpSpPr>
      <p:grpSpPr>
        <a:xfrm>
          <a:off x="0" y="0"/>
          <a:ext cx="0" cy="0"/>
          <a:chOff x="0" y="0"/>
          <a:chExt cx="0" cy="0"/>
        </a:xfrm>
      </p:grpSpPr>
      <p:pic>
        <p:nvPicPr>
          <p:cNvPr id="376" name="Google Shape;376;p80"/>
          <p:cNvPicPr preferRelativeResize="0"/>
          <p:nvPr/>
        </p:nvPicPr>
        <p:blipFill rotWithShape="1">
          <a:blip r:embed="rId2">
            <a:alphaModFix/>
          </a:blip>
          <a:srcRect l="29399" t="8740" r="98" b="27"/>
          <a:stretch/>
        </p:blipFill>
        <p:spPr>
          <a:xfrm rot="10800000" flipH="1">
            <a:off x="3048746" y="0"/>
            <a:ext cx="312713" cy="5143500"/>
          </a:xfrm>
          <a:prstGeom prst="rect">
            <a:avLst/>
          </a:prstGeom>
          <a:noFill/>
          <a:ln>
            <a:noFill/>
          </a:ln>
        </p:spPr>
      </p:pic>
      <p:sp>
        <p:nvSpPr>
          <p:cNvPr id="377" name="Google Shape;377;p8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8" name="Google Shape;378;p80"/>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379" name="Google Shape;379;p80"/>
          <p:cNvSpPr/>
          <p:nvPr/>
        </p:nvSpPr>
        <p:spPr>
          <a:xfrm>
            <a:off x="0" y="0"/>
            <a:ext cx="3059700" cy="51435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380" name="Google Shape;380;p80"/>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865E32"/>
              </a:buClr>
              <a:buSzPts val="2100"/>
              <a:buFont typeface="Arial"/>
              <a:buNone/>
              <a:defRPr sz="2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81" name="Google Shape;381;p80"/>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Green highlight">
  <p:cSld name="Green highlight">
    <p:bg>
      <p:bgPr>
        <a:gradFill>
          <a:gsLst>
            <a:gs pos="0">
              <a:srgbClr val="865D31"/>
            </a:gs>
            <a:gs pos="100000">
              <a:srgbClr val="644625"/>
            </a:gs>
          </a:gsLst>
          <a:lin ang="8100019" scaled="0"/>
        </a:gradFill>
        <a:effectLst/>
      </p:bgPr>
    </p:bg>
    <p:spTree>
      <p:nvGrpSpPr>
        <p:cNvPr id="1" name="Shape 382"/>
        <p:cNvGrpSpPr/>
        <p:nvPr/>
      </p:nvGrpSpPr>
      <p:grpSpPr>
        <a:xfrm>
          <a:off x="0" y="0"/>
          <a:ext cx="0" cy="0"/>
          <a:chOff x="0" y="0"/>
          <a:chExt cx="0" cy="0"/>
        </a:xfrm>
      </p:grpSpPr>
      <p:pic>
        <p:nvPicPr>
          <p:cNvPr id="383" name="Google Shape;383;p81"/>
          <p:cNvPicPr preferRelativeResize="0"/>
          <p:nvPr/>
        </p:nvPicPr>
        <p:blipFill rotWithShape="1">
          <a:blip r:embed="rId2">
            <a:alphaModFix/>
          </a:blip>
          <a:srcRect l="29399" t="8740" r="98" b="27"/>
          <a:stretch/>
        </p:blipFill>
        <p:spPr>
          <a:xfrm rot="10800000" flipH="1">
            <a:off x="5374205" y="0"/>
            <a:ext cx="312713" cy="5143500"/>
          </a:xfrm>
          <a:prstGeom prst="rect">
            <a:avLst/>
          </a:prstGeom>
          <a:noFill/>
          <a:ln>
            <a:noFill/>
          </a:ln>
        </p:spPr>
      </p:pic>
      <p:sp>
        <p:nvSpPr>
          <p:cNvPr id="384" name="Google Shape;384;p81"/>
          <p:cNvSpPr/>
          <p:nvPr/>
        </p:nvSpPr>
        <p:spPr>
          <a:xfrm>
            <a:off x="0" y="0"/>
            <a:ext cx="5379000" cy="51435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385" name="Google Shape;385;p81"/>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6" name="Google Shape;386;p81"/>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387" name="Google Shape;387;p81"/>
          <p:cNvSpPr txBox="1">
            <a:spLocks noGrp="1"/>
          </p:cNvSpPr>
          <p:nvPr>
            <p:ph type="title"/>
          </p:nvPr>
        </p:nvSpPr>
        <p:spPr>
          <a:xfrm>
            <a:off x="472501" y="467102"/>
            <a:ext cx="46926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88" name="Google Shape;388;p81"/>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Green one third">
  <p:cSld name="Green one third">
    <p:bg>
      <p:bgPr>
        <a:gradFill>
          <a:gsLst>
            <a:gs pos="0">
              <a:srgbClr val="865D31"/>
            </a:gs>
            <a:gs pos="100000">
              <a:srgbClr val="644625"/>
            </a:gs>
          </a:gsLst>
          <a:lin ang="8100019" scaled="0"/>
        </a:gradFill>
        <a:effectLst/>
      </p:bgPr>
    </p:bg>
    <p:spTree>
      <p:nvGrpSpPr>
        <p:cNvPr id="1" name="Shape 389"/>
        <p:cNvGrpSpPr/>
        <p:nvPr/>
      </p:nvGrpSpPr>
      <p:grpSpPr>
        <a:xfrm>
          <a:off x="0" y="0"/>
          <a:ext cx="0" cy="0"/>
          <a:chOff x="0" y="0"/>
          <a:chExt cx="0" cy="0"/>
        </a:xfrm>
      </p:grpSpPr>
      <p:pic>
        <p:nvPicPr>
          <p:cNvPr id="390" name="Google Shape;390;p82"/>
          <p:cNvPicPr preferRelativeResize="0"/>
          <p:nvPr/>
        </p:nvPicPr>
        <p:blipFill rotWithShape="1">
          <a:blip r:embed="rId2">
            <a:alphaModFix/>
          </a:blip>
          <a:srcRect l="29399" t="8740" r="98" b="27"/>
          <a:stretch/>
        </p:blipFill>
        <p:spPr>
          <a:xfrm flipH="1">
            <a:off x="2753301" y="0"/>
            <a:ext cx="312713" cy="5143500"/>
          </a:xfrm>
          <a:prstGeom prst="rect">
            <a:avLst/>
          </a:prstGeom>
          <a:noFill/>
          <a:ln>
            <a:noFill/>
          </a:ln>
        </p:spPr>
      </p:pic>
      <p:sp>
        <p:nvSpPr>
          <p:cNvPr id="391" name="Google Shape;391;p82"/>
          <p:cNvSpPr txBox="1">
            <a:spLocks noGrp="1"/>
          </p:cNvSpPr>
          <p:nvPr>
            <p:ph type="title"/>
          </p:nvPr>
        </p:nvSpPr>
        <p:spPr>
          <a:xfrm>
            <a:off x="472500" y="2010827"/>
            <a:ext cx="2345700" cy="1122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2100"/>
              <a:buFont typeface="Arial"/>
              <a:buNone/>
              <a:defRPr sz="21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2" name="Google Shape;392;p82"/>
          <p:cNvSpPr/>
          <p:nvPr/>
        </p:nvSpPr>
        <p:spPr>
          <a:xfrm>
            <a:off x="3060572" y="-982"/>
            <a:ext cx="6083400" cy="51444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393" name="Google Shape;393;p82"/>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4" name="Google Shape;394;p82"/>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395" name="Google Shape;395;p82"/>
          <p:cNvPicPr preferRelativeResize="0"/>
          <p:nvPr/>
        </p:nvPicPr>
        <p:blipFill rotWithShape="1">
          <a:blip r:embed="rId3">
            <a:alphaModFix/>
          </a:blip>
          <a:srcRect r="60914" b="-2553"/>
          <a:stretch/>
        </p:blipFill>
        <p:spPr>
          <a:xfrm>
            <a:off x="66695" y="65697"/>
            <a:ext cx="559471" cy="3964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Green half">
  <p:cSld name="Green half">
    <p:bg>
      <p:bgPr>
        <a:gradFill>
          <a:gsLst>
            <a:gs pos="0">
              <a:srgbClr val="865D31"/>
            </a:gs>
            <a:gs pos="100000">
              <a:srgbClr val="644625"/>
            </a:gs>
          </a:gsLst>
          <a:lin ang="8100019" scaled="0"/>
        </a:gradFill>
        <a:effectLst/>
      </p:bgPr>
    </p:bg>
    <p:spTree>
      <p:nvGrpSpPr>
        <p:cNvPr id="1" name="Shape 396"/>
        <p:cNvGrpSpPr/>
        <p:nvPr/>
      </p:nvGrpSpPr>
      <p:grpSpPr>
        <a:xfrm>
          <a:off x="0" y="0"/>
          <a:ext cx="0" cy="0"/>
          <a:chOff x="0" y="0"/>
          <a:chExt cx="0" cy="0"/>
        </a:xfrm>
      </p:grpSpPr>
      <p:pic>
        <p:nvPicPr>
          <p:cNvPr id="397" name="Google Shape;397;p83"/>
          <p:cNvPicPr preferRelativeResize="0"/>
          <p:nvPr/>
        </p:nvPicPr>
        <p:blipFill rotWithShape="1">
          <a:blip r:embed="rId2">
            <a:alphaModFix/>
          </a:blip>
          <a:srcRect l="29399" t="8740" r="98" b="27"/>
          <a:stretch/>
        </p:blipFill>
        <p:spPr>
          <a:xfrm flipH="1">
            <a:off x="4267186" y="0"/>
            <a:ext cx="312713" cy="5143500"/>
          </a:xfrm>
          <a:prstGeom prst="rect">
            <a:avLst/>
          </a:prstGeom>
          <a:noFill/>
          <a:ln>
            <a:noFill/>
          </a:ln>
        </p:spPr>
      </p:pic>
      <p:sp>
        <p:nvSpPr>
          <p:cNvPr id="398" name="Google Shape;398;p83"/>
          <p:cNvSpPr/>
          <p:nvPr/>
        </p:nvSpPr>
        <p:spPr>
          <a:xfrm>
            <a:off x="4572000" y="0"/>
            <a:ext cx="4572000" cy="51435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399" name="Google Shape;399;p83"/>
          <p:cNvSpPr>
            <a:spLocks noGrp="1"/>
          </p:cNvSpPr>
          <p:nvPr>
            <p:ph type="pic" idx="2"/>
          </p:nvPr>
        </p:nvSpPr>
        <p:spPr>
          <a:xfrm>
            <a:off x="4569016" y="0"/>
            <a:ext cx="4575000" cy="5143500"/>
          </a:xfrm>
          <a:prstGeom prst="rect">
            <a:avLst/>
          </a:prstGeom>
          <a:noFill/>
          <a:ln>
            <a:noFill/>
          </a:ln>
        </p:spPr>
      </p:sp>
      <p:sp>
        <p:nvSpPr>
          <p:cNvPr id="400" name="Google Shape;400;p83"/>
          <p:cNvSpPr txBox="1">
            <a:spLocks noGrp="1"/>
          </p:cNvSpPr>
          <p:nvPr>
            <p:ph type="title"/>
          </p:nvPr>
        </p:nvSpPr>
        <p:spPr>
          <a:xfrm>
            <a:off x="472500" y="1339200"/>
            <a:ext cx="3291300" cy="2465100"/>
          </a:xfrm>
          <a:prstGeom prst="rect">
            <a:avLst/>
          </a:prstGeom>
          <a:noFill/>
          <a:ln>
            <a:noFill/>
          </a:ln>
        </p:spPr>
        <p:txBody>
          <a:bodyPr spcFirstLastPara="1" wrap="square" lIns="0" tIns="0" rIns="240025" bIns="0" anchor="ctr" anchorCtr="0">
            <a:noAutofit/>
          </a:bodyPr>
          <a:lstStyle>
            <a:lvl1pPr lvl="0" algn="l">
              <a:lnSpc>
                <a:spcPct val="90000"/>
              </a:lnSpc>
              <a:spcBef>
                <a:spcPts val="0"/>
              </a:spcBef>
              <a:spcAft>
                <a:spcPts val="0"/>
              </a:spcAft>
              <a:buClr>
                <a:srgbClr val="FFFFFF"/>
              </a:buClr>
              <a:buSzPts val="3300"/>
              <a:buFont typeface="Arial"/>
              <a:buNone/>
              <a:defRPr sz="33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1" name="Google Shape;401;p83"/>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600" b="0" i="0" u="none" strike="noStrike" cap="none">
              <a:solidFill>
                <a:srgbClr val="7F7F7F"/>
              </a:solidFill>
              <a:latin typeface="Arial"/>
              <a:ea typeface="Arial"/>
              <a:cs typeface="Arial"/>
              <a:sym typeface="Arial"/>
            </a:endParaRPr>
          </a:p>
        </p:txBody>
      </p:sp>
      <p:sp>
        <p:nvSpPr>
          <p:cNvPr id="402" name="Google Shape;402;p8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03" name="Google Shape;403;p83"/>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Green two third">
  <p:cSld name="Green two third">
    <p:bg>
      <p:bgPr>
        <a:gradFill>
          <a:gsLst>
            <a:gs pos="0">
              <a:srgbClr val="865D31"/>
            </a:gs>
            <a:gs pos="100000">
              <a:srgbClr val="644625"/>
            </a:gs>
          </a:gsLst>
          <a:lin ang="8100019" scaled="0"/>
        </a:gradFill>
        <a:effectLst/>
      </p:bgPr>
    </p:bg>
    <p:spTree>
      <p:nvGrpSpPr>
        <p:cNvPr id="1" name="Shape 404"/>
        <p:cNvGrpSpPr/>
        <p:nvPr/>
      </p:nvGrpSpPr>
      <p:grpSpPr>
        <a:xfrm>
          <a:off x="0" y="0"/>
          <a:ext cx="0" cy="0"/>
          <a:chOff x="0" y="0"/>
          <a:chExt cx="0" cy="0"/>
        </a:xfrm>
      </p:grpSpPr>
      <p:pic>
        <p:nvPicPr>
          <p:cNvPr id="405" name="Google Shape;405;p84"/>
          <p:cNvPicPr preferRelativeResize="0"/>
          <p:nvPr/>
        </p:nvPicPr>
        <p:blipFill rotWithShape="1">
          <a:blip r:embed="rId2">
            <a:alphaModFix/>
          </a:blip>
          <a:srcRect l="29399" t="8740" r="98" b="27"/>
          <a:stretch/>
        </p:blipFill>
        <p:spPr>
          <a:xfrm flipH="1">
            <a:off x="5557387" y="0"/>
            <a:ext cx="312713" cy="5143500"/>
          </a:xfrm>
          <a:prstGeom prst="rect">
            <a:avLst/>
          </a:prstGeom>
          <a:noFill/>
          <a:ln>
            <a:noFill/>
          </a:ln>
        </p:spPr>
      </p:pic>
      <p:sp>
        <p:nvSpPr>
          <p:cNvPr id="406" name="Google Shape;406;p84"/>
          <p:cNvSpPr/>
          <p:nvPr/>
        </p:nvSpPr>
        <p:spPr>
          <a:xfrm>
            <a:off x="5864657" y="0"/>
            <a:ext cx="3279300" cy="5143500"/>
          </a:xfrm>
          <a:prstGeom prst="rect">
            <a:avLst/>
          </a:prstGeom>
          <a:solidFill>
            <a:srgbClr val="F2F2F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407" name="Google Shape;407;p84"/>
          <p:cNvSpPr>
            <a:spLocks noGrp="1"/>
          </p:cNvSpPr>
          <p:nvPr>
            <p:ph type="pic" idx="2"/>
          </p:nvPr>
        </p:nvSpPr>
        <p:spPr>
          <a:xfrm>
            <a:off x="5865019" y="0"/>
            <a:ext cx="3279000" cy="5143500"/>
          </a:xfrm>
          <a:prstGeom prst="rect">
            <a:avLst/>
          </a:prstGeom>
          <a:noFill/>
          <a:ln>
            <a:noFill/>
          </a:ln>
        </p:spPr>
      </p:sp>
      <p:sp>
        <p:nvSpPr>
          <p:cNvPr id="408" name="Google Shape;408;p8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9" name="Google Shape;409;p84"/>
          <p:cNvSpPr txBox="1">
            <a:spLocks noGrp="1"/>
          </p:cNvSpPr>
          <p:nvPr>
            <p:ph type="title"/>
          </p:nvPr>
        </p:nvSpPr>
        <p:spPr>
          <a:xfrm>
            <a:off x="472500" y="1353488"/>
            <a:ext cx="4685700" cy="2465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300"/>
              <a:buFont typeface="Arial"/>
              <a:buNone/>
              <a:defRPr sz="33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0" name="Google Shape;410;p84"/>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600" b="0" i="0" u="none" strike="noStrike" cap="none">
              <a:solidFill>
                <a:srgbClr val="7F7F7F"/>
              </a:solidFill>
              <a:latin typeface="Arial"/>
              <a:ea typeface="Arial"/>
              <a:cs typeface="Arial"/>
              <a:sym typeface="Arial"/>
            </a:endParaRPr>
          </a:p>
        </p:txBody>
      </p:sp>
      <p:pic>
        <p:nvPicPr>
          <p:cNvPr id="411" name="Google Shape;411;p84"/>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Left arrow">
  <p:cSld name="Left arrow">
    <p:bg>
      <p:bgPr>
        <a:gradFill>
          <a:gsLst>
            <a:gs pos="0">
              <a:srgbClr val="865D31"/>
            </a:gs>
            <a:gs pos="100000">
              <a:srgbClr val="644625"/>
            </a:gs>
          </a:gsLst>
          <a:lin ang="8100019" scaled="0"/>
        </a:gradFill>
        <a:effectLst/>
      </p:bgPr>
    </p:bg>
    <p:spTree>
      <p:nvGrpSpPr>
        <p:cNvPr id="1" name="Shape 412"/>
        <p:cNvGrpSpPr/>
        <p:nvPr/>
      </p:nvGrpSpPr>
      <p:grpSpPr>
        <a:xfrm>
          <a:off x="0" y="0"/>
          <a:ext cx="0" cy="0"/>
          <a:chOff x="0" y="0"/>
          <a:chExt cx="0" cy="0"/>
        </a:xfrm>
      </p:grpSpPr>
      <p:sp>
        <p:nvSpPr>
          <p:cNvPr id="413" name="Google Shape;413;p85"/>
          <p:cNvSpPr/>
          <p:nvPr/>
        </p:nvSpPr>
        <p:spPr>
          <a:xfrm>
            <a:off x="1143" y="983"/>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414" name="Google Shape;414;p85"/>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5" name="Google Shape;415;p8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416" name="Google Shape;416;p85"/>
          <p:cNvSpPr txBox="1">
            <a:spLocks noGrp="1"/>
          </p:cNvSpPr>
          <p:nvPr>
            <p:ph type="title"/>
          </p:nvPr>
        </p:nvSpPr>
        <p:spPr>
          <a:xfrm>
            <a:off x="472500" y="2073152"/>
            <a:ext cx="1859100" cy="9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865E32"/>
              </a:buClr>
              <a:buSzPts val="2100"/>
              <a:buFont typeface="Arial"/>
              <a:buNone/>
              <a:defRPr sz="2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17" name="Google Shape;417;p85"/>
          <p:cNvPicPr preferRelativeResize="0"/>
          <p:nvPr/>
        </p:nvPicPr>
        <p:blipFill rotWithShape="1">
          <a:blip r:embed="rId2">
            <a:alphaModFix/>
          </a:blip>
          <a:srcRect/>
          <a:stretch/>
        </p:blipFill>
        <p:spPr>
          <a:xfrm>
            <a:off x="2349331" y="2692799"/>
            <a:ext cx="1023937" cy="2537222"/>
          </a:xfrm>
          <a:custGeom>
            <a:avLst/>
            <a:gdLst/>
            <a:ahLst/>
            <a:cxnLst/>
            <a:rect l="l" t="t" r="r" b="b"/>
            <a:pathLst>
              <a:path w="1365250" h="3382962" extrusionOk="0">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ln>
            <a:noFill/>
          </a:ln>
        </p:spPr>
      </p:pic>
      <p:pic>
        <p:nvPicPr>
          <p:cNvPr id="418" name="Google Shape;418;p85"/>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Green left arrow">
  <p:cSld name="Green left arrow">
    <p:bg>
      <p:bgPr>
        <a:solidFill>
          <a:srgbClr val="F2F2F2"/>
        </a:solidFill>
        <a:effectLst/>
      </p:bgPr>
    </p:bg>
    <p:spTree>
      <p:nvGrpSpPr>
        <p:cNvPr id="1" name="Shape 419"/>
        <p:cNvGrpSpPr/>
        <p:nvPr/>
      </p:nvGrpSpPr>
      <p:grpSpPr>
        <a:xfrm>
          <a:off x="0" y="0"/>
          <a:ext cx="0" cy="0"/>
          <a:chOff x="0" y="0"/>
          <a:chExt cx="0" cy="0"/>
        </a:xfrm>
      </p:grpSpPr>
      <p:sp>
        <p:nvSpPr>
          <p:cNvPr id="420" name="Google Shape;420;p86"/>
          <p:cNvSpPr/>
          <p:nvPr/>
        </p:nvSpPr>
        <p:spPr>
          <a:xfrm>
            <a:off x="0" y="0"/>
            <a:ext cx="3066234" cy="5143500"/>
          </a:xfrm>
          <a:custGeom>
            <a:avLst/>
            <a:gdLst/>
            <a:ahLst/>
            <a:cxnLst/>
            <a:rect l="l" t="t" r="r" b="b"/>
            <a:pathLst>
              <a:path w="4088312" h="6858000" extrusionOk="0">
                <a:moveTo>
                  <a:pt x="0" y="0"/>
                </a:moveTo>
                <a:lnTo>
                  <a:pt x="3264933" y="0"/>
                </a:lnTo>
                <a:lnTo>
                  <a:pt x="4088312" y="3429000"/>
                </a:lnTo>
                <a:lnTo>
                  <a:pt x="3264933" y="6858000"/>
                </a:lnTo>
                <a:lnTo>
                  <a:pt x="0" y="6858000"/>
                </a:lnTo>
                <a:close/>
              </a:path>
            </a:pathLst>
          </a:custGeom>
          <a:gradFill>
            <a:gsLst>
              <a:gs pos="0">
                <a:srgbClr val="865D31"/>
              </a:gs>
              <a:gs pos="100000">
                <a:srgbClr val="644625"/>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421" name="Google Shape;421;p86"/>
          <p:cNvSpPr txBox="1">
            <a:spLocks noGrp="1"/>
          </p:cNvSpPr>
          <p:nvPr>
            <p:ph type="title"/>
          </p:nvPr>
        </p:nvSpPr>
        <p:spPr>
          <a:xfrm>
            <a:off x="472500" y="2073152"/>
            <a:ext cx="1859100" cy="985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2100"/>
              <a:buFont typeface="Arial"/>
              <a:buNone/>
              <a:defRPr sz="21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2" name="Google Shape;422;p8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sz="800">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3" name="Google Shape;423;p86"/>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424" name="Google Shape;424;p86"/>
          <p:cNvPicPr preferRelativeResize="0"/>
          <p:nvPr/>
        </p:nvPicPr>
        <p:blipFill rotWithShape="1">
          <a:blip r:embed="rId2">
            <a:alphaModFix/>
          </a:blip>
          <a:srcRect t="6213" b="7720"/>
          <a:stretch/>
        </p:blipFill>
        <p:spPr>
          <a:xfrm rot="125994">
            <a:off x="1632945" y="2553977"/>
            <a:ext cx="2022358" cy="2598053"/>
          </a:xfrm>
          <a:custGeom>
            <a:avLst/>
            <a:gdLst/>
            <a:ahLst/>
            <a:cxnLst/>
            <a:rect l="l" t="t" r="r" b="b"/>
            <a:pathLst>
              <a:path w="2694666" h="3461745" extrusionOk="0">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a:noFill/>
          <a:ln>
            <a:noFill/>
          </a:ln>
        </p:spPr>
      </p:pic>
      <p:pic>
        <p:nvPicPr>
          <p:cNvPr id="425" name="Google Shape;425;p86"/>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Arrow one third">
  <p:cSld name="Arrow one third">
    <p:bg>
      <p:bgPr>
        <a:gradFill>
          <a:gsLst>
            <a:gs pos="0">
              <a:srgbClr val="865D31"/>
            </a:gs>
            <a:gs pos="100000">
              <a:srgbClr val="644625"/>
            </a:gs>
          </a:gsLst>
          <a:lin ang="8100019" scaled="0"/>
        </a:gradFill>
        <a:effectLst/>
      </p:bgPr>
    </p:bg>
    <p:spTree>
      <p:nvGrpSpPr>
        <p:cNvPr id="1" name="Shape 426"/>
        <p:cNvGrpSpPr/>
        <p:nvPr/>
      </p:nvGrpSpPr>
      <p:grpSpPr>
        <a:xfrm>
          <a:off x="0" y="0"/>
          <a:ext cx="0" cy="0"/>
          <a:chOff x="0" y="0"/>
          <a:chExt cx="0" cy="0"/>
        </a:xfrm>
      </p:grpSpPr>
      <p:sp>
        <p:nvSpPr>
          <p:cNvPr id="427" name="Google Shape;427;p87"/>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600" b="0" i="0" u="none" strike="noStrike" cap="none">
              <a:solidFill>
                <a:srgbClr val="FFFFFF"/>
              </a:solidFill>
              <a:latin typeface="Arial"/>
              <a:ea typeface="Arial"/>
              <a:cs typeface="Arial"/>
              <a:sym typeface="Arial"/>
            </a:endParaRPr>
          </a:p>
        </p:txBody>
      </p:sp>
      <p:sp>
        <p:nvSpPr>
          <p:cNvPr id="428" name="Google Shape;428;p8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9" name="Google Shape;429;p87"/>
          <p:cNvSpPr/>
          <p:nvPr/>
        </p:nvSpPr>
        <p:spPr>
          <a:xfrm>
            <a:off x="1" y="0"/>
            <a:ext cx="4070100" cy="5143500"/>
          </a:xfrm>
          <a:prstGeom prst="homePlate">
            <a:avLst>
              <a:gd name="adj" fmla="val 12939"/>
            </a:avLst>
          </a:pr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430" name="Google Shape;430;p87"/>
          <p:cNvSpPr txBox="1">
            <a:spLocks noGrp="1"/>
          </p:cNvSpPr>
          <p:nvPr>
            <p:ph type="title"/>
          </p:nvPr>
        </p:nvSpPr>
        <p:spPr>
          <a:xfrm>
            <a:off x="472500" y="1339200"/>
            <a:ext cx="3046800" cy="2465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865E32"/>
              </a:buClr>
              <a:buSzPts val="3300"/>
              <a:buFont typeface="Arial"/>
              <a:buNone/>
              <a:defRPr sz="3300" b="1">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31" name="Google Shape;431;p87"/>
          <p:cNvPicPr preferRelativeResize="0"/>
          <p:nvPr/>
        </p:nvPicPr>
        <p:blipFill rotWithShape="1">
          <a:blip r:embed="rId2">
            <a:alphaModFix/>
          </a:blip>
          <a:srcRect/>
          <a:stretch/>
        </p:blipFill>
        <p:spPr>
          <a:xfrm>
            <a:off x="3436144" y="2545794"/>
            <a:ext cx="973931" cy="2678906"/>
          </a:xfrm>
          <a:custGeom>
            <a:avLst/>
            <a:gdLst/>
            <a:ahLst/>
            <a:cxnLst/>
            <a:rect l="l" t="t" r="r" b="b"/>
            <a:pathLst>
              <a:path w="1298575" h="3571875" extrusionOk="0">
                <a:moveTo>
                  <a:pt x="0" y="0"/>
                </a:moveTo>
                <a:lnTo>
                  <a:pt x="1298575" y="0"/>
                </a:lnTo>
                <a:lnTo>
                  <a:pt x="1298575" y="3571875"/>
                </a:lnTo>
                <a:lnTo>
                  <a:pt x="0" y="3571875"/>
                </a:lnTo>
                <a:lnTo>
                  <a:pt x="0" y="3465683"/>
                </a:lnTo>
                <a:lnTo>
                  <a:pt x="139700" y="3466783"/>
                </a:lnTo>
                <a:lnTo>
                  <a:pt x="841375" y="21908"/>
                </a:lnTo>
                <a:lnTo>
                  <a:pt x="0" y="2642743"/>
                </a:lnTo>
                <a:close/>
              </a:path>
            </a:pathLst>
          </a:custGeom>
          <a:noFill/>
          <a:ln>
            <a:noFill/>
          </a:ln>
        </p:spPr>
      </p:pic>
      <p:pic>
        <p:nvPicPr>
          <p:cNvPr id="432" name="Google Shape;432;p87"/>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Green arrow one third">
  <p:cSld name="Green arrow one third">
    <p:bg>
      <p:bgPr>
        <a:solidFill>
          <a:srgbClr val="F2F2F2"/>
        </a:solidFill>
        <a:effectLst/>
      </p:bgPr>
    </p:bg>
    <p:spTree>
      <p:nvGrpSpPr>
        <p:cNvPr id="1" name="Shape 433"/>
        <p:cNvGrpSpPr/>
        <p:nvPr/>
      </p:nvGrpSpPr>
      <p:grpSpPr>
        <a:xfrm>
          <a:off x="0" y="0"/>
          <a:ext cx="0" cy="0"/>
          <a:chOff x="0" y="0"/>
          <a:chExt cx="0" cy="0"/>
        </a:xfrm>
      </p:grpSpPr>
      <p:sp>
        <p:nvSpPr>
          <p:cNvPr id="434" name="Google Shape;434;p88"/>
          <p:cNvSpPr/>
          <p:nvPr/>
        </p:nvSpPr>
        <p:spPr>
          <a:xfrm>
            <a:off x="1" y="0"/>
            <a:ext cx="4070100" cy="5143500"/>
          </a:xfrm>
          <a:prstGeom prst="homePlate">
            <a:avLst>
              <a:gd name="adj" fmla="val 12939"/>
            </a:avLst>
          </a:prstGeom>
          <a:gradFill>
            <a:gsLst>
              <a:gs pos="0">
                <a:srgbClr val="865D31"/>
              </a:gs>
              <a:gs pos="100000">
                <a:srgbClr val="644625"/>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435" name="Google Shape;435;p88"/>
          <p:cNvSpPr txBox="1">
            <a:spLocks noGrp="1"/>
          </p:cNvSpPr>
          <p:nvPr>
            <p:ph type="title"/>
          </p:nvPr>
        </p:nvSpPr>
        <p:spPr>
          <a:xfrm>
            <a:off x="472500" y="1339200"/>
            <a:ext cx="3046800" cy="24651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FFFFFF"/>
              </a:buClr>
              <a:buSzPts val="3300"/>
              <a:buFont typeface="Arial"/>
              <a:buNone/>
              <a:defRPr sz="3300" b="1">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6" name="Google Shape;436;p8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sz="800">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7" name="Google Shape;437;p88"/>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438" name="Google Shape;438;p88"/>
          <p:cNvPicPr preferRelativeResize="0"/>
          <p:nvPr/>
        </p:nvPicPr>
        <p:blipFill rotWithShape="1">
          <a:blip r:embed="rId2">
            <a:alphaModFix/>
          </a:blip>
          <a:srcRect t="7564" b="6862"/>
          <a:stretch/>
        </p:blipFill>
        <p:spPr>
          <a:xfrm>
            <a:off x="2683544" y="2562225"/>
            <a:ext cx="2021000" cy="2581275"/>
          </a:xfrm>
          <a:custGeom>
            <a:avLst/>
            <a:gdLst/>
            <a:ahLst/>
            <a:cxnLst/>
            <a:rect l="l" t="t" r="r" b="b"/>
            <a:pathLst>
              <a:path w="2694666" h="3441700" extrusionOk="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a:noFill/>
          <a:ln>
            <a:noFill/>
          </a:ln>
        </p:spPr>
      </p:pic>
      <p:pic>
        <p:nvPicPr>
          <p:cNvPr id="439" name="Google Shape;439;p88"/>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Arrow half">
  <p:cSld name="Arrow half">
    <p:bg>
      <p:bgPr>
        <a:gradFill>
          <a:gsLst>
            <a:gs pos="0">
              <a:srgbClr val="865D31"/>
            </a:gs>
            <a:gs pos="100000">
              <a:srgbClr val="644625"/>
            </a:gs>
          </a:gsLst>
          <a:lin ang="8100019" scaled="0"/>
        </a:gradFill>
        <a:effectLst/>
      </p:bgPr>
    </p:bg>
    <p:spTree>
      <p:nvGrpSpPr>
        <p:cNvPr id="1" name="Shape 440"/>
        <p:cNvGrpSpPr/>
        <p:nvPr/>
      </p:nvGrpSpPr>
      <p:grpSpPr>
        <a:xfrm>
          <a:off x="0" y="0"/>
          <a:ext cx="0" cy="0"/>
          <a:chOff x="0" y="0"/>
          <a:chExt cx="0" cy="0"/>
        </a:xfrm>
      </p:grpSpPr>
      <p:sp>
        <p:nvSpPr>
          <p:cNvPr id="441" name="Google Shape;441;p8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2" name="Google Shape;442;p89"/>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443" name="Google Shape;443;p89"/>
          <p:cNvSpPr/>
          <p:nvPr/>
        </p:nvSpPr>
        <p:spPr>
          <a:xfrm>
            <a:off x="0" y="0"/>
            <a:ext cx="4772700" cy="5143500"/>
          </a:xfrm>
          <a:prstGeom prst="homePlate">
            <a:avLst>
              <a:gd name="adj" fmla="val 12939"/>
            </a:avLst>
          </a:pr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pic>
        <p:nvPicPr>
          <p:cNvPr id="444" name="Google Shape;444;p89"/>
          <p:cNvPicPr preferRelativeResize="0"/>
          <p:nvPr/>
        </p:nvPicPr>
        <p:blipFill rotWithShape="1">
          <a:blip r:embed="rId2">
            <a:alphaModFix/>
          </a:blip>
          <a:srcRect/>
          <a:stretch/>
        </p:blipFill>
        <p:spPr>
          <a:xfrm>
            <a:off x="4048355" y="2692205"/>
            <a:ext cx="1023938" cy="2537222"/>
          </a:xfrm>
          <a:custGeom>
            <a:avLst/>
            <a:gdLst/>
            <a:ahLst/>
            <a:cxnLst/>
            <a:rect l="l" t="t" r="r" b="b"/>
            <a:pathLst>
              <a:path w="1365250" h="3382962" extrusionOk="0">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ln>
            <a:noFill/>
          </a:ln>
        </p:spPr>
      </p:pic>
      <p:sp>
        <p:nvSpPr>
          <p:cNvPr id="445" name="Google Shape;445;p89"/>
          <p:cNvSpPr txBox="1">
            <a:spLocks noGrp="1"/>
          </p:cNvSpPr>
          <p:nvPr>
            <p:ph type="title"/>
          </p:nvPr>
        </p:nvSpPr>
        <p:spPr>
          <a:xfrm>
            <a:off x="472501" y="467102"/>
            <a:ext cx="3505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21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46" name="Google Shape;446;p89"/>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Green arrow half">
  <p:cSld name="Green arrow half">
    <p:bg>
      <p:bgPr>
        <a:solidFill>
          <a:srgbClr val="F2F2F2"/>
        </a:solidFill>
        <a:effectLst/>
      </p:bgPr>
    </p:bg>
    <p:spTree>
      <p:nvGrpSpPr>
        <p:cNvPr id="1" name="Shape 447"/>
        <p:cNvGrpSpPr/>
        <p:nvPr/>
      </p:nvGrpSpPr>
      <p:grpSpPr>
        <a:xfrm>
          <a:off x="0" y="0"/>
          <a:ext cx="0" cy="0"/>
          <a:chOff x="0" y="0"/>
          <a:chExt cx="0" cy="0"/>
        </a:xfrm>
      </p:grpSpPr>
      <p:sp>
        <p:nvSpPr>
          <p:cNvPr id="448" name="Google Shape;448;p90"/>
          <p:cNvSpPr/>
          <p:nvPr/>
        </p:nvSpPr>
        <p:spPr>
          <a:xfrm>
            <a:off x="0" y="0"/>
            <a:ext cx="4772700" cy="5143500"/>
          </a:xfrm>
          <a:prstGeom prst="homePlate">
            <a:avLst>
              <a:gd name="adj" fmla="val 12939"/>
            </a:avLst>
          </a:prstGeom>
          <a:gradFill>
            <a:gsLst>
              <a:gs pos="0">
                <a:srgbClr val="865D31"/>
              </a:gs>
              <a:gs pos="100000">
                <a:srgbClr val="644625"/>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449" name="Google Shape;449;p90"/>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sz="800">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0" name="Google Shape;450;p90"/>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451" name="Google Shape;451;p90"/>
          <p:cNvPicPr preferRelativeResize="0"/>
          <p:nvPr/>
        </p:nvPicPr>
        <p:blipFill rotWithShape="1">
          <a:blip r:embed="rId2">
            <a:alphaModFix/>
          </a:blip>
          <a:srcRect t="9055" b="6861"/>
          <a:stretch/>
        </p:blipFill>
        <p:spPr>
          <a:xfrm rot="125994">
            <a:off x="3347090" y="2557708"/>
            <a:ext cx="2022358" cy="2594155"/>
          </a:xfrm>
          <a:custGeom>
            <a:avLst/>
            <a:gdLst/>
            <a:ahLst/>
            <a:cxnLst/>
            <a:rect l="l" t="t" r="r" b="b"/>
            <a:pathLst>
              <a:path w="2694666" h="3456551" extrusionOk="0">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a:noFill/>
          <a:ln>
            <a:noFill/>
          </a:ln>
        </p:spPr>
      </p:pic>
      <p:sp>
        <p:nvSpPr>
          <p:cNvPr id="452" name="Google Shape;452;p90"/>
          <p:cNvSpPr txBox="1">
            <a:spLocks noGrp="1"/>
          </p:cNvSpPr>
          <p:nvPr>
            <p:ph type="title"/>
          </p:nvPr>
        </p:nvSpPr>
        <p:spPr>
          <a:xfrm>
            <a:off x="472501" y="467102"/>
            <a:ext cx="3505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2100"/>
              <a:buFont typeface="Arial"/>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53" name="Google Shape;453;p90"/>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Arrow two third">
  <p:cSld name="Arrow two third">
    <p:bg>
      <p:bgPr>
        <a:gradFill>
          <a:gsLst>
            <a:gs pos="0">
              <a:srgbClr val="865D31"/>
            </a:gs>
            <a:gs pos="100000">
              <a:srgbClr val="644625"/>
            </a:gs>
          </a:gsLst>
          <a:lin ang="8100019" scaled="0"/>
        </a:gradFill>
        <a:effectLst/>
      </p:bgPr>
    </p:bg>
    <p:spTree>
      <p:nvGrpSpPr>
        <p:cNvPr id="1" name="Shape 454"/>
        <p:cNvGrpSpPr/>
        <p:nvPr/>
      </p:nvGrpSpPr>
      <p:grpSpPr>
        <a:xfrm>
          <a:off x="0" y="0"/>
          <a:ext cx="0" cy="0"/>
          <a:chOff x="0" y="0"/>
          <a:chExt cx="0" cy="0"/>
        </a:xfrm>
      </p:grpSpPr>
      <p:sp>
        <p:nvSpPr>
          <p:cNvPr id="455" name="Google Shape;455;p91"/>
          <p:cNvSpPr/>
          <p:nvPr/>
        </p:nvSpPr>
        <p:spPr>
          <a:xfrm>
            <a:off x="0" y="0"/>
            <a:ext cx="6334679" cy="5143500"/>
          </a:xfrm>
          <a:custGeom>
            <a:avLst/>
            <a:gdLst/>
            <a:ahLst/>
            <a:cxnLst/>
            <a:rect l="l" t="t" r="r" b="b"/>
            <a:pathLst>
              <a:path w="8446239" h="6858000" extrusionOk="0">
                <a:moveTo>
                  <a:pt x="0" y="0"/>
                </a:moveTo>
                <a:lnTo>
                  <a:pt x="7645979" y="0"/>
                </a:lnTo>
                <a:lnTo>
                  <a:pt x="8446239" y="3429000"/>
                </a:lnTo>
                <a:lnTo>
                  <a:pt x="7645979" y="6858000"/>
                </a:lnTo>
                <a:lnTo>
                  <a:pt x="0" y="6858000"/>
                </a:lnTo>
                <a:lnTo>
                  <a:pt x="0" y="0"/>
                </a:lnTo>
                <a:close/>
              </a:path>
            </a:pathLst>
          </a:custGeom>
          <a:solidFill>
            <a:srgbClr val="F2F2F2"/>
          </a:soli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456" name="Google Shape;456;p91"/>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7" name="Google Shape;457;p91"/>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pic>
        <p:nvPicPr>
          <p:cNvPr id="458" name="Google Shape;458;p91"/>
          <p:cNvPicPr preferRelativeResize="0"/>
          <p:nvPr/>
        </p:nvPicPr>
        <p:blipFill rotWithShape="1">
          <a:blip r:embed="rId2">
            <a:alphaModFix/>
          </a:blip>
          <a:srcRect/>
          <a:stretch/>
        </p:blipFill>
        <p:spPr>
          <a:xfrm>
            <a:off x="5617754" y="2692205"/>
            <a:ext cx="1023938" cy="2537222"/>
          </a:xfrm>
          <a:custGeom>
            <a:avLst/>
            <a:gdLst/>
            <a:ahLst/>
            <a:cxnLst/>
            <a:rect l="l" t="t" r="r" b="b"/>
            <a:pathLst>
              <a:path w="1365250" h="3382962" extrusionOk="0">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ln>
            <a:noFill/>
          </a:ln>
        </p:spPr>
      </p:pic>
      <p:sp>
        <p:nvSpPr>
          <p:cNvPr id="459" name="Google Shape;459;p91"/>
          <p:cNvSpPr txBox="1">
            <a:spLocks noGrp="1"/>
          </p:cNvSpPr>
          <p:nvPr>
            <p:ph type="title"/>
          </p:nvPr>
        </p:nvSpPr>
        <p:spPr>
          <a:xfrm>
            <a:off x="472501" y="467102"/>
            <a:ext cx="46926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60" name="Google Shape;460;p91"/>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Green arrow two third">
  <p:cSld name="Green arrow two third">
    <p:bg>
      <p:bgPr>
        <a:solidFill>
          <a:srgbClr val="F2F2F2"/>
        </a:solidFill>
        <a:effectLst/>
      </p:bgPr>
    </p:bg>
    <p:spTree>
      <p:nvGrpSpPr>
        <p:cNvPr id="1" name="Shape 461"/>
        <p:cNvGrpSpPr/>
        <p:nvPr/>
      </p:nvGrpSpPr>
      <p:grpSpPr>
        <a:xfrm>
          <a:off x="0" y="0"/>
          <a:ext cx="0" cy="0"/>
          <a:chOff x="0" y="0"/>
          <a:chExt cx="0" cy="0"/>
        </a:xfrm>
      </p:grpSpPr>
      <p:sp>
        <p:nvSpPr>
          <p:cNvPr id="462" name="Google Shape;462;p92"/>
          <p:cNvSpPr/>
          <p:nvPr/>
        </p:nvSpPr>
        <p:spPr>
          <a:xfrm>
            <a:off x="0" y="0"/>
            <a:ext cx="6334679" cy="5143500"/>
          </a:xfrm>
          <a:custGeom>
            <a:avLst/>
            <a:gdLst/>
            <a:ahLst/>
            <a:cxnLst/>
            <a:rect l="l" t="t" r="r" b="b"/>
            <a:pathLst>
              <a:path w="8446239" h="6858000" extrusionOk="0">
                <a:moveTo>
                  <a:pt x="0" y="0"/>
                </a:moveTo>
                <a:lnTo>
                  <a:pt x="7645979" y="0"/>
                </a:lnTo>
                <a:lnTo>
                  <a:pt x="8446239" y="3429000"/>
                </a:lnTo>
                <a:lnTo>
                  <a:pt x="7645979" y="6858000"/>
                </a:lnTo>
                <a:lnTo>
                  <a:pt x="0" y="6858000"/>
                </a:lnTo>
                <a:lnTo>
                  <a:pt x="0" y="0"/>
                </a:lnTo>
                <a:close/>
              </a:path>
            </a:pathLst>
          </a:custGeom>
          <a:gradFill>
            <a:gsLst>
              <a:gs pos="0">
                <a:srgbClr val="865D31"/>
              </a:gs>
              <a:gs pos="100000">
                <a:srgbClr val="644625"/>
              </a:gs>
            </a:gsLst>
            <a:lin ang="8100019" scaled="0"/>
          </a:grad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463" name="Google Shape;463;p92"/>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sz="800">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4" name="Google Shape;464;p92"/>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pic>
        <p:nvPicPr>
          <p:cNvPr id="465" name="Google Shape;465;p92"/>
          <p:cNvPicPr preferRelativeResize="0"/>
          <p:nvPr/>
        </p:nvPicPr>
        <p:blipFill rotWithShape="1">
          <a:blip r:embed="rId2">
            <a:alphaModFix/>
          </a:blip>
          <a:srcRect t="9055" b="6861"/>
          <a:stretch/>
        </p:blipFill>
        <p:spPr>
          <a:xfrm rot="125994">
            <a:off x="4927682" y="2557708"/>
            <a:ext cx="2022358" cy="2594155"/>
          </a:xfrm>
          <a:custGeom>
            <a:avLst/>
            <a:gdLst/>
            <a:ahLst/>
            <a:cxnLst/>
            <a:rect l="l" t="t" r="r" b="b"/>
            <a:pathLst>
              <a:path w="2694666" h="3456551" extrusionOk="0">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a:noFill/>
          <a:ln>
            <a:noFill/>
          </a:ln>
        </p:spPr>
      </p:pic>
      <p:sp>
        <p:nvSpPr>
          <p:cNvPr id="466" name="Google Shape;466;p92"/>
          <p:cNvSpPr txBox="1">
            <a:spLocks noGrp="1"/>
          </p:cNvSpPr>
          <p:nvPr>
            <p:ph type="title"/>
          </p:nvPr>
        </p:nvSpPr>
        <p:spPr>
          <a:xfrm>
            <a:off x="472501" y="467102"/>
            <a:ext cx="46926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2100"/>
              <a:buFont typeface="Arial"/>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67" name="Google Shape;467;p92"/>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Big statement green">
  <p:cSld name="Big statement green">
    <p:bg>
      <p:bgPr>
        <a:gradFill>
          <a:gsLst>
            <a:gs pos="0">
              <a:srgbClr val="865D31"/>
            </a:gs>
            <a:gs pos="100000">
              <a:srgbClr val="644625"/>
            </a:gs>
          </a:gsLst>
          <a:lin ang="8100019" scaled="0"/>
        </a:gradFill>
        <a:effectLst/>
      </p:bgPr>
    </p:bg>
    <p:spTree>
      <p:nvGrpSpPr>
        <p:cNvPr id="1" name="Shape 468"/>
        <p:cNvGrpSpPr/>
        <p:nvPr/>
      </p:nvGrpSpPr>
      <p:grpSpPr>
        <a:xfrm>
          <a:off x="0" y="0"/>
          <a:ext cx="0" cy="0"/>
          <a:chOff x="0" y="0"/>
          <a:chExt cx="0" cy="0"/>
        </a:xfrm>
      </p:grpSpPr>
      <p:sp>
        <p:nvSpPr>
          <p:cNvPr id="469" name="Google Shape;469;p93"/>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470" name="Google Shape;470;p93"/>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1" name="Google Shape;471;p93"/>
          <p:cNvSpPr txBox="1">
            <a:spLocks noGrp="1"/>
          </p:cNvSpPr>
          <p:nvPr>
            <p:ph type="title"/>
          </p:nvPr>
        </p:nvSpPr>
        <p:spPr>
          <a:xfrm>
            <a:off x="472500" y="2869750"/>
            <a:ext cx="8199900" cy="1204800"/>
          </a:xfrm>
          <a:prstGeom prst="rect">
            <a:avLst/>
          </a:prstGeom>
          <a:noFill/>
          <a:ln>
            <a:noFill/>
          </a:ln>
        </p:spPr>
        <p:txBody>
          <a:bodyPr spcFirstLastPara="1" wrap="square" lIns="0" tIns="0" rIns="0" bIns="0" anchor="b" anchorCtr="0">
            <a:noAutofit/>
          </a:bodyPr>
          <a:lstStyle>
            <a:lvl1pPr lvl="0" algn="l">
              <a:lnSpc>
                <a:spcPct val="111111"/>
              </a:lnSpc>
              <a:spcBef>
                <a:spcPts val="0"/>
              </a:spcBef>
              <a:spcAft>
                <a:spcPts val="0"/>
              </a:spcAft>
              <a:buClr>
                <a:srgbClr val="FFFFFF"/>
              </a:buClr>
              <a:buSzPts val="4100"/>
              <a:buFont typeface="Arial"/>
              <a:buNone/>
              <a:defRPr sz="41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72" name="Google Shape;472;p93"/>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statement icon">
  <p:cSld name="Big statement icon">
    <p:bg>
      <p:bgPr>
        <a:solidFill>
          <a:srgbClr val="F2F2F2"/>
        </a:solidFill>
        <a:effectLst/>
      </p:bgPr>
    </p:bg>
    <p:spTree>
      <p:nvGrpSpPr>
        <p:cNvPr id="1" name="Shape 473"/>
        <p:cNvGrpSpPr/>
        <p:nvPr/>
      </p:nvGrpSpPr>
      <p:grpSpPr>
        <a:xfrm>
          <a:off x="0" y="0"/>
          <a:ext cx="0" cy="0"/>
          <a:chOff x="0" y="0"/>
          <a:chExt cx="0" cy="0"/>
        </a:xfrm>
      </p:grpSpPr>
      <p:sp>
        <p:nvSpPr>
          <p:cNvPr id="474" name="Google Shape;474;p9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5" name="Google Shape;475;p94"/>
          <p:cNvSpPr/>
          <p:nvPr/>
        </p:nvSpPr>
        <p:spPr>
          <a:xfrm>
            <a:off x="472500" y="469106"/>
            <a:ext cx="699600" cy="699600"/>
          </a:xfrm>
          <a:prstGeom prst="rect">
            <a:avLst/>
          </a:prstGeom>
          <a:noFill/>
          <a:ln w="9525" cap="flat" cmpd="sng">
            <a:solidFill>
              <a:srgbClr val="865E3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476" name="Google Shape;476;p94"/>
          <p:cNvSpPr txBox="1">
            <a:spLocks noGrp="1"/>
          </p:cNvSpPr>
          <p:nvPr>
            <p:ph type="title"/>
          </p:nvPr>
        </p:nvSpPr>
        <p:spPr>
          <a:xfrm>
            <a:off x="472500" y="2869750"/>
            <a:ext cx="8199900" cy="1204800"/>
          </a:xfrm>
          <a:prstGeom prst="rect">
            <a:avLst/>
          </a:prstGeom>
          <a:noFill/>
          <a:ln>
            <a:noFill/>
          </a:ln>
        </p:spPr>
        <p:txBody>
          <a:bodyPr spcFirstLastPara="1" wrap="square" lIns="0" tIns="0" rIns="0" bIns="0" anchor="b" anchorCtr="0">
            <a:noAutofit/>
          </a:bodyPr>
          <a:lstStyle>
            <a:lvl1pPr lvl="0" algn="l">
              <a:lnSpc>
                <a:spcPct val="111111"/>
              </a:lnSpc>
              <a:spcBef>
                <a:spcPts val="0"/>
              </a:spcBef>
              <a:spcAft>
                <a:spcPts val="0"/>
              </a:spcAft>
              <a:buClr>
                <a:srgbClr val="865E32"/>
              </a:buClr>
              <a:buSzPts val="4100"/>
              <a:buFont typeface="Arial"/>
              <a:buNone/>
              <a:defRPr sz="4100">
                <a:solidFill>
                  <a:srgbClr val="865E32"/>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rgbClr val="432F18"/>
        </a:solidFill>
        <a:effectLst/>
      </p:bgPr>
    </p:bg>
    <p:spTree>
      <p:nvGrpSpPr>
        <p:cNvPr id="1" name="Shape 477"/>
        <p:cNvGrpSpPr/>
        <p:nvPr/>
      </p:nvGrpSpPr>
      <p:grpSpPr>
        <a:xfrm>
          <a:off x="0" y="0"/>
          <a:ext cx="0" cy="0"/>
          <a:chOff x="0" y="0"/>
          <a:chExt cx="0" cy="0"/>
        </a:xfrm>
      </p:grpSpPr>
      <p:sp>
        <p:nvSpPr>
          <p:cNvPr id="478" name="Google Shape;478;p95"/>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pic>
        <p:nvPicPr>
          <p:cNvPr id="479" name="Google Shape;479;p95"/>
          <p:cNvPicPr preferRelativeResize="0"/>
          <p:nvPr/>
        </p:nvPicPr>
        <p:blipFill rotWithShape="1">
          <a:blip r:embed="rId2">
            <a:alphaModFix/>
          </a:blip>
          <a:srcRect r="3633" b="1254"/>
          <a:stretch/>
        </p:blipFill>
        <p:spPr>
          <a:xfrm rot="-5400000" flipH="1">
            <a:off x="5098096" y="76082"/>
            <a:ext cx="576943" cy="7514866"/>
          </a:xfrm>
          <a:custGeom>
            <a:avLst/>
            <a:gdLst/>
            <a:ahLst/>
            <a:cxnLst/>
            <a:rect l="l" t="t" r="r" b="b"/>
            <a:pathLst>
              <a:path w="769257" h="10019821" extrusionOk="0">
                <a:moveTo>
                  <a:pt x="0" y="0"/>
                </a:moveTo>
                <a:lnTo>
                  <a:pt x="0" y="4631160"/>
                </a:lnTo>
                <a:lnTo>
                  <a:pt x="216750" y="999646"/>
                </a:lnTo>
                <a:lnTo>
                  <a:pt x="197800" y="10019821"/>
                </a:lnTo>
                <a:lnTo>
                  <a:pt x="769257" y="10019821"/>
                </a:lnTo>
                <a:lnTo>
                  <a:pt x="769257" y="0"/>
                </a:lnTo>
                <a:close/>
              </a:path>
            </a:pathLst>
          </a:custGeom>
          <a:noFill/>
          <a:ln>
            <a:noFill/>
          </a:ln>
        </p:spPr>
      </p:pic>
      <p:sp>
        <p:nvSpPr>
          <p:cNvPr id="480" name="Google Shape;480;p95"/>
          <p:cNvSpPr/>
          <p:nvPr/>
        </p:nvSpPr>
        <p:spPr>
          <a:xfrm flipH="1">
            <a:off x="0" y="0"/>
            <a:ext cx="9144000" cy="4400501"/>
          </a:xfrm>
          <a:custGeom>
            <a:avLst/>
            <a:gdLst/>
            <a:ahLst/>
            <a:cxnLst/>
            <a:rect l="l" t="t" r="r" b="b"/>
            <a:pathLst>
              <a:path w="12192000" h="5867335" extrusionOk="0">
                <a:moveTo>
                  <a:pt x="12192000" y="0"/>
                </a:moveTo>
                <a:lnTo>
                  <a:pt x="0" y="0"/>
                </a:lnTo>
                <a:lnTo>
                  <a:pt x="0" y="4945992"/>
                </a:lnTo>
                <a:lnTo>
                  <a:pt x="9041587" y="4945992"/>
                </a:lnTo>
                <a:lnTo>
                  <a:pt x="9974275" y="5867335"/>
                </a:lnTo>
                <a:lnTo>
                  <a:pt x="9974275" y="4945992"/>
                </a:lnTo>
                <a:lnTo>
                  <a:pt x="12192000" y="4945992"/>
                </a:lnTo>
                <a:close/>
              </a:path>
            </a:pathLst>
          </a:custGeom>
          <a:solidFill>
            <a:srgbClr val="865E3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1" name="Google Shape;481;p95"/>
          <p:cNvPicPr preferRelativeResize="0"/>
          <p:nvPr/>
        </p:nvPicPr>
        <p:blipFill rotWithShape="1">
          <a:blip r:embed="rId3">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Special gray">
  <p:cSld name="Special gray">
    <p:bg>
      <p:bgPr>
        <a:solidFill>
          <a:srgbClr val="000000"/>
        </a:solidFill>
        <a:effectLst/>
      </p:bgPr>
    </p:bg>
    <p:spTree>
      <p:nvGrpSpPr>
        <p:cNvPr id="1" name="Shape 482"/>
        <p:cNvGrpSpPr/>
        <p:nvPr/>
      </p:nvGrpSpPr>
      <p:grpSpPr>
        <a:xfrm>
          <a:off x="0" y="0"/>
          <a:ext cx="0" cy="0"/>
          <a:chOff x="0" y="0"/>
          <a:chExt cx="0" cy="0"/>
        </a:xfrm>
      </p:grpSpPr>
      <p:sp>
        <p:nvSpPr>
          <p:cNvPr id="483" name="Google Shape;483;p96"/>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484" name="Google Shape;484;p96"/>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5" name="Google Shape;485;p96"/>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2100"/>
              <a:buFont typeface="Arial"/>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86" name="Google Shape;486;p96"/>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p:cSld name="Blank">
    <p:bg>
      <p:bgPr>
        <a:solidFill>
          <a:srgbClr val="F2F2F2"/>
        </a:solidFill>
        <a:effectLst/>
      </p:bgPr>
    </p:bg>
    <p:spTree>
      <p:nvGrpSpPr>
        <p:cNvPr id="1" name="Shape 487"/>
        <p:cNvGrpSpPr/>
        <p:nvPr/>
      </p:nvGrpSpPr>
      <p:grpSpPr>
        <a:xfrm>
          <a:off x="0" y="0"/>
          <a:ext cx="0" cy="0"/>
          <a:chOff x="0" y="0"/>
          <a:chExt cx="0" cy="0"/>
        </a:xfrm>
      </p:grpSpPr>
      <p:sp>
        <p:nvSpPr>
          <p:cNvPr id="488" name="Google Shape;488;p97"/>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lank green">
  <p:cSld name="Blank green">
    <p:bg>
      <p:bgPr>
        <a:gradFill>
          <a:gsLst>
            <a:gs pos="0">
              <a:srgbClr val="865D31"/>
            </a:gs>
            <a:gs pos="100000">
              <a:srgbClr val="644625"/>
            </a:gs>
          </a:gsLst>
          <a:lin ang="8100019" scaled="0"/>
        </a:gradFill>
        <a:effectLst/>
      </p:bgPr>
    </p:bg>
    <p:spTree>
      <p:nvGrpSpPr>
        <p:cNvPr id="1" name="Shape 489"/>
        <p:cNvGrpSpPr/>
        <p:nvPr/>
      </p:nvGrpSpPr>
      <p:grpSpPr>
        <a:xfrm>
          <a:off x="0" y="0"/>
          <a:ext cx="0" cy="0"/>
          <a:chOff x="0" y="0"/>
          <a:chExt cx="0" cy="0"/>
        </a:xfrm>
      </p:grpSpPr>
      <p:sp>
        <p:nvSpPr>
          <p:cNvPr id="490" name="Google Shape;490;p98"/>
          <p:cNvSpPr txBox="1"/>
          <p:nvPr/>
        </p:nvSpPr>
        <p:spPr>
          <a:xfrm>
            <a:off x="8375904" y="4803300"/>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FFFFFF"/>
              </a:buClr>
              <a:buSzPts val="800"/>
              <a:buFont typeface="Arial"/>
              <a:buNone/>
            </a:pPr>
            <a:fld id="{00000000-1234-1234-1234-123412341234}" type="slidenum">
              <a:rPr lang="es" sz="800" b="0" i="0" u="none" strike="noStrike" cap="none">
                <a:solidFill>
                  <a:srgbClr val="FFFFFF"/>
                </a:solidFill>
                <a:latin typeface="Arial"/>
                <a:ea typeface="Arial"/>
                <a:cs typeface="Arial"/>
                <a:sym typeface="Arial"/>
              </a:rPr>
              <a:t>‹Nº›</a:t>
            </a:fld>
            <a:endParaRPr sz="800" b="0" i="0" u="none" strike="noStrike" cap="none">
              <a:solidFill>
                <a:srgbClr val="FFFFFF"/>
              </a:solidFill>
              <a:latin typeface="Arial"/>
              <a:ea typeface="Arial"/>
              <a:cs typeface="Arial"/>
              <a:sym typeface="Arial"/>
            </a:endParaRPr>
          </a:p>
        </p:txBody>
      </p:sp>
      <p:sp>
        <p:nvSpPr>
          <p:cNvPr id="491" name="Google Shape;491;p98"/>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92" name="Google Shape;492;p98"/>
          <p:cNvPicPr preferRelativeResize="0"/>
          <p:nvPr/>
        </p:nvPicPr>
        <p:blipFill rotWithShape="1">
          <a:blip r:embed="rId2">
            <a:alphaModFix/>
          </a:blip>
          <a:srcRect/>
          <a:stretch/>
        </p:blipFill>
        <p:spPr>
          <a:xfrm>
            <a:off x="66695" y="65698"/>
            <a:ext cx="1038250" cy="2654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sclaimer">
  <p:cSld name="Disclaimer">
    <p:bg>
      <p:bgPr>
        <a:solidFill>
          <a:srgbClr val="F2F2F2"/>
        </a:solidFill>
        <a:effectLst/>
      </p:bgPr>
    </p:bg>
    <p:spTree>
      <p:nvGrpSpPr>
        <p:cNvPr id="1" name="Shape 493"/>
        <p:cNvGrpSpPr/>
        <p:nvPr/>
      </p:nvGrpSpPr>
      <p:grpSpPr>
        <a:xfrm>
          <a:off x="0" y="0"/>
          <a:ext cx="0" cy="0"/>
          <a:chOff x="0" y="0"/>
          <a:chExt cx="0" cy="0"/>
        </a:xfrm>
      </p:grpSpPr>
      <p:sp>
        <p:nvSpPr>
          <p:cNvPr id="494" name="Google Shape;494;p99"/>
          <p:cNvSpPr/>
          <p:nvPr/>
        </p:nvSpPr>
        <p:spPr>
          <a:xfrm>
            <a:off x="3766369" y="1248192"/>
            <a:ext cx="4656900" cy="2493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Arial"/>
                <a:ea typeface="Arial"/>
                <a:cs typeface="Arial"/>
                <a:sym typeface="Arial"/>
              </a:rPr>
              <a:t>The services and materials provided by Boston Consulting Group (BCG) are subject to BCG's Standard Terms </a:t>
            </a:r>
            <a:br>
              <a:rPr lang="es" sz="700" b="0" i="0" u="none" strike="noStrike" cap="none">
                <a:solidFill>
                  <a:srgbClr val="000000"/>
                </a:solidFill>
                <a:latin typeface="Arial"/>
                <a:ea typeface="Arial"/>
                <a:cs typeface="Arial"/>
                <a:sym typeface="Arial"/>
              </a:rPr>
            </a:br>
            <a:r>
              <a:rPr lang="es" sz="700" b="0" i="0" u="none" strike="noStrike" cap="none">
                <a:solidFill>
                  <a:srgbClr val="000000"/>
                </a:solidFill>
                <a:latin typeface="Arial"/>
                <a:ea typeface="Arial"/>
                <a:cs typeface="Arial"/>
                <a:sym typeface="Arial"/>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s" sz="700" b="0" i="0" u="none" strike="noStrike" cap="none">
                <a:solidFill>
                  <a:srgbClr val="000000"/>
                </a:solidFill>
                <a:latin typeface="Arial"/>
                <a:ea typeface="Arial"/>
                <a:cs typeface="Arial"/>
                <a:sym typeface="Arial"/>
              </a:rPr>
            </a:br>
            <a:r>
              <a:rPr lang="es" sz="700" b="0" i="0" u="none" strike="noStrike" cap="none">
                <a:solidFill>
                  <a:srgbClr val="000000"/>
                </a:solidFill>
                <a:latin typeface="Arial"/>
                <a:ea typeface="Arial"/>
                <a:cs typeface="Arial"/>
                <a:sym typeface="Arial"/>
              </a:rPr>
              <a:t>to update these materials after the date hereof, notwithstanding that such information may become outdated </a:t>
            </a:r>
            <a:br>
              <a:rPr lang="es" sz="700" b="0" i="0" u="none" strike="noStrike" cap="none">
                <a:solidFill>
                  <a:srgbClr val="000000"/>
                </a:solidFill>
                <a:latin typeface="Arial"/>
                <a:ea typeface="Arial"/>
                <a:cs typeface="Arial"/>
                <a:sym typeface="Arial"/>
              </a:rPr>
            </a:br>
            <a:r>
              <a:rPr lang="es" sz="700" b="0" i="0" u="none" strike="noStrike" cap="none">
                <a:solidFill>
                  <a:srgbClr val="000000"/>
                </a:solidFill>
                <a:latin typeface="Arial"/>
                <a:ea typeface="Arial"/>
                <a:cs typeface="Arial"/>
                <a:sym typeface="Arial"/>
              </a:rPr>
              <a:t>or inaccurate.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Arial"/>
                <a:ea typeface="Arial"/>
                <a:cs typeface="Arial"/>
                <a:sym typeface="Arial"/>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s" sz="700" b="0" i="0" u="none" strike="noStrike" cap="none">
                <a:solidFill>
                  <a:srgbClr val="000000"/>
                </a:solidFill>
                <a:latin typeface="Arial"/>
                <a:ea typeface="Arial"/>
                <a:cs typeface="Arial"/>
                <a:sym typeface="Arial"/>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endParaRPr sz="1100" b="0" i="0" u="none" strike="noStrike" cap="none">
              <a:solidFill>
                <a:srgbClr val="000000"/>
              </a:solidFill>
              <a:latin typeface="Arial"/>
              <a:ea typeface="Arial"/>
              <a:cs typeface="Arial"/>
              <a:sym typeface="Arial"/>
            </a:endParaRPr>
          </a:p>
        </p:txBody>
      </p:sp>
      <p:sp>
        <p:nvSpPr>
          <p:cNvPr id="495" name="Google Shape;495;p99"/>
          <p:cNvSpPr txBox="1"/>
          <p:nvPr/>
        </p:nvSpPr>
        <p:spPr>
          <a:xfrm>
            <a:off x="479282" y="2224613"/>
            <a:ext cx="2578200" cy="54030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865E32"/>
              </a:buClr>
              <a:buSzPts val="3900"/>
              <a:buFont typeface="Arial"/>
              <a:buNone/>
            </a:pPr>
            <a:r>
              <a:rPr lang="es" sz="3900" b="1" i="0" u="none" strike="noStrike" cap="none">
                <a:solidFill>
                  <a:srgbClr val="865E32"/>
                </a:solidFill>
                <a:latin typeface="Arial"/>
                <a:ea typeface="Arial"/>
                <a:cs typeface="Arial"/>
                <a:sym typeface="Arial"/>
              </a:rPr>
              <a:t>Disclaimer</a:t>
            </a:r>
            <a:endParaRPr sz="1100" b="0" i="0" u="none" strike="noStrike" cap="none">
              <a:solidFill>
                <a:srgbClr val="000000"/>
              </a:solidFill>
              <a:latin typeface="Arial"/>
              <a:ea typeface="Arial"/>
              <a:cs typeface="Arial"/>
              <a:sym typeface="Arial"/>
            </a:endParaRPr>
          </a:p>
        </p:txBody>
      </p:sp>
      <p:cxnSp>
        <p:nvCxnSpPr>
          <p:cNvPr id="496" name="Google Shape;496;p99"/>
          <p:cNvCxnSpPr/>
          <p:nvPr/>
        </p:nvCxnSpPr>
        <p:spPr>
          <a:xfrm>
            <a:off x="3275924" y="1222639"/>
            <a:ext cx="0" cy="2544000"/>
          </a:xfrm>
          <a:prstGeom prst="straightConnector1">
            <a:avLst/>
          </a:prstGeom>
          <a:noFill/>
          <a:ln w="9525" cap="flat" cmpd="sng">
            <a:solidFill>
              <a:srgbClr val="865E32"/>
            </a:solidFill>
            <a:prstDash val="solid"/>
            <a:miter lim="800000"/>
            <a:headEnd type="none" w="sm" len="sm"/>
            <a:tailEnd type="none" w="sm" len="sm"/>
          </a:ln>
        </p:spPr>
      </p:cxnSp>
      <p:sp>
        <p:nvSpPr>
          <p:cNvPr id="497" name="Google Shape;497;p99"/>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Alternative End">
  <p:cSld name="Alternative End">
    <p:bg>
      <p:bgPr>
        <a:solidFill>
          <a:srgbClr val="E5E3DE"/>
        </a:solidFill>
        <a:effectLst/>
      </p:bgPr>
    </p:bg>
    <p:spTree>
      <p:nvGrpSpPr>
        <p:cNvPr id="1" name="Shape 498"/>
        <p:cNvGrpSpPr/>
        <p:nvPr/>
      </p:nvGrpSpPr>
      <p:grpSpPr>
        <a:xfrm>
          <a:off x="0" y="0"/>
          <a:ext cx="0" cy="0"/>
          <a:chOff x="0" y="0"/>
          <a:chExt cx="0" cy="0"/>
        </a:xfrm>
      </p:grpSpPr>
      <p:pic>
        <p:nvPicPr>
          <p:cNvPr id="499" name="Google Shape;499;p100"/>
          <p:cNvPicPr preferRelativeResize="0"/>
          <p:nvPr/>
        </p:nvPicPr>
        <p:blipFill rotWithShape="1">
          <a:blip r:embed="rId2">
            <a:alphaModFix amt="22000"/>
          </a:blip>
          <a:srcRect/>
          <a:stretch/>
        </p:blipFill>
        <p:spPr>
          <a:xfrm>
            <a:off x="-1" y="1"/>
            <a:ext cx="9144003" cy="5143501"/>
          </a:xfrm>
          <a:prstGeom prst="rect">
            <a:avLst/>
          </a:prstGeom>
          <a:noFill/>
          <a:ln>
            <a:noFill/>
          </a:ln>
        </p:spPr>
      </p:pic>
      <p:pic>
        <p:nvPicPr>
          <p:cNvPr id="500" name="Google Shape;500;p100" descr="Uma imagem contendo Logotipo&#10;&#10;O conteúdo gerado por IA pode estar incorreto."/>
          <p:cNvPicPr preferRelativeResize="0"/>
          <p:nvPr/>
        </p:nvPicPr>
        <p:blipFill rotWithShape="1">
          <a:blip r:embed="rId3">
            <a:alphaModFix/>
          </a:blip>
          <a:srcRect/>
          <a:stretch/>
        </p:blipFill>
        <p:spPr>
          <a:xfrm>
            <a:off x="0" y="4726732"/>
            <a:ext cx="4829875" cy="416757"/>
          </a:xfrm>
          <a:prstGeom prst="rect">
            <a:avLst/>
          </a:prstGeom>
          <a:noFill/>
          <a:ln>
            <a:noFill/>
          </a:ln>
        </p:spPr>
      </p:pic>
      <p:pic>
        <p:nvPicPr>
          <p:cNvPr id="501" name="Google Shape;501;p100" descr="Uma imagem contendo Logotipo&#10;&#10;O conteúdo gerado por IA pode estar incorreto."/>
          <p:cNvPicPr preferRelativeResize="0"/>
          <p:nvPr/>
        </p:nvPicPr>
        <p:blipFill rotWithShape="1">
          <a:blip r:embed="rId3">
            <a:alphaModFix/>
          </a:blip>
          <a:srcRect l="3786" r="5634" b="-1843"/>
          <a:stretch/>
        </p:blipFill>
        <p:spPr>
          <a:xfrm>
            <a:off x="4831657" y="4726732"/>
            <a:ext cx="4375091" cy="424422"/>
          </a:xfrm>
          <a:prstGeom prst="rect">
            <a:avLst/>
          </a:prstGeom>
          <a:noFill/>
          <a:ln>
            <a:noFill/>
          </a:ln>
        </p:spPr>
      </p:pic>
      <p:sp>
        <p:nvSpPr>
          <p:cNvPr id="502" name="Google Shape;502;p100"/>
          <p:cNvSpPr/>
          <p:nvPr/>
        </p:nvSpPr>
        <p:spPr>
          <a:xfrm>
            <a:off x="5867817" y="2149828"/>
            <a:ext cx="1850939" cy="762499"/>
          </a:xfrm>
          <a:custGeom>
            <a:avLst/>
            <a:gdLst/>
            <a:ahLst/>
            <a:cxnLst/>
            <a:rect l="l" t="t" r="r" b="b"/>
            <a:pathLst>
              <a:path w="395" h="160" extrusionOk="0">
                <a:moveTo>
                  <a:pt x="395" y="80"/>
                </a:moveTo>
                <a:cubicBezTo>
                  <a:pt x="395" y="78"/>
                  <a:pt x="395" y="75"/>
                  <a:pt x="395" y="73"/>
                </a:cubicBezTo>
                <a:cubicBezTo>
                  <a:pt x="395" y="71"/>
                  <a:pt x="395" y="69"/>
                  <a:pt x="394" y="67"/>
                </a:cubicBezTo>
                <a:cubicBezTo>
                  <a:pt x="363" y="67"/>
                  <a:pt x="363" y="67"/>
                  <a:pt x="363" y="67"/>
                </a:cubicBezTo>
                <a:cubicBezTo>
                  <a:pt x="332" y="67"/>
                  <a:pt x="332" y="67"/>
                  <a:pt x="332" y="67"/>
                </a:cubicBezTo>
                <a:cubicBezTo>
                  <a:pt x="323" y="81"/>
                  <a:pt x="323" y="81"/>
                  <a:pt x="323" y="81"/>
                </a:cubicBezTo>
                <a:cubicBezTo>
                  <a:pt x="313" y="96"/>
                  <a:pt x="313" y="96"/>
                  <a:pt x="313" y="96"/>
                </a:cubicBezTo>
                <a:cubicBezTo>
                  <a:pt x="361" y="96"/>
                  <a:pt x="361" y="96"/>
                  <a:pt x="361" y="96"/>
                </a:cubicBezTo>
                <a:cubicBezTo>
                  <a:pt x="358" y="106"/>
                  <a:pt x="353" y="114"/>
                  <a:pt x="346" y="120"/>
                </a:cubicBezTo>
                <a:cubicBezTo>
                  <a:pt x="338" y="126"/>
                  <a:pt x="329" y="130"/>
                  <a:pt x="318" y="130"/>
                </a:cubicBezTo>
                <a:cubicBezTo>
                  <a:pt x="305" y="130"/>
                  <a:pt x="292" y="124"/>
                  <a:pt x="284" y="115"/>
                </a:cubicBezTo>
                <a:cubicBezTo>
                  <a:pt x="275" y="106"/>
                  <a:pt x="270" y="93"/>
                  <a:pt x="270" y="80"/>
                </a:cubicBezTo>
                <a:cubicBezTo>
                  <a:pt x="270" y="66"/>
                  <a:pt x="275" y="54"/>
                  <a:pt x="284" y="45"/>
                </a:cubicBezTo>
                <a:cubicBezTo>
                  <a:pt x="293" y="36"/>
                  <a:pt x="305" y="31"/>
                  <a:pt x="318" y="31"/>
                </a:cubicBezTo>
                <a:cubicBezTo>
                  <a:pt x="324" y="31"/>
                  <a:pt x="330" y="32"/>
                  <a:pt x="335" y="33"/>
                </a:cubicBezTo>
                <a:cubicBezTo>
                  <a:pt x="340" y="35"/>
                  <a:pt x="345" y="37"/>
                  <a:pt x="349" y="41"/>
                </a:cubicBezTo>
                <a:cubicBezTo>
                  <a:pt x="357" y="27"/>
                  <a:pt x="357" y="27"/>
                  <a:pt x="357" y="27"/>
                </a:cubicBezTo>
                <a:cubicBezTo>
                  <a:pt x="365" y="14"/>
                  <a:pt x="365" y="14"/>
                  <a:pt x="365" y="14"/>
                </a:cubicBezTo>
                <a:cubicBezTo>
                  <a:pt x="359" y="10"/>
                  <a:pt x="352" y="6"/>
                  <a:pt x="344" y="4"/>
                </a:cubicBezTo>
                <a:cubicBezTo>
                  <a:pt x="336" y="1"/>
                  <a:pt x="328" y="0"/>
                  <a:pt x="319" y="0"/>
                </a:cubicBezTo>
                <a:cubicBezTo>
                  <a:pt x="307" y="0"/>
                  <a:pt x="296" y="2"/>
                  <a:pt x="286" y="6"/>
                </a:cubicBezTo>
                <a:cubicBezTo>
                  <a:pt x="277" y="10"/>
                  <a:pt x="268" y="16"/>
                  <a:pt x="261" y="23"/>
                </a:cubicBezTo>
                <a:cubicBezTo>
                  <a:pt x="244" y="40"/>
                  <a:pt x="239" y="57"/>
                  <a:pt x="236" y="73"/>
                </a:cubicBezTo>
                <a:cubicBezTo>
                  <a:pt x="232" y="89"/>
                  <a:pt x="230" y="103"/>
                  <a:pt x="219" y="115"/>
                </a:cubicBezTo>
                <a:cubicBezTo>
                  <a:pt x="214" y="119"/>
                  <a:pt x="209" y="123"/>
                  <a:pt x="203" y="126"/>
                </a:cubicBezTo>
                <a:cubicBezTo>
                  <a:pt x="197" y="128"/>
                  <a:pt x="191" y="129"/>
                  <a:pt x="184" y="129"/>
                </a:cubicBezTo>
                <a:cubicBezTo>
                  <a:pt x="170" y="129"/>
                  <a:pt x="158" y="124"/>
                  <a:pt x="149" y="115"/>
                </a:cubicBezTo>
                <a:cubicBezTo>
                  <a:pt x="140" y="106"/>
                  <a:pt x="134" y="93"/>
                  <a:pt x="134" y="80"/>
                </a:cubicBezTo>
                <a:cubicBezTo>
                  <a:pt x="134" y="67"/>
                  <a:pt x="140" y="54"/>
                  <a:pt x="149" y="45"/>
                </a:cubicBezTo>
                <a:cubicBezTo>
                  <a:pt x="158" y="36"/>
                  <a:pt x="170" y="31"/>
                  <a:pt x="184" y="30"/>
                </a:cubicBezTo>
                <a:cubicBezTo>
                  <a:pt x="190" y="31"/>
                  <a:pt x="195" y="31"/>
                  <a:pt x="200" y="33"/>
                </a:cubicBezTo>
                <a:cubicBezTo>
                  <a:pt x="205" y="35"/>
                  <a:pt x="210" y="37"/>
                  <a:pt x="214" y="40"/>
                </a:cubicBezTo>
                <a:cubicBezTo>
                  <a:pt x="222" y="27"/>
                  <a:pt x="222" y="27"/>
                  <a:pt x="222" y="27"/>
                </a:cubicBezTo>
                <a:cubicBezTo>
                  <a:pt x="231" y="14"/>
                  <a:pt x="231" y="14"/>
                  <a:pt x="231" y="14"/>
                </a:cubicBezTo>
                <a:cubicBezTo>
                  <a:pt x="224" y="9"/>
                  <a:pt x="217" y="6"/>
                  <a:pt x="209" y="3"/>
                </a:cubicBezTo>
                <a:cubicBezTo>
                  <a:pt x="202" y="1"/>
                  <a:pt x="193" y="0"/>
                  <a:pt x="184" y="0"/>
                </a:cubicBezTo>
                <a:cubicBezTo>
                  <a:pt x="170" y="0"/>
                  <a:pt x="157" y="3"/>
                  <a:pt x="146" y="9"/>
                </a:cubicBezTo>
                <a:cubicBezTo>
                  <a:pt x="135" y="15"/>
                  <a:pt x="125" y="23"/>
                  <a:pt x="118" y="33"/>
                </a:cubicBezTo>
                <a:cubicBezTo>
                  <a:pt x="115" y="25"/>
                  <a:pt x="109" y="17"/>
                  <a:pt x="101" y="12"/>
                </a:cubicBezTo>
                <a:cubicBezTo>
                  <a:pt x="93" y="6"/>
                  <a:pt x="83" y="3"/>
                  <a:pt x="72" y="3"/>
                </a:cubicBezTo>
                <a:cubicBezTo>
                  <a:pt x="36" y="3"/>
                  <a:pt x="36" y="3"/>
                  <a:pt x="36" y="3"/>
                </a:cubicBezTo>
                <a:cubicBezTo>
                  <a:pt x="0" y="3"/>
                  <a:pt x="0" y="3"/>
                  <a:pt x="0" y="3"/>
                </a:cubicBezTo>
                <a:cubicBezTo>
                  <a:pt x="0" y="80"/>
                  <a:pt x="0" y="80"/>
                  <a:pt x="0" y="80"/>
                </a:cubicBezTo>
                <a:cubicBezTo>
                  <a:pt x="0" y="157"/>
                  <a:pt x="0" y="157"/>
                  <a:pt x="0" y="157"/>
                </a:cubicBezTo>
                <a:cubicBezTo>
                  <a:pt x="79" y="157"/>
                  <a:pt x="79" y="157"/>
                  <a:pt x="79" y="157"/>
                </a:cubicBezTo>
                <a:cubicBezTo>
                  <a:pt x="89" y="157"/>
                  <a:pt x="98" y="154"/>
                  <a:pt x="105" y="150"/>
                </a:cubicBezTo>
                <a:cubicBezTo>
                  <a:pt x="113" y="146"/>
                  <a:pt x="119" y="140"/>
                  <a:pt x="123" y="133"/>
                </a:cubicBezTo>
                <a:cubicBezTo>
                  <a:pt x="130" y="142"/>
                  <a:pt x="139" y="148"/>
                  <a:pt x="149" y="153"/>
                </a:cubicBezTo>
                <a:cubicBezTo>
                  <a:pt x="159" y="157"/>
                  <a:pt x="171" y="160"/>
                  <a:pt x="183" y="160"/>
                </a:cubicBezTo>
                <a:cubicBezTo>
                  <a:pt x="197" y="160"/>
                  <a:pt x="210" y="157"/>
                  <a:pt x="222" y="151"/>
                </a:cubicBezTo>
                <a:cubicBezTo>
                  <a:pt x="233" y="145"/>
                  <a:pt x="243" y="136"/>
                  <a:pt x="250" y="126"/>
                </a:cubicBezTo>
                <a:cubicBezTo>
                  <a:pt x="257" y="136"/>
                  <a:pt x="267" y="145"/>
                  <a:pt x="278" y="151"/>
                </a:cubicBezTo>
                <a:cubicBezTo>
                  <a:pt x="290" y="157"/>
                  <a:pt x="303" y="160"/>
                  <a:pt x="317" y="160"/>
                </a:cubicBezTo>
                <a:cubicBezTo>
                  <a:pt x="339" y="160"/>
                  <a:pt x="359" y="151"/>
                  <a:pt x="373" y="137"/>
                </a:cubicBezTo>
                <a:cubicBezTo>
                  <a:pt x="387" y="122"/>
                  <a:pt x="395" y="102"/>
                  <a:pt x="395" y="80"/>
                </a:cubicBezTo>
                <a:close/>
                <a:moveTo>
                  <a:pt x="33" y="65"/>
                </a:moveTo>
                <a:cubicBezTo>
                  <a:pt x="33" y="32"/>
                  <a:pt x="33" y="32"/>
                  <a:pt x="33" y="32"/>
                </a:cubicBezTo>
                <a:cubicBezTo>
                  <a:pt x="71" y="32"/>
                  <a:pt x="71" y="32"/>
                  <a:pt x="71" y="32"/>
                </a:cubicBezTo>
                <a:cubicBezTo>
                  <a:pt x="76" y="32"/>
                  <a:pt x="80" y="34"/>
                  <a:pt x="83" y="36"/>
                </a:cubicBezTo>
                <a:cubicBezTo>
                  <a:pt x="86" y="39"/>
                  <a:pt x="88" y="44"/>
                  <a:pt x="88" y="48"/>
                </a:cubicBezTo>
                <a:cubicBezTo>
                  <a:pt x="88" y="53"/>
                  <a:pt x="86" y="57"/>
                  <a:pt x="83" y="60"/>
                </a:cubicBezTo>
                <a:cubicBezTo>
                  <a:pt x="80" y="64"/>
                  <a:pt x="76" y="65"/>
                  <a:pt x="71" y="65"/>
                </a:cubicBezTo>
                <a:cubicBezTo>
                  <a:pt x="52" y="65"/>
                  <a:pt x="52" y="65"/>
                  <a:pt x="52" y="65"/>
                </a:cubicBezTo>
                <a:cubicBezTo>
                  <a:pt x="33" y="65"/>
                  <a:pt x="33" y="65"/>
                  <a:pt x="33" y="65"/>
                </a:cubicBezTo>
                <a:close/>
                <a:moveTo>
                  <a:pt x="33" y="128"/>
                </a:moveTo>
                <a:cubicBezTo>
                  <a:pt x="33" y="93"/>
                  <a:pt x="33" y="93"/>
                  <a:pt x="33" y="93"/>
                </a:cubicBezTo>
                <a:cubicBezTo>
                  <a:pt x="79" y="93"/>
                  <a:pt x="79" y="93"/>
                  <a:pt x="79" y="93"/>
                </a:cubicBezTo>
                <a:cubicBezTo>
                  <a:pt x="84" y="93"/>
                  <a:pt x="88" y="95"/>
                  <a:pt x="92" y="98"/>
                </a:cubicBezTo>
                <a:cubicBezTo>
                  <a:pt x="95" y="101"/>
                  <a:pt x="97" y="106"/>
                  <a:pt x="97" y="111"/>
                </a:cubicBezTo>
                <a:cubicBezTo>
                  <a:pt x="97" y="116"/>
                  <a:pt x="95" y="120"/>
                  <a:pt x="92" y="123"/>
                </a:cubicBezTo>
                <a:cubicBezTo>
                  <a:pt x="88" y="126"/>
                  <a:pt x="84" y="128"/>
                  <a:pt x="79" y="128"/>
                </a:cubicBezTo>
                <a:cubicBezTo>
                  <a:pt x="56" y="128"/>
                  <a:pt x="56" y="128"/>
                  <a:pt x="56" y="128"/>
                </a:cubicBezTo>
                <a:cubicBezTo>
                  <a:pt x="33" y="128"/>
                  <a:pt x="33" y="128"/>
                  <a:pt x="33" y="128"/>
                </a:cubicBezTo>
                <a:close/>
              </a:path>
            </a:pathLst>
          </a:custGeom>
          <a:solidFill>
            <a:srgbClr val="785932"/>
          </a:solidFill>
          <a:ln>
            <a:noFill/>
          </a:ln>
        </p:spPr>
        <p:txBody>
          <a:bodyPr spcFirstLastPara="1" wrap="square" lIns="91425" tIns="45725" rIns="91425" bIns="457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03" name="Google Shape;503;p100"/>
          <p:cNvPicPr preferRelativeResize="0"/>
          <p:nvPr/>
        </p:nvPicPr>
        <p:blipFill rotWithShape="1">
          <a:blip r:embed="rId4">
            <a:alphaModFix/>
          </a:blip>
          <a:srcRect/>
          <a:stretch/>
        </p:blipFill>
        <p:spPr>
          <a:xfrm>
            <a:off x="1425245" y="2114110"/>
            <a:ext cx="3895912" cy="9961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Layout guide">
  <p:cSld name="Layout guide">
    <p:spTree>
      <p:nvGrpSpPr>
        <p:cNvPr id="1" name="Shape 504"/>
        <p:cNvGrpSpPr/>
        <p:nvPr/>
      </p:nvGrpSpPr>
      <p:grpSpPr>
        <a:xfrm>
          <a:off x="0" y="0"/>
          <a:ext cx="0" cy="0"/>
          <a:chOff x="0" y="0"/>
          <a:chExt cx="0" cy="0"/>
        </a:xfrm>
      </p:grpSpPr>
      <p:grpSp>
        <p:nvGrpSpPr>
          <p:cNvPr id="505" name="Google Shape;505;p101"/>
          <p:cNvGrpSpPr/>
          <p:nvPr/>
        </p:nvGrpSpPr>
        <p:grpSpPr>
          <a:xfrm>
            <a:off x="900" y="-4330"/>
            <a:ext cx="9142290" cy="5152161"/>
            <a:chOff x="1200" y="-5773"/>
            <a:chExt cx="12189720" cy="6869548"/>
          </a:xfrm>
        </p:grpSpPr>
        <p:sp>
          <p:nvSpPr>
            <p:cNvPr id="506" name="Google Shape;506;p101"/>
            <p:cNvSpPr/>
            <p:nvPr/>
          </p:nvSpPr>
          <p:spPr>
            <a:xfrm>
              <a:off x="1200" y="-5773"/>
              <a:ext cx="12189604" cy="6869548"/>
            </a:xfrm>
            <a:custGeom>
              <a:avLst/>
              <a:gdLst/>
              <a:ahLst/>
              <a:cxnLst/>
              <a:rect l="l" t="t" r="r" b="b"/>
              <a:pathLst>
                <a:path w="6026" h="3396" extrusionOk="0">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9A9A9A"/>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575757"/>
                </a:solidFill>
                <a:latin typeface="Arial"/>
                <a:ea typeface="Arial"/>
                <a:cs typeface="Arial"/>
                <a:sym typeface="Arial"/>
              </a:endParaRPr>
            </a:p>
          </p:txBody>
        </p:sp>
        <p:sp>
          <p:nvSpPr>
            <p:cNvPr id="507" name="Google Shape;507;p101"/>
            <p:cNvSpPr/>
            <p:nvPr/>
          </p:nvSpPr>
          <p:spPr>
            <a:xfrm>
              <a:off x="1200" y="0"/>
              <a:ext cx="12189600" cy="6863103"/>
            </a:xfrm>
            <a:custGeom>
              <a:avLst/>
              <a:gdLst/>
              <a:ahLst/>
              <a:cxnLst/>
              <a:rect l="l" t="t" r="r" b="b"/>
              <a:pathLst>
                <a:path w="12189600" h="6863103" extrusionOk="0">
                  <a:moveTo>
                    <a:pt x="627599" y="623550"/>
                  </a:moveTo>
                  <a:lnTo>
                    <a:pt x="627599" y="6555076"/>
                  </a:lnTo>
                  <a:lnTo>
                    <a:pt x="11570098" y="6555076"/>
                  </a:lnTo>
                  <a:lnTo>
                    <a:pt x="11570098" y="623550"/>
                  </a:lnTo>
                  <a:close/>
                  <a:moveTo>
                    <a:pt x="0" y="0"/>
                  </a:moveTo>
                  <a:lnTo>
                    <a:pt x="12189600" y="0"/>
                  </a:lnTo>
                  <a:lnTo>
                    <a:pt x="12189600" y="6863103"/>
                  </a:lnTo>
                  <a:lnTo>
                    <a:pt x="0" y="6863103"/>
                  </a:lnTo>
                  <a:close/>
                </a:path>
              </a:pathLst>
            </a:custGeom>
            <a:solidFill>
              <a:srgbClr val="EC776E">
                <a:alpha val="2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508" name="Google Shape;508;p101"/>
            <p:cNvSpPr/>
            <p:nvPr/>
          </p:nvSpPr>
          <p:spPr>
            <a:xfrm>
              <a:off x="1200" y="0"/>
              <a:ext cx="12189605" cy="6863106"/>
            </a:xfrm>
            <a:custGeom>
              <a:avLst/>
              <a:gdLst/>
              <a:ahLst/>
              <a:cxnLst/>
              <a:rect l="l" t="t" r="r" b="b"/>
              <a:pathLst>
                <a:path w="6021" h="3390" extrusionOk="0">
                  <a:moveTo>
                    <a:pt x="310" y="742"/>
                  </a:moveTo>
                  <a:lnTo>
                    <a:pt x="310" y="742"/>
                  </a:lnTo>
                  <a:lnTo>
                    <a:pt x="310" y="310"/>
                  </a:lnTo>
                  <a:lnTo>
                    <a:pt x="5715" y="310"/>
                  </a:lnTo>
                  <a:lnTo>
                    <a:pt x="5715" y="742"/>
                  </a:lnTo>
                  <a:lnTo>
                    <a:pt x="5715" y="1029"/>
                  </a:lnTo>
                  <a:lnTo>
                    <a:pt x="5715" y="3040"/>
                  </a:lnTo>
                  <a:lnTo>
                    <a:pt x="5715" y="3043"/>
                  </a:lnTo>
                  <a:lnTo>
                    <a:pt x="5715" y="3230"/>
                  </a:lnTo>
                  <a:lnTo>
                    <a:pt x="310" y="3230"/>
                  </a:lnTo>
                  <a:lnTo>
                    <a:pt x="310" y="3040"/>
                  </a:lnTo>
                  <a:lnTo>
                    <a:pt x="310" y="1029"/>
                  </a:lnTo>
                  <a:lnTo>
                    <a:pt x="310" y="742"/>
                  </a:lnTo>
                  <a:moveTo>
                    <a:pt x="6021" y="0"/>
                  </a:moveTo>
                  <a:lnTo>
                    <a:pt x="0" y="0"/>
                  </a:lnTo>
                  <a:lnTo>
                    <a:pt x="0" y="3390"/>
                  </a:lnTo>
                  <a:lnTo>
                    <a:pt x="6021" y="3390"/>
                  </a:lnTo>
                  <a:lnTo>
                    <a:pt x="6021" y="0"/>
                  </a:lnTo>
                </a:path>
              </a:pathLst>
            </a:cu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09" name="Google Shape;509;p101"/>
            <p:cNvSpPr/>
            <p:nvPr/>
          </p:nvSpPr>
          <p:spPr>
            <a:xfrm>
              <a:off x="628799" y="6160597"/>
              <a:ext cx="10942500" cy="394500"/>
            </a:xfrm>
            <a:prstGeom prst="rect">
              <a:avLst/>
            </a:prstGeom>
            <a:solidFill>
              <a:srgbClr val="F59E19">
                <a:alpha val="1451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10" name="Google Shape;510;p101"/>
            <p:cNvSpPr/>
            <p:nvPr/>
          </p:nvSpPr>
          <p:spPr>
            <a:xfrm>
              <a:off x="622726" y="1502190"/>
              <a:ext cx="10947600" cy="581100"/>
            </a:xfrm>
            <a:prstGeom prst="rect">
              <a:avLst/>
            </a:prstGeom>
            <a:solidFill>
              <a:srgbClr val="F59E19">
                <a:alpha val="1451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11" name="Google Shape;511;p101"/>
            <p:cNvSpPr/>
            <p:nvPr/>
          </p:nvSpPr>
          <p:spPr>
            <a:xfrm>
              <a:off x="628799" y="1502190"/>
              <a:ext cx="10942500" cy="581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512" name="Google Shape;512;p101"/>
            <p:cNvGrpSpPr/>
            <p:nvPr/>
          </p:nvGrpSpPr>
          <p:grpSpPr>
            <a:xfrm>
              <a:off x="1284778" y="623569"/>
              <a:ext cx="9620512" cy="5537225"/>
              <a:chOff x="2322513" y="1258888"/>
              <a:chExt cx="7543725" cy="4341900"/>
            </a:xfrm>
          </p:grpSpPr>
          <p:sp>
            <p:nvSpPr>
              <p:cNvPr id="513" name="Google Shape;513;p101"/>
              <p:cNvSpPr/>
              <p:nvPr/>
            </p:nvSpPr>
            <p:spPr>
              <a:xfrm>
                <a:off x="6716713" y="1258888"/>
                <a:ext cx="2271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14" name="Google Shape;514;p101"/>
              <p:cNvSpPr/>
              <p:nvPr/>
            </p:nvSpPr>
            <p:spPr>
              <a:xfrm>
                <a:off x="8183563"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15" name="Google Shape;515;p101"/>
              <p:cNvSpPr/>
              <p:nvPr/>
            </p:nvSpPr>
            <p:spPr>
              <a:xfrm>
                <a:off x="7451726"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16" name="Google Shape;516;p101"/>
              <p:cNvSpPr/>
              <p:nvPr/>
            </p:nvSpPr>
            <p:spPr>
              <a:xfrm>
                <a:off x="8915401"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17" name="Google Shape;517;p101"/>
              <p:cNvSpPr/>
              <p:nvPr/>
            </p:nvSpPr>
            <p:spPr>
              <a:xfrm>
                <a:off x="9647238" y="1258888"/>
                <a:ext cx="2190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18" name="Google Shape;518;p101"/>
              <p:cNvSpPr/>
              <p:nvPr/>
            </p:nvSpPr>
            <p:spPr>
              <a:xfrm>
                <a:off x="5984876" y="1258888"/>
                <a:ext cx="2301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19" name="Google Shape;519;p101"/>
              <p:cNvSpPr/>
              <p:nvPr/>
            </p:nvSpPr>
            <p:spPr>
              <a:xfrm>
                <a:off x="2322513" y="1258888"/>
                <a:ext cx="2286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20" name="Google Shape;520;p101"/>
              <p:cNvSpPr/>
              <p:nvPr/>
            </p:nvSpPr>
            <p:spPr>
              <a:xfrm>
                <a:off x="3059113"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21" name="Google Shape;521;p101"/>
              <p:cNvSpPr/>
              <p:nvPr/>
            </p:nvSpPr>
            <p:spPr>
              <a:xfrm>
                <a:off x="3790951"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22" name="Google Shape;522;p101"/>
              <p:cNvSpPr/>
              <p:nvPr/>
            </p:nvSpPr>
            <p:spPr>
              <a:xfrm>
                <a:off x="4521201"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23" name="Google Shape;523;p101"/>
              <p:cNvSpPr/>
              <p:nvPr/>
            </p:nvSpPr>
            <p:spPr>
              <a:xfrm>
                <a:off x="5253038" y="1258888"/>
                <a:ext cx="223800" cy="4341900"/>
              </a:xfrm>
              <a:prstGeom prst="rect">
                <a:avLst/>
              </a:prstGeom>
              <a:solidFill>
                <a:schemeClr val="accent5">
                  <a:alpha val="1451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nvGrpSpPr>
            <p:cNvPr id="524" name="Google Shape;524;p101"/>
            <p:cNvGrpSpPr/>
            <p:nvPr/>
          </p:nvGrpSpPr>
          <p:grpSpPr>
            <a:xfrm>
              <a:off x="1220" y="623569"/>
              <a:ext cx="12189700" cy="5537114"/>
              <a:chOff x="1316038" y="1258888"/>
              <a:chExt cx="9558300" cy="4341813"/>
            </a:xfrm>
          </p:grpSpPr>
          <p:cxnSp>
            <p:nvCxnSpPr>
              <p:cNvPr id="525" name="Google Shape;525;p101"/>
              <p:cNvCxnSpPr/>
              <p:nvPr/>
            </p:nvCxnSpPr>
            <p:spPr>
              <a:xfrm>
                <a:off x="1316038" y="14874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26" name="Google Shape;526;p101"/>
              <p:cNvCxnSpPr/>
              <p:nvPr/>
            </p:nvCxnSpPr>
            <p:spPr>
              <a:xfrm>
                <a:off x="1316038" y="12588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27" name="Google Shape;527;p101"/>
              <p:cNvCxnSpPr/>
              <p:nvPr/>
            </p:nvCxnSpPr>
            <p:spPr>
              <a:xfrm>
                <a:off x="1316038" y="56007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28" name="Google Shape;528;p101"/>
              <p:cNvCxnSpPr/>
              <p:nvPr/>
            </p:nvCxnSpPr>
            <p:spPr>
              <a:xfrm>
                <a:off x="1316038" y="1717676"/>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29" name="Google Shape;529;p101"/>
              <p:cNvCxnSpPr/>
              <p:nvPr/>
            </p:nvCxnSpPr>
            <p:spPr>
              <a:xfrm>
                <a:off x="1316038" y="1946276"/>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0" name="Google Shape;530;p101"/>
              <p:cNvCxnSpPr/>
              <p:nvPr/>
            </p:nvCxnSpPr>
            <p:spPr>
              <a:xfrm>
                <a:off x="1316038" y="21732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1" name="Google Shape;531;p101"/>
              <p:cNvCxnSpPr/>
              <p:nvPr/>
            </p:nvCxnSpPr>
            <p:spPr>
              <a:xfrm>
                <a:off x="1316038" y="24018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2" name="Google Shape;532;p101"/>
              <p:cNvCxnSpPr/>
              <p:nvPr/>
            </p:nvCxnSpPr>
            <p:spPr>
              <a:xfrm>
                <a:off x="1316038" y="26304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3" name="Google Shape;533;p101"/>
              <p:cNvCxnSpPr/>
              <p:nvPr/>
            </p:nvCxnSpPr>
            <p:spPr>
              <a:xfrm>
                <a:off x="1316038" y="28590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4" name="Google Shape;534;p101"/>
              <p:cNvCxnSpPr/>
              <p:nvPr/>
            </p:nvCxnSpPr>
            <p:spPr>
              <a:xfrm>
                <a:off x="1316038" y="30876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5" name="Google Shape;535;p101"/>
              <p:cNvCxnSpPr/>
              <p:nvPr/>
            </p:nvCxnSpPr>
            <p:spPr>
              <a:xfrm>
                <a:off x="1316038" y="33162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6" name="Google Shape;536;p101"/>
              <p:cNvCxnSpPr/>
              <p:nvPr/>
            </p:nvCxnSpPr>
            <p:spPr>
              <a:xfrm>
                <a:off x="1316038" y="35433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7" name="Google Shape;537;p101"/>
              <p:cNvCxnSpPr/>
              <p:nvPr/>
            </p:nvCxnSpPr>
            <p:spPr>
              <a:xfrm>
                <a:off x="1316038" y="37719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8" name="Google Shape;538;p101"/>
              <p:cNvCxnSpPr/>
              <p:nvPr/>
            </p:nvCxnSpPr>
            <p:spPr>
              <a:xfrm>
                <a:off x="1316038" y="40005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39" name="Google Shape;539;p101"/>
              <p:cNvCxnSpPr/>
              <p:nvPr/>
            </p:nvCxnSpPr>
            <p:spPr>
              <a:xfrm>
                <a:off x="1316038" y="4230688"/>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40" name="Google Shape;540;p101"/>
              <p:cNvCxnSpPr/>
              <p:nvPr/>
            </p:nvCxnSpPr>
            <p:spPr>
              <a:xfrm>
                <a:off x="1316038" y="44577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41" name="Google Shape;541;p101"/>
              <p:cNvCxnSpPr/>
              <p:nvPr/>
            </p:nvCxnSpPr>
            <p:spPr>
              <a:xfrm>
                <a:off x="1316038" y="46863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42" name="Google Shape;542;p101"/>
              <p:cNvCxnSpPr/>
              <p:nvPr/>
            </p:nvCxnSpPr>
            <p:spPr>
              <a:xfrm>
                <a:off x="1316038" y="49149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43" name="Google Shape;543;p101"/>
              <p:cNvCxnSpPr/>
              <p:nvPr/>
            </p:nvCxnSpPr>
            <p:spPr>
              <a:xfrm>
                <a:off x="1316038" y="5141913"/>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cxnSp>
            <p:nvCxnSpPr>
              <p:cNvPr id="544" name="Google Shape;544;p101"/>
              <p:cNvCxnSpPr/>
              <p:nvPr/>
            </p:nvCxnSpPr>
            <p:spPr>
              <a:xfrm>
                <a:off x="1316038" y="5372101"/>
                <a:ext cx="9558300" cy="0"/>
              </a:xfrm>
              <a:prstGeom prst="straightConnector1">
                <a:avLst/>
              </a:prstGeom>
              <a:noFill/>
              <a:ln w="9525" cap="flat" cmpd="sng">
                <a:solidFill>
                  <a:srgbClr val="30C1D7">
                    <a:alpha val="40000"/>
                  </a:srgbClr>
                </a:solidFill>
                <a:prstDash val="solid"/>
                <a:miter lim="800000"/>
                <a:headEnd type="none" w="sm" len="sm"/>
                <a:tailEnd type="none" w="sm" len="sm"/>
              </a:ln>
            </p:spPr>
          </p:cxnSp>
        </p:grpSp>
        <p:sp>
          <p:nvSpPr>
            <p:cNvPr id="545" name="Google Shape;545;p101"/>
            <p:cNvSpPr/>
            <p:nvPr/>
          </p:nvSpPr>
          <p:spPr>
            <a:xfrm>
              <a:off x="628799" y="5984464"/>
              <a:ext cx="10942504" cy="66810"/>
            </a:xfrm>
            <a:custGeom>
              <a:avLst/>
              <a:gdLst/>
              <a:ahLst/>
              <a:cxnLst/>
              <a:rect l="l" t="t" r="r" b="b"/>
              <a:pathLst>
                <a:path w="5405" h="33" extrusionOk="0">
                  <a:moveTo>
                    <a:pt x="1113" y="0"/>
                  </a:moveTo>
                  <a:lnTo>
                    <a:pt x="2068" y="0"/>
                  </a:lnTo>
                  <a:lnTo>
                    <a:pt x="2068" y="33"/>
                  </a:lnTo>
                  <a:lnTo>
                    <a:pt x="1113" y="33"/>
                  </a:lnTo>
                  <a:lnTo>
                    <a:pt x="1113" y="0"/>
                  </a:lnTo>
                  <a:lnTo>
                    <a:pt x="1113" y="0"/>
                  </a:lnTo>
                  <a:close/>
                  <a:moveTo>
                    <a:pt x="4449" y="0"/>
                  </a:moveTo>
                  <a:lnTo>
                    <a:pt x="4449" y="33"/>
                  </a:lnTo>
                  <a:lnTo>
                    <a:pt x="5405" y="33"/>
                  </a:lnTo>
                  <a:lnTo>
                    <a:pt x="5405" y="0"/>
                  </a:lnTo>
                  <a:lnTo>
                    <a:pt x="4449" y="0"/>
                  </a:lnTo>
                  <a:lnTo>
                    <a:pt x="4449" y="0"/>
                  </a:lnTo>
                  <a:close/>
                  <a:moveTo>
                    <a:pt x="3337" y="0"/>
                  </a:moveTo>
                  <a:lnTo>
                    <a:pt x="3337" y="33"/>
                  </a:lnTo>
                  <a:lnTo>
                    <a:pt x="4293" y="33"/>
                  </a:lnTo>
                  <a:lnTo>
                    <a:pt x="4293" y="0"/>
                  </a:lnTo>
                  <a:lnTo>
                    <a:pt x="3337" y="0"/>
                  </a:lnTo>
                  <a:lnTo>
                    <a:pt x="3337" y="0"/>
                  </a:lnTo>
                  <a:close/>
                  <a:moveTo>
                    <a:pt x="2225" y="0"/>
                  </a:moveTo>
                  <a:lnTo>
                    <a:pt x="2225" y="33"/>
                  </a:lnTo>
                  <a:lnTo>
                    <a:pt x="3180" y="33"/>
                  </a:lnTo>
                  <a:lnTo>
                    <a:pt x="3180" y="0"/>
                  </a:lnTo>
                  <a:lnTo>
                    <a:pt x="2225" y="0"/>
                  </a:lnTo>
                  <a:lnTo>
                    <a:pt x="2225" y="0"/>
                  </a:lnTo>
                  <a:close/>
                  <a:moveTo>
                    <a:pt x="0" y="0"/>
                  </a:moveTo>
                  <a:lnTo>
                    <a:pt x="0" y="33"/>
                  </a:lnTo>
                  <a:lnTo>
                    <a:pt x="955" y="33"/>
                  </a:lnTo>
                  <a:lnTo>
                    <a:pt x="955" y="0"/>
                  </a:lnTo>
                  <a:lnTo>
                    <a:pt x="0" y="0"/>
                  </a:lnTo>
                  <a:lnTo>
                    <a:pt x="0" y="0"/>
                  </a:lnTo>
                  <a:close/>
                </a:path>
              </a:pathLst>
            </a:custGeom>
            <a:solidFill>
              <a:srgbClr val="9A9A9A">
                <a:alpha val="1451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46" name="Google Shape;546;p101"/>
            <p:cNvSpPr/>
            <p:nvPr/>
          </p:nvSpPr>
          <p:spPr>
            <a:xfrm>
              <a:off x="628651" y="2081213"/>
              <a:ext cx="10934700" cy="4080000"/>
            </a:xfrm>
            <a:prstGeom prst="rect">
              <a:avLst/>
            </a:prstGeom>
            <a:noFill/>
            <a:ln w="9525" cap="flat" cmpd="sng">
              <a:solidFill>
                <a:srgbClr val="BC2418">
                  <a:alpha val="34510"/>
                </a:srgbClr>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547" name="Google Shape;547;p101"/>
            <p:cNvSpPr txBox="1"/>
            <p:nvPr/>
          </p:nvSpPr>
          <p:spPr>
            <a:xfrm>
              <a:off x="630000" y="6139578"/>
              <a:ext cx="9030900" cy="443400"/>
            </a:xfrm>
            <a:prstGeom prst="rect">
              <a:avLst/>
            </a:prstGeom>
            <a:noFill/>
            <a:ln>
              <a:noFill/>
            </a:ln>
          </p:spPr>
          <p:txBody>
            <a:bodyPr spcFirstLastPara="1" wrap="square" lIns="0" tIns="0" rIns="0" bIns="0" anchor="b" anchorCtr="0">
              <a:spAutoFit/>
            </a:bodyPr>
            <a:lstStyle/>
            <a:p>
              <a:pPr marL="0" marR="0" lvl="0" indent="0" algn="l" rtl="0">
                <a:lnSpc>
                  <a:spcPct val="90000"/>
                </a:lnSpc>
                <a:spcBef>
                  <a:spcPts val="0"/>
                </a:spcBef>
                <a:spcAft>
                  <a:spcPts val="0"/>
                </a:spcAft>
                <a:buClr>
                  <a:srgbClr val="000000"/>
                </a:buClr>
                <a:buSzPts val="800"/>
                <a:buFont typeface="Arial"/>
                <a:buNone/>
              </a:pPr>
              <a:r>
                <a:rPr lang="es" sz="800" b="0" i="0" u="none" strike="noStrike" cap="none">
                  <a:solidFill>
                    <a:srgbClr val="7F7F7F"/>
                  </a:solidFill>
                  <a:latin typeface="Arial"/>
                  <a:ea typeface="Arial"/>
                  <a:cs typeface="Arial"/>
                  <a:sym typeface="Arial"/>
                </a:rPr>
                <a:t>1. xxxx  2. xxxx  3. List footnotes in numerical order. Footnote numbers are not bracketed. Use 10pt font</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800"/>
                <a:buFont typeface="Arial"/>
                <a:buNone/>
              </a:pPr>
              <a:r>
                <a:rPr lang="es" sz="800" b="0" i="0" u="none" strike="noStrike" cap="none">
                  <a:solidFill>
                    <a:srgbClr val="7F7F7F"/>
                  </a:solidFill>
                  <a:latin typeface="Arial"/>
                  <a:ea typeface="Arial"/>
                  <a:cs typeface="Arial"/>
                  <a:sym typeface="Arial"/>
                </a:rPr>
                <a:t>Note: Do not put a period at the end of the note or the source</a:t>
              </a:r>
              <a:endParaRPr sz="11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800"/>
                <a:buFont typeface="Arial"/>
                <a:buNone/>
              </a:pPr>
              <a:r>
                <a:rPr lang="es" sz="800" b="0" i="0" u="none" strike="noStrike" cap="none">
                  <a:solidFill>
                    <a:srgbClr val="7F7F7F"/>
                  </a:solidFill>
                  <a:latin typeface="Arial"/>
                  <a:ea typeface="Arial"/>
                  <a:cs typeface="Arial"/>
                  <a:sym typeface="Arial"/>
                </a:rPr>
                <a:t>Source: Include a source for every chart that you use. Separate sources with a semicolon; BCG-related sources go at the end</a:t>
              </a:r>
              <a:endParaRPr sz="800" b="0" i="0" u="none" strike="noStrike" cap="none">
                <a:solidFill>
                  <a:srgbClr val="7F7F7F"/>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D. Title Slide">
  <p:cSld name="D. Title Slide">
    <p:bg>
      <p:bgPr>
        <a:solidFill>
          <a:srgbClr val="E5E3DE"/>
        </a:solidFill>
        <a:effectLst/>
      </p:bgPr>
    </p:bg>
    <p:spTree>
      <p:nvGrpSpPr>
        <p:cNvPr id="1" name="Shape 548"/>
        <p:cNvGrpSpPr/>
        <p:nvPr/>
      </p:nvGrpSpPr>
      <p:grpSpPr>
        <a:xfrm>
          <a:off x="0" y="0"/>
          <a:ext cx="0" cy="0"/>
          <a:chOff x="0" y="0"/>
          <a:chExt cx="0" cy="0"/>
        </a:xfrm>
      </p:grpSpPr>
      <p:sp>
        <p:nvSpPr>
          <p:cNvPr id="549" name="Google Shape;549;p102"/>
          <p:cNvSpPr txBox="1">
            <a:spLocks noGrp="1"/>
          </p:cNvSpPr>
          <p:nvPr>
            <p:ph type="body" idx="1"/>
          </p:nvPr>
        </p:nvSpPr>
        <p:spPr>
          <a:xfrm>
            <a:off x="602284" y="2309551"/>
            <a:ext cx="5738100" cy="685800"/>
          </a:xfrm>
          <a:prstGeom prst="rect">
            <a:avLst/>
          </a:prstGeom>
          <a:noFill/>
          <a:ln>
            <a:noFill/>
          </a:ln>
        </p:spPr>
        <p:txBody>
          <a:bodyPr spcFirstLastPara="1" wrap="square" lIns="89150" tIns="48000" rIns="89150" bIns="48000" anchor="t" anchorCtr="0">
            <a:noAutofit/>
          </a:bodyPr>
          <a:lstStyle>
            <a:lvl1pPr marL="457200" lvl="0" indent="-488950" algn="l">
              <a:lnSpc>
                <a:spcPct val="110000"/>
              </a:lnSpc>
              <a:spcBef>
                <a:spcPts val="500"/>
              </a:spcBef>
              <a:spcAft>
                <a:spcPts val="0"/>
              </a:spcAft>
              <a:buSzPts val="4100"/>
              <a:buChar char="​"/>
              <a:defRPr sz="4100">
                <a:solidFill>
                  <a:srgbClr val="865E32"/>
                </a:solidFill>
              </a:defRPr>
            </a:lvl1pPr>
            <a:lvl2pPr marL="914400" lvl="1" indent="-488950" algn="l">
              <a:lnSpc>
                <a:spcPct val="90000"/>
              </a:lnSpc>
              <a:spcBef>
                <a:spcPts val="200"/>
              </a:spcBef>
              <a:spcAft>
                <a:spcPts val="0"/>
              </a:spcAft>
              <a:buSzPts val="4100"/>
              <a:buChar char="•"/>
              <a:defRPr sz="4100">
                <a:solidFill>
                  <a:srgbClr val="865E32"/>
                </a:solidFill>
              </a:defRPr>
            </a:lvl2pPr>
            <a:lvl3pPr marL="1371600" lvl="2" indent="-488950" algn="l">
              <a:lnSpc>
                <a:spcPct val="90000"/>
              </a:lnSpc>
              <a:spcBef>
                <a:spcPts val="200"/>
              </a:spcBef>
              <a:spcAft>
                <a:spcPts val="0"/>
              </a:spcAft>
              <a:buSzPts val="4100"/>
              <a:buChar char="–"/>
              <a:defRPr sz="4100">
                <a:solidFill>
                  <a:srgbClr val="865E32"/>
                </a:solidFill>
              </a:defRPr>
            </a:lvl3pPr>
            <a:lvl4pPr marL="1828800" lvl="3" indent="-488950" algn="l">
              <a:lnSpc>
                <a:spcPct val="110000"/>
              </a:lnSpc>
              <a:spcBef>
                <a:spcPts val="200"/>
              </a:spcBef>
              <a:spcAft>
                <a:spcPts val="0"/>
              </a:spcAft>
              <a:buSzPts val="4100"/>
              <a:buChar char="​"/>
              <a:defRPr sz="4100">
                <a:solidFill>
                  <a:srgbClr val="865E32"/>
                </a:solidFill>
              </a:defRPr>
            </a:lvl4pPr>
            <a:lvl5pPr marL="2286000" lvl="4" indent="-488950" algn="l">
              <a:lnSpc>
                <a:spcPct val="100000"/>
              </a:lnSpc>
              <a:spcBef>
                <a:spcPts val="200"/>
              </a:spcBef>
              <a:spcAft>
                <a:spcPts val="0"/>
              </a:spcAft>
              <a:buSzPts val="4100"/>
              <a:buChar char="​"/>
              <a:defRPr sz="4100">
                <a:solidFill>
                  <a:srgbClr val="865E32"/>
                </a:solidFill>
              </a:defRPr>
            </a:lvl5pPr>
            <a:lvl6pPr marL="2743200" lvl="5" indent="-317500" algn="l">
              <a:lnSpc>
                <a:spcPct val="90000"/>
              </a:lnSpc>
              <a:spcBef>
                <a:spcPts val="200"/>
              </a:spcBef>
              <a:spcAft>
                <a:spcPts val="0"/>
              </a:spcAft>
              <a:buSzPts val="1400"/>
              <a:buChar char="•"/>
              <a:defRPr/>
            </a:lvl6pPr>
            <a:lvl7pPr marL="3200400" lvl="6" indent="-317500" algn="l">
              <a:lnSpc>
                <a:spcPct val="90000"/>
              </a:lnSpc>
              <a:spcBef>
                <a:spcPts val="700"/>
              </a:spcBef>
              <a:spcAft>
                <a:spcPts val="0"/>
              </a:spcAft>
              <a:buSzPts val="1400"/>
              <a:buChar char="​"/>
              <a:defRPr/>
            </a:lvl7pPr>
            <a:lvl8pPr marL="3657600" lvl="7" indent="-317500" algn="l">
              <a:lnSpc>
                <a:spcPct val="90000"/>
              </a:lnSpc>
              <a:spcBef>
                <a:spcPts val="700"/>
              </a:spcBef>
              <a:spcAft>
                <a:spcPts val="0"/>
              </a:spcAft>
              <a:buSzPts val="1400"/>
              <a:buChar char="​"/>
              <a:defRPr/>
            </a:lvl8pPr>
            <a:lvl9pPr marL="4114800" lvl="8" indent="-317500" algn="l">
              <a:lnSpc>
                <a:spcPct val="100000"/>
              </a:lnSpc>
              <a:spcBef>
                <a:spcPts val="0"/>
              </a:spcBef>
              <a:spcAft>
                <a:spcPts val="700"/>
              </a:spcAft>
              <a:buSzPts val="1400"/>
              <a:buChar char="​"/>
              <a:defRPr/>
            </a:lvl9pPr>
          </a:lstStyle>
          <a:p>
            <a:endParaRPr/>
          </a:p>
        </p:txBody>
      </p:sp>
      <p:pic>
        <p:nvPicPr>
          <p:cNvPr id="550" name="Google Shape;550;p102"/>
          <p:cNvPicPr preferRelativeResize="0"/>
          <p:nvPr/>
        </p:nvPicPr>
        <p:blipFill rotWithShape="1">
          <a:blip r:embed="rId2">
            <a:alphaModFix/>
          </a:blip>
          <a:srcRect/>
          <a:stretch/>
        </p:blipFill>
        <p:spPr>
          <a:xfrm>
            <a:off x="0" y="4726732"/>
            <a:ext cx="4829875" cy="416757"/>
          </a:xfrm>
          <a:prstGeom prst="rect">
            <a:avLst/>
          </a:prstGeom>
          <a:noFill/>
          <a:ln>
            <a:noFill/>
          </a:ln>
        </p:spPr>
      </p:pic>
      <p:pic>
        <p:nvPicPr>
          <p:cNvPr id="551" name="Google Shape;551;p102" descr="Uma imagem contendo Logotipo&#10;&#10;O conteúdo gerado por IA pode estar incorreto."/>
          <p:cNvPicPr preferRelativeResize="0"/>
          <p:nvPr/>
        </p:nvPicPr>
        <p:blipFill rotWithShape="1">
          <a:blip r:embed="rId2">
            <a:alphaModFix/>
          </a:blip>
          <a:srcRect l="3786" r="5634" b="-1843"/>
          <a:stretch/>
        </p:blipFill>
        <p:spPr>
          <a:xfrm>
            <a:off x="4831657" y="4726732"/>
            <a:ext cx="4375091" cy="424422"/>
          </a:xfrm>
          <a:prstGeom prst="rect">
            <a:avLst/>
          </a:prstGeom>
          <a:noFill/>
          <a:ln>
            <a:noFill/>
          </a:ln>
        </p:spPr>
      </p:pic>
      <p:sp>
        <p:nvSpPr>
          <p:cNvPr id="552" name="Google Shape;552;p102"/>
          <p:cNvSpPr txBox="1">
            <a:spLocks noGrp="1"/>
          </p:cNvSpPr>
          <p:nvPr>
            <p:ph type="title"/>
          </p:nvPr>
        </p:nvSpPr>
        <p:spPr>
          <a:xfrm>
            <a:off x="602284" y="1830272"/>
            <a:ext cx="5738100" cy="657900"/>
          </a:xfrm>
          <a:prstGeom prst="rect">
            <a:avLst/>
          </a:prstGeom>
          <a:noFill/>
          <a:ln>
            <a:noFill/>
          </a:ln>
        </p:spPr>
        <p:txBody>
          <a:bodyPr spcFirstLastPara="1" wrap="square" lIns="89150" tIns="48000" rIns="89150" bIns="48000" anchor="b" anchorCtr="0">
            <a:spAutoFit/>
          </a:bodyPr>
          <a:lstStyle>
            <a:lvl1pPr lvl="0" algn="l">
              <a:lnSpc>
                <a:spcPct val="90000"/>
              </a:lnSpc>
              <a:spcBef>
                <a:spcPts val="0"/>
              </a:spcBef>
              <a:spcAft>
                <a:spcPts val="0"/>
              </a:spcAft>
              <a:buClr>
                <a:srgbClr val="865E32"/>
              </a:buClr>
              <a:buSzPts val="4100"/>
              <a:buFont typeface="Arial"/>
              <a:buNone/>
              <a:defRPr sz="41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53" name="Google Shape;553;p102"/>
          <p:cNvPicPr preferRelativeResize="0"/>
          <p:nvPr/>
        </p:nvPicPr>
        <p:blipFill rotWithShape="1">
          <a:blip r:embed="rId3">
            <a:alphaModFix/>
          </a:blip>
          <a:srcRect r="60350" b="-7874"/>
          <a:stretch/>
        </p:blipFill>
        <p:spPr>
          <a:xfrm>
            <a:off x="7250734" y="496957"/>
            <a:ext cx="1172679" cy="7653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 Title and Text">
  <p:cSld name="D. Title and Text">
    <p:spTree>
      <p:nvGrpSpPr>
        <p:cNvPr id="1" name="Shape 554"/>
        <p:cNvGrpSpPr/>
        <p:nvPr/>
      </p:nvGrpSpPr>
      <p:grpSpPr>
        <a:xfrm>
          <a:off x="0" y="0"/>
          <a:ext cx="0" cy="0"/>
          <a:chOff x="0" y="0"/>
          <a:chExt cx="0" cy="0"/>
        </a:xfrm>
      </p:grpSpPr>
      <p:sp>
        <p:nvSpPr>
          <p:cNvPr id="555" name="Google Shape;555;p103"/>
          <p:cNvSpPr txBox="1">
            <a:spLocks noGrp="1"/>
          </p:cNvSpPr>
          <p:nvPr>
            <p:ph type="body" idx="1"/>
          </p:nvPr>
        </p:nvSpPr>
        <p:spPr>
          <a:xfrm>
            <a:off x="472050" y="1564221"/>
            <a:ext cx="8200500" cy="30549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SzPts val="900"/>
              <a:buChar char="​"/>
              <a:defRPr>
                <a:solidFill>
                  <a:srgbClr val="000000"/>
                </a:solidFill>
                <a:latin typeface="Arial"/>
                <a:ea typeface="Arial"/>
                <a:cs typeface="Arial"/>
                <a:sym typeface="Arial"/>
              </a:defRPr>
            </a:lvl1pPr>
            <a:lvl2pPr marL="914400" lvl="1" indent="-285750" algn="l">
              <a:lnSpc>
                <a:spcPct val="100000"/>
              </a:lnSpc>
              <a:spcBef>
                <a:spcPts val="0"/>
              </a:spcBef>
              <a:spcAft>
                <a:spcPts val="0"/>
              </a:spcAft>
              <a:buSzPts val="900"/>
              <a:buChar char="•"/>
              <a:defRPr>
                <a:solidFill>
                  <a:srgbClr val="000000"/>
                </a:solidFill>
                <a:latin typeface="Arial"/>
                <a:ea typeface="Arial"/>
                <a:cs typeface="Arial"/>
                <a:sym typeface="Arial"/>
              </a:defRPr>
            </a:lvl2pPr>
            <a:lvl3pPr marL="1371600" lvl="2" indent="-285750" algn="l">
              <a:lnSpc>
                <a:spcPct val="100000"/>
              </a:lnSpc>
              <a:spcBef>
                <a:spcPts val="0"/>
              </a:spcBef>
              <a:spcAft>
                <a:spcPts val="0"/>
              </a:spcAft>
              <a:buSzPts val="900"/>
              <a:buChar char="–"/>
              <a:defRPr>
                <a:solidFill>
                  <a:srgbClr val="000000"/>
                </a:solidFill>
                <a:latin typeface="Arial"/>
                <a:ea typeface="Arial"/>
                <a:cs typeface="Arial"/>
                <a:sym typeface="Arial"/>
              </a:defRPr>
            </a:lvl3pPr>
            <a:lvl4pPr marL="1828800" lvl="3" indent="-304800" algn="l">
              <a:lnSpc>
                <a:spcPct val="100000"/>
              </a:lnSpc>
              <a:spcBef>
                <a:spcPts val="0"/>
              </a:spcBef>
              <a:spcAft>
                <a:spcPts val="0"/>
              </a:spcAft>
              <a:buSzPts val="1200"/>
              <a:buChar char="​"/>
              <a:defRPr>
                <a:solidFill>
                  <a:srgbClr val="865E32"/>
                </a:solidFill>
                <a:latin typeface="Arial"/>
                <a:ea typeface="Arial"/>
                <a:cs typeface="Arial"/>
                <a:sym typeface="Arial"/>
              </a:defRPr>
            </a:lvl4pPr>
            <a:lvl5pPr marL="2286000" lvl="4" indent="-304800" algn="l">
              <a:lnSpc>
                <a:spcPct val="100000"/>
              </a:lnSpc>
              <a:spcBef>
                <a:spcPts val="0"/>
              </a:spcBef>
              <a:spcAft>
                <a:spcPts val="0"/>
              </a:spcAft>
              <a:buSzPts val="1200"/>
              <a:buChar char="​"/>
              <a:defRPr>
                <a:solidFill>
                  <a:srgbClr val="000000"/>
                </a:solidFill>
                <a:latin typeface="Arial"/>
                <a:ea typeface="Arial"/>
                <a:cs typeface="Arial"/>
                <a:sym typeface="Arial"/>
              </a:defRPr>
            </a:lvl5pPr>
            <a:lvl6pPr marL="2743200" lvl="5" indent="-317500" algn="l">
              <a:lnSpc>
                <a:spcPct val="90000"/>
              </a:lnSpc>
              <a:spcBef>
                <a:spcPts val="0"/>
              </a:spcBef>
              <a:spcAft>
                <a:spcPts val="0"/>
              </a:spcAft>
              <a:buSzPts val="1400"/>
              <a:buChar char="•"/>
              <a:defRPr/>
            </a:lvl6pPr>
            <a:lvl7pPr marL="3200400" lvl="6" indent="-317500" algn="l">
              <a:lnSpc>
                <a:spcPct val="90000"/>
              </a:lnSpc>
              <a:spcBef>
                <a:spcPts val="700"/>
              </a:spcBef>
              <a:spcAft>
                <a:spcPts val="0"/>
              </a:spcAft>
              <a:buSzPts val="1400"/>
              <a:buChar char="​"/>
              <a:defRPr/>
            </a:lvl7pPr>
            <a:lvl8pPr marL="3657600" lvl="7" indent="-317500" algn="l">
              <a:lnSpc>
                <a:spcPct val="90000"/>
              </a:lnSpc>
              <a:spcBef>
                <a:spcPts val="700"/>
              </a:spcBef>
              <a:spcAft>
                <a:spcPts val="0"/>
              </a:spcAft>
              <a:buSzPts val="1400"/>
              <a:buChar char="​"/>
              <a:defRPr/>
            </a:lvl8pPr>
            <a:lvl9pPr marL="4114800" lvl="8" indent="-317500" algn="l">
              <a:lnSpc>
                <a:spcPct val="100000"/>
              </a:lnSpc>
              <a:spcBef>
                <a:spcPts val="0"/>
              </a:spcBef>
              <a:spcAft>
                <a:spcPts val="700"/>
              </a:spcAft>
              <a:buSzPts val="1400"/>
              <a:buChar char="​"/>
              <a:defRPr/>
            </a:lvl9pPr>
          </a:lstStyle>
          <a:p>
            <a:endParaRPr/>
          </a:p>
        </p:txBody>
      </p:sp>
      <p:sp>
        <p:nvSpPr>
          <p:cNvPr id="556" name="Google Shape;556;p103"/>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865E3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heme" Target="../theme/theme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86.xml"/><Relationship Id="rId21" Type="http://schemas.openxmlformats.org/officeDocument/2006/relationships/slideLayout" Target="../slideLayouts/slideLayout81.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63" Type="http://schemas.openxmlformats.org/officeDocument/2006/relationships/slideLayout" Target="../slideLayouts/slideLayout123.xml"/><Relationship Id="rId68" Type="http://schemas.openxmlformats.org/officeDocument/2006/relationships/slideLayout" Target="../slideLayouts/slideLayout128.xml"/><Relationship Id="rId16" Type="http://schemas.openxmlformats.org/officeDocument/2006/relationships/slideLayout" Target="../slideLayouts/slideLayout7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3" Type="http://schemas.openxmlformats.org/officeDocument/2006/relationships/slideLayout" Target="../slideLayouts/slideLayout113.xml"/><Relationship Id="rId58" Type="http://schemas.openxmlformats.org/officeDocument/2006/relationships/slideLayout" Target="../slideLayouts/slideLayout118.xml"/><Relationship Id="rId66" Type="http://schemas.openxmlformats.org/officeDocument/2006/relationships/slideLayout" Target="../slideLayouts/slideLayout126.xml"/><Relationship Id="rId74" Type="http://schemas.openxmlformats.org/officeDocument/2006/relationships/slideLayout" Target="../slideLayouts/slideLayout134.xml"/><Relationship Id="rId5" Type="http://schemas.openxmlformats.org/officeDocument/2006/relationships/slideLayout" Target="../slideLayouts/slideLayout65.xml"/><Relationship Id="rId61" Type="http://schemas.openxmlformats.org/officeDocument/2006/relationships/slideLayout" Target="../slideLayouts/slideLayout121.xml"/><Relationship Id="rId19" Type="http://schemas.openxmlformats.org/officeDocument/2006/relationships/slideLayout" Target="../slideLayouts/slideLayout7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slideLayout" Target="../slideLayouts/slideLayout108.xml"/><Relationship Id="rId56" Type="http://schemas.openxmlformats.org/officeDocument/2006/relationships/slideLayout" Target="../slideLayouts/slideLayout116.xml"/><Relationship Id="rId64" Type="http://schemas.openxmlformats.org/officeDocument/2006/relationships/slideLayout" Target="../slideLayouts/slideLayout124.xml"/><Relationship Id="rId69" Type="http://schemas.openxmlformats.org/officeDocument/2006/relationships/slideLayout" Target="../slideLayouts/slideLayout129.xml"/><Relationship Id="rId77" Type="http://schemas.openxmlformats.org/officeDocument/2006/relationships/image" Target="../media/image12.png"/><Relationship Id="rId8" Type="http://schemas.openxmlformats.org/officeDocument/2006/relationships/slideLayout" Target="../slideLayouts/slideLayout68.xml"/><Relationship Id="rId51" Type="http://schemas.openxmlformats.org/officeDocument/2006/relationships/slideLayout" Target="../slideLayouts/slideLayout111.xml"/><Relationship Id="rId72" Type="http://schemas.openxmlformats.org/officeDocument/2006/relationships/slideLayout" Target="../slideLayouts/slideLayout132.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59" Type="http://schemas.openxmlformats.org/officeDocument/2006/relationships/slideLayout" Target="../slideLayouts/slideLayout119.xml"/><Relationship Id="rId67" Type="http://schemas.openxmlformats.org/officeDocument/2006/relationships/slideLayout" Target="../slideLayouts/slideLayout127.xml"/><Relationship Id="rId20" Type="http://schemas.openxmlformats.org/officeDocument/2006/relationships/slideLayout" Target="../slideLayouts/slideLayout80.xml"/><Relationship Id="rId41" Type="http://schemas.openxmlformats.org/officeDocument/2006/relationships/slideLayout" Target="../slideLayouts/slideLayout101.xml"/><Relationship Id="rId54" Type="http://schemas.openxmlformats.org/officeDocument/2006/relationships/slideLayout" Target="../slideLayouts/slideLayout114.xml"/><Relationship Id="rId62" Type="http://schemas.openxmlformats.org/officeDocument/2006/relationships/slideLayout" Target="../slideLayouts/slideLayout122.xml"/><Relationship Id="rId70" Type="http://schemas.openxmlformats.org/officeDocument/2006/relationships/slideLayout" Target="../slideLayouts/slideLayout130.xml"/><Relationship Id="rId75" Type="http://schemas.openxmlformats.org/officeDocument/2006/relationships/slideLayout" Target="../slideLayouts/slideLayout13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slideLayout" Target="../slideLayouts/slideLayout109.xml"/><Relationship Id="rId57" Type="http://schemas.openxmlformats.org/officeDocument/2006/relationships/slideLayout" Target="../slideLayouts/slideLayout117.xml"/><Relationship Id="rId10" Type="http://schemas.openxmlformats.org/officeDocument/2006/relationships/slideLayout" Target="../slideLayouts/slideLayout70.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52" Type="http://schemas.openxmlformats.org/officeDocument/2006/relationships/slideLayout" Target="../slideLayouts/slideLayout112.xml"/><Relationship Id="rId60" Type="http://schemas.openxmlformats.org/officeDocument/2006/relationships/slideLayout" Target="../slideLayouts/slideLayout120.xml"/><Relationship Id="rId65" Type="http://schemas.openxmlformats.org/officeDocument/2006/relationships/slideLayout" Target="../slideLayouts/slideLayout125.xml"/><Relationship Id="rId73" Type="http://schemas.openxmlformats.org/officeDocument/2006/relationships/slideLayout" Target="../slideLayouts/slideLayout13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9" Type="http://schemas.openxmlformats.org/officeDocument/2006/relationships/slideLayout" Target="../slideLayouts/slideLayout99.xml"/><Relationship Id="rId34" Type="http://schemas.openxmlformats.org/officeDocument/2006/relationships/slideLayout" Target="../slideLayouts/slideLayout94.xml"/><Relationship Id="rId50" Type="http://schemas.openxmlformats.org/officeDocument/2006/relationships/slideLayout" Target="../slideLayouts/slideLayout110.xml"/><Relationship Id="rId55" Type="http://schemas.openxmlformats.org/officeDocument/2006/relationships/slideLayout" Target="../slideLayouts/slideLayout115.xml"/><Relationship Id="rId76" Type="http://schemas.openxmlformats.org/officeDocument/2006/relationships/theme" Target="../theme/theme4.xml"/><Relationship Id="rId7" Type="http://schemas.openxmlformats.org/officeDocument/2006/relationships/slideLayout" Target="../slideLayouts/slideLayout67.xml"/><Relationship Id="rId71" Type="http://schemas.openxmlformats.org/officeDocument/2006/relationships/slideLayout" Target="../slideLayouts/slideLayout131.xml"/><Relationship Id="rId2" Type="http://schemas.openxmlformats.org/officeDocument/2006/relationships/slideLayout" Target="../slideLayouts/slideLayout62.xml"/><Relationship Id="rId2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20"/>
          <p:cNvSpPr/>
          <p:nvPr/>
        </p:nvSpPr>
        <p:spPr>
          <a:xfrm>
            <a:off x="0" y="4745831"/>
            <a:ext cx="9144000" cy="397500"/>
          </a:xfrm>
          <a:prstGeom prst="rect">
            <a:avLst/>
          </a:prstGeom>
          <a:solidFill>
            <a:srgbClr val="012169"/>
          </a:solidFill>
          <a:ln>
            <a:noFill/>
          </a:ln>
        </p:spPr>
        <p:txBody>
          <a:bodyPr spcFirstLastPara="1" wrap="square" lIns="64725" tIns="64725" rIns="64725" bIns="64725" anchor="ctr" anchorCtr="0">
            <a:noAutofit/>
          </a:bodyPr>
          <a:lstStyle/>
          <a:p>
            <a:pPr marL="0" marR="0" lvl="0" indent="0" algn="ctr" rtl="0">
              <a:spcBef>
                <a:spcPts val="0"/>
              </a:spcBef>
              <a:spcAft>
                <a:spcPts val="0"/>
              </a:spcAft>
              <a:buNone/>
            </a:pPr>
            <a:endParaRPr sz="900" b="0" i="0" u="none" strike="noStrike" cap="none">
              <a:solidFill>
                <a:schemeClr val="dk1"/>
              </a:solidFill>
              <a:latin typeface="Arial"/>
              <a:ea typeface="Arial"/>
              <a:cs typeface="Arial"/>
              <a:sym typeface="Arial"/>
            </a:endParaRPr>
          </a:p>
        </p:txBody>
      </p:sp>
      <p:sp>
        <p:nvSpPr>
          <p:cNvPr id="82" name="Google Shape;82;p20"/>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lvl1pPr marR="0" lvl="0" algn="l">
              <a:lnSpc>
                <a:spcPct val="88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lvl="1">
              <a:spcBef>
                <a:spcPts val="0"/>
              </a:spcBef>
              <a:spcAft>
                <a:spcPts val="0"/>
              </a:spcAft>
              <a:buSzPts val="1200"/>
              <a:buNone/>
              <a:defRPr sz="1600"/>
            </a:lvl2pPr>
            <a:lvl3pPr lvl="2">
              <a:spcBef>
                <a:spcPts val="0"/>
              </a:spcBef>
              <a:spcAft>
                <a:spcPts val="0"/>
              </a:spcAft>
              <a:buSzPts val="1200"/>
              <a:buNone/>
              <a:defRPr sz="1600"/>
            </a:lvl3pPr>
            <a:lvl4pPr lvl="3">
              <a:spcBef>
                <a:spcPts val="0"/>
              </a:spcBef>
              <a:spcAft>
                <a:spcPts val="0"/>
              </a:spcAft>
              <a:buSzPts val="1200"/>
              <a:buNone/>
              <a:defRPr sz="1600"/>
            </a:lvl4pPr>
            <a:lvl5pPr lvl="4">
              <a:spcBef>
                <a:spcPts val="0"/>
              </a:spcBef>
              <a:spcAft>
                <a:spcPts val="0"/>
              </a:spcAft>
              <a:buSzPts val="1200"/>
              <a:buNone/>
              <a:defRPr sz="1600"/>
            </a:lvl5pPr>
            <a:lvl6pPr lvl="5">
              <a:spcBef>
                <a:spcPts val="0"/>
              </a:spcBef>
              <a:spcAft>
                <a:spcPts val="0"/>
              </a:spcAft>
              <a:buSzPts val="1200"/>
              <a:buNone/>
              <a:defRPr sz="1600"/>
            </a:lvl6pPr>
            <a:lvl7pPr lvl="6">
              <a:spcBef>
                <a:spcPts val="0"/>
              </a:spcBef>
              <a:spcAft>
                <a:spcPts val="0"/>
              </a:spcAft>
              <a:buSzPts val="1200"/>
              <a:buNone/>
              <a:defRPr sz="1600"/>
            </a:lvl7pPr>
            <a:lvl8pPr lvl="7">
              <a:spcBef>
                <a:spcPts val="0"/>
              </a:spcBef>
              <a:spcAft>
                <a:spcPts val="0"/>
              </a:spcAft>
              <a:buSzPts val="1200"/>
              <a:buNone/>
              <a:defRPr sz="1600"/>
            </a:lvl8pPr>
            <a:lvl9pPr lvl="8">
              <a:spcBef>
                <a:spcPts val="0"/>
              </a:spcBef>
              <a:spcAft>
                <a:spcPts val="0"/>
              </a:spcAft>
              <a:buSzPts val="1200"/>
              <a:buNone/>
              <a:defRPr sz="1600"/>
            </a:lvl9pPr>
          </a:lstStyle>
          <a:p>
            <a:endParaRPr/>
          </a:p>
        </p:txBody>
      </p:sp>
      <p:sp>
        <p:nvSpPr>
          <p:cNvPr id="83" name="Google Shape;83;p20"/>
          <p:cNvSpPr txBox="1">
            <a:spLocks noGrp="1"/>
          </p:cNvSpPr>
          <p:nvPr>
            <p:ph type="body" idx="1"/>
          </p:nvPr>
        </p:nvSpPr>
        <p:spPr>
          <a:xfrm>
            <a:off x="435429" y="1049274"/>
            <a:ext cx="8273100" cy="3608700"/>
          </a:xfrm>
          <a:prstGeom prst="rect">
            <a:avLst/>
          </a:prstGeom>
          <a:noFill/>
          <a:ln>
            <a:noFill/>
          </a:ln>
        </p:spPr>
        <p:txBody>
          <a:bodyPr spcFirstLastPara="1" wrap="square" lIns="0" tIns="0" rIns="0" bIns="0" anchor="t" anchorCtr="0">
            <a:noAutofit/>
          </a:bodyPr>
          <a:lstStyle>
            <a:lvl1pPr marL="457200" marR="0" lvl="0" indent="-304800" algn="l">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a:spcBef>
                <a:spcPts val="3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a:spcBef>
                <a:spcPts val="3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a:spcBef>
                <a:spcPts val="3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a:spcBef>
                <a:spcPts val="3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a:spcBef>
                <a:spcPts val="3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a:spcBef>
                <a:spcPts val="3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a:spcBef>
                <a:spcPts val="3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a:spcBef>
                <a:spcPts val="3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84" name="Google Shape;84;p20"/>
          <p:cNvSpPr txBox="1"/>
          <p:nvPr/>
        </p:nvSpPr>
        <p:spPr>
          <a:xfrm>
            <a:off x="147858" y="4883354"/>
            <a:ext cx="149700" cy="1386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chemeClr val="lt1"/>
              </a:buClr>
              <a:buSzPts val="900"/>
              <a:buFont typeface="Arial"/>
              <a:buNone/>
            </a:pPr>
            <a:fld id="{00000000-1234-1234-1234-123412341234}" type="slidenum">
              <a:rPr lang="es" sz="900" b="0" i="0" u="none" strike="noStrike" cap="none">
                <a:solidFill>
                  <a:schemeClr val="lt1"/>
                </a:solidFill>
                <a:latin typeface="Arial"/>
                <a:ea typeface="Arial"/>
                <a:cs typeface="Arial"/>
                <a:sym typeface="Arial"/>
              </a:rPr>
              <a:t>‹Nº›</a:t>
            </a:fld>
            <a:endParaRPr sz="1600" b="0" i="0" u="none" strike="noStrike" cap="none">
              <a:solidFill>
                <a:schemeClr val="lt1"/>
              </a:solidFill>
              <a:latin typeface="Arial"/>
              <a:ea typeface="Arial"/>
              <a:cs typeface="Arial"/>
              <a:sym typeface="Arial"/>
            </a:endParaRPr>
          </a:p>
        </p:txBody>
      </p:sp>
      <p:sp>
        <p:nvSpPr>
          <p:cNvPr id="85" name="Google Shape;85;p20"/>
          <p:cNvSpPr txBox="1"/>
          <p:nvPr/>
        </p:nvSpPr>
        <p:spPr>
          <a:xfrm>
            <a:off x="4352774" y="47625"/>
            <a:ext cx="465600" cy="138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s" sz="900" b="0" i="0" u="none" strike="noStrike" cap="none">
                <a:solidFill>
                  <a:srgbClr val="000000"/>
                </a:solidFill>
                <a:latin typeface="Calibri"/>
                <a:ea typeface="Calibri"/>
                <a:cs typeface="Calibri"/>
                <a:sym typeface="Calibri"/>
              </a:rPr>
              <a:t>OFFICIAL</a:t>
            </a:r>
            <a:endParaRPr sz="1200"/>
          </a:p>
        </p:txBody>
      </p:sp>
      <p:sp>
        <p:nvSpPr>
          <p:cNvPr id="86" name="Google Shape;86;p20"/>
          <p:cNvSpPr txBox="1"/>
          <p:nvPr/>
        </p:nvSpPr>
        <p:spPr>
          <a:xfrm>
            <a:off x="4352774" y="4981575"/>
            <a:ext cx="465600" cy="138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s" sz="900" b="0" i="0" u="none" strike="noStrike" cap="none">
                <a:solidFill>
                  <a:schemeClr val="lt1"/>
                </a:solidFill>
                <a:latin typeface="Calibri"/>
                <a:ea typeface="Calibri"/>
                <a:cs typeface="Calibri"/>
                <a:sym typeface="Calibri"/>
              </a:rPr>
              <a:t>OFFICIAL</a:t>
            </a:r>
            <a:endParaRPr sz="1200"/>
          </a:p>
        </p:txBody>
      </p:sp>
      <p:pic>
        <p:nvPicPr>
          <p:cNvPr id="87" name="Google Shape;87;p20"/>
          <p:cNvPicPr preferRelativeResize="0"/>
          <p:nvPr/>
        </p:nvPicPr>
        <p:blipFill rotWithShape="1">
          <a:blip r:embed="rId22">
            <a:alphaModFix/>
          </a:blip>
          <a:srcRect/>
          <a:stretch/>
        </p:blipFill>
        <p:spPr>
          <a:xfrm>
            <a:off x="445330" y="4872636"/>
            <a:ext cx="2528393" cy="162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4">
          <p15:clr>
            <a:srgbClr val="F26B43"/>
          </p15:clr>
        </p15:guide>
        <p15:guide id="2" pos="5486">
          <p15:clr>
            <a:srgbClr val="F26B43"/>
          </p15:clr>
        </p15:guide>
        <p15:guide id="3" orient="horz" pos="181">
          <p15:clr>
            <a:srgbClr val="F26B43"/>
          </p15:clr>
        </p15:guide>
        <p15:guide id="4" orient="horz" pos="2988">
          <p15:clr>
            <a:srgbClr val="F26B43"/>
          </p15:clr>
        </p15:guide>
        <p15:guide id="5" orient="horz" pos="293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2"/>
        <p:cNvGrpSpPr/>
        <p:nvPr/>
      </p:nvGrpSpPr>
      <p:grpSpPr>
        <a:xfrm>
          <a:off x="0" y="0"/>
          <a:ext cx="0" cy="0"/>
          <a:chOff x="0" y="0"/>
          <a:chExt cx="0" cy="0"/>
        </a:xfrm>
      </p:grpSpPr>
      <p:sp>
        <p:nvSpPr>
          <p:cNvPr id="193" name="Google Shape;193;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94" name="Google Shape;194;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95" name="Google Shape;19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p64"/>
          <p:cNvSpPr txBox="1">
            <a:spLocks noGrp="1"/>
          </p:cNvSpPr>
          <p:nvPr>
            <p:ph type="dt" idx="10"/>
          </p:nvPr>
        </p:nvSpPr>
        <p:spPr>
          <a:xfrm>
            <a:off x="7258050" y="4803777"/>
            <a:ext cx="1111500" cy="115500"/>
          </a:xfrm>
          <a:prstGeom prst="rect">
            <a:avLst/>
          </a:prstGeom>
          <a:noFill/>
          <a:ln>
            <a:noFill/>
          </a:ln>
        </p:spPr>
        <p:txBody>
          <a:bodyPr spcFirstLastPara="1" wrap="square" lIns="0" tIns="0" rIns="0" bIns="0" anchor="b" anchorCtr="0">
            <a:spAutoFit/>
          </a:bodyPr>
          <a:lstStyle>
            <a:lvl1pPr marR="0" lvl="0" algn="r">
              <a:lnSpc>
                <a:spcPct val="100000"/>
              </a:lnSpc>
              <a:spcBef>
                <a:spcPts val="0"/>
              </a:spcBef>
              <a:spcAft>
                <a:spcPts val="0"/>
              </a:spcAft>
              <a:buClr>
                <a:srgbClr val="000000"/>
              </a:buClr>
              <a:buSzPts val="1100"/>
              <a:buFont typeface="Arial"/>
              <a:buNone/>
              <a:defRPr sz="800" b="0" i="0" u="none" strike="noStrike" cap="none">
                <a:solidFill>
                  <a:srgbClr val="7F7F7F"/>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291" name="Google Shape;291;p64"/>
          <p:cNvSpPr txBox="1"/>
          <p:nvPr/>
        </p:nvSpPr>
        <p:spPr>
          <a:xfrm>
            <a:off x="8375904" y="4803777"/>
            <a:ext cx="285900" cy="1230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800"/>
              <a:buFont typeface="Arial"/>
              <a:buNone/>
            </a:pPr>
            <a:fld id="{00000000-1234-1234-1234-123412341234}" type="slidenum">
              <a:rPr lang="es" sz="800" b="0" i="0" u="none" strike="noStrike" cap="none">
                <a:solidFill>
                  <a:srgbClr val="7F7F7F"/>
                </a:solidFill>
                <a:latin typeface="Arial"/>
                <a:ea typeface="Arial"/>
                <a:cs typeface="Arial"/>
                <a:sym typeface="Arial"/>
              </a:rPr>
              <a:t>‹Nº›</a:t>
            </a:fld>
            <a:endParaRPr sz="800" b="0" i="0" u="none" strike="noStrike" cap="none">
              <a:solidFill>
                <a:srgbClr val="7F7F7F"/>
              </a:solidFill>
              <a:latin typeface="Arial"/>
              <a:ea typeface="Arial"/>
              <a:cs typeface="Arial"/>
              <a:sym typeface="Arial"/>
            </a:endParaRPr>
          </a:p>
        </p:txBody>
      </p:sp>
      <p:sp>
        <p:nvSpPr>
          <p:cNvPr id="292" name="Google Shape;292;p64"/>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lvl1pPr marR="0" lvl="0" algn="l">
              <a:lnSpc>
                <a:spcPct val="90000"/>
              </a:lnSpc>
              <a:spcBef>
                <a:spcPts val="0"/>
              </a:spcBef>
              <a:spcAft>
                <a:spcPts val="0"/>
              </a:spcAft>
              <a:buClr>
                <a:srgbClr val="865E32"/>
              </a:buClr>
              <a:buSzPts val="2100"/>
              <a:buFont typeface="Arial"/>
              <a:buNone/>
              <a:defRPr sz="2100" b="1" i="0" u="none" strike="noStrike" cap="none">
                <a:solidFill>
                  <a:srgbClr val="865E32"/>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3" name="Google Shape;293;p64"/>
          <p:cNvSpPr txBox="1">
            <a:spLocks noGrp="1"/>
          </p:cNvSpPr>
          <p:nvPr>
            <p:ph type="body" idx="1"/>
          </p:nvPr>
        </p:nvSpPr>
        <p:spPr>
          <a:xfrm>
            <a:off x="471488" y="1560909"/>
            <a:ext cx="8201100" cy="3060000"/>
          </a:xfrm>
          <a:prstGeom prst="rect">
            <a:avLst/>
          </a:prstGeom>
          <a:noFill/>
          <a:ln>
            <a:noFill/>
          </a:ln>
        </p:spPr>
        <p:txBody>
          <a:bodyPr spcFirstLastPara="1" wrap="square" lIns="0" tIns="0" rIns="0" bIns="0" anchor="t" anchorCtr="0">
            <a:noAutofit/>
          </a:bodyPr>
          <a:lstStyle>
            <a:lvl1pPr marL="457200" marR="0" lvl="0" indent="-285750" algn="l">
              <a:lnSpc>
                <a:spcPct val="110000"/>
              </a:lnSpc>
              <a:spcBef>
                <a:spcPts val="500"/>
              </a:spcBef>
              <a:spcAft>
                <a:spcPts val="0"/>
              </a:spcAft>
              <a:buClr>
                <a:srgbClr val="865E32"/>
              </a:buClr>
              <a:buSzPts val="900"/>
              <a:buFont typeface="Arial"/>
              <a:buChar char="​"/>
              <a:defRPr sz="900" b="0" i="0" u="none" strike="noStrike" cap="none">
                <a:solidFill>
                  <a:srgbClr val="000000"/>
                </a:solidFill>
                <a:latin typeface="Arial"/>
                <a:ea typeface="Arial"/>
                <a:cs typeface="Arial"/>
                <a:sym typeface="Arial"/>
              </a:defRPr>
            </a:lvl1pPr>
            <a:lvl2pPr marL="914400" marR="0" lvl="1" indent="-285750" algn="l">
              <a:lnSpc>
                <a:spcPct val="90000"/>
              </a:lnSpc>
              <a:spcBef>
                <a:spcPts val="200"/>
              </a:spcBef>
              <a:spcAft>
                <a:spcPts val="0"/>
              </a:spcAft>
              <a:buClr>
                <a:srgbClr val="865E32"/>
              </a:buClr>
              <a:buSzPts val="900"/>
              <a:buFont typeface="Arial"/>
              <a:buChar char="•"/>
              <a:defRPr sz="900" b="0" i="0" u="none" strike="noStrike" cap="none">
                <a:solidFill>
                  <a:srgbClr val="000000"/>
                </a:solidFill>
                <a:latin typeface="Arial"/>
                <a:ea typeface="Arial"/>
                <a:cs typeface="Arial"/>
                <a:sym typeface="Arial"/>
              </a:defRPr>
            </a:lvl2pPr>
            <a:lvl3pPr marL="1371600" marR="0" lvl="2" indent="-285750" algn="l">
              <a:lnSpc>
                <a:spcPct val="90000"/>
              </a:lnSpc>
              <a:spcBef>
                <a:spcPts val="200"/>
              </a:spcBef>
              <a:spcAft>
                <a:spcPts val="0"/>
              </a:spcAft>
              <a:buClr>
                <a:srgbClr val="865E32"/>
              </a:buClr>
              <a:buSzPts val="900"/>
              <a:buFont typeface="Arial"/>
              <a:buChar char="–"/>
              <a:defRPr sz="900" b="0" i="0" u="none" strike="noStrike" cap="none">
                <a:solidFill>
                  <a:srgbClr val="000000"/>
                </a:solidFill>
                <a:latin typeface="Arial"/>
                <a:ea typeface="Arial"/>
                <a:cs typeface="Arial"/>
                <a:sym typeface="Arial"/>
              </a:defRPr>
            </a:lvl3pPr>
            <a:lvl4pPr marL="1828800" marR="0" lvl="3" indent="-304800" algn="l">
              <a:lnSpc>
                <a:spcPct val="110000"/>
              </a:lnSpc>
              <a:spcBef>
                <a:spcPts val="200"/>
              </a:spcBef>
              <a:spcAft>
                <a:spcPts val="0"/>
              </a:spcAft>
              <a:buClr>
                <a:srgbClr val="865E32"/>
              </a:buClr>
              <a:buSzPts val="1200"/>
              <a:buFont typeface="Arial"/>
              <a:buChar char="​"/>
              <a:defRPr sz="1200" b="0" i="0" u="none" strike="noStrike" cap="none">
                <a:solidFill>
                  <a:srgbClr val="865E32"/>
                </a:solidFill>
                <a:latin typeface="Arial"/>
                <a:ea typeface="Arial"/>
                <a:cs typeface="Arial"/>
                <a:sym typeface="Arial"/>
              </a:defRPr>
            </a:lvl4pPr>
            <a:lvl5pPr marL="2286000" marR="0" lvl="4" indent="-304800" algn="l">
              <a:lnSpc>
                <a:spcPct val="100000"/>
              </a:lnSpc>
              <a:spcBef>
                <a:spcPts val="200"/>
              </a:spcBef>
              <a:spcAft>
                <a:spcPts val="0"/>
              </a:spcAft>
              <a:buClr>
                <a:srgbClr val="865E32"/>
              </a:buClr>
              <a:buSzPts val="1200"/>
              <a:buFont typeface="Arial"/>
              <a:buChar char="​"/>
              <a:defRPr sz="1200" b="1" i="0" u="none" strike="noStrike" cap="none">
                <a:solidFill>
                  <a:srgbClr val="000000"/>
                </a:solidFill>
                <a:latin typeface="Arial"/>
                <a:ea typeface="Arial"/>
                <a:cs typeface="Arial"/>
                <a:sym typeface="Arial"/>
              </a:defRPr>
            </a:lvl5pPr>
            <a:lvl6pPr marL="2743200" marR="0" lvl="5" indent="-304800" algn="l">
              <a:lnSpc>
                <a:spcPct val="90000"/>
              </a:lnSpc>
              <a:spcBef>
                <a:spcPts val="200"/>
              </a:spcBef>
              <a:spcAft>
                <a:spcPts val="0"/>
              </a:spcAft>
              <a:buClr>
                <a:srgbClr val="865E32"/>
              </a:buClr>
              <a:buSzPts val="1200"/>
              <a:buFont typeface="Arial"/>
              <a:buChar char="•"/>
              <a:defRPr sz="1200" b="0" i="0" u="none" strike="noStrike" cap="none">
                <a:solidFill>
                  <a:srgbClr val="000000"/>
                </a:solidFill>
                <a:latin typeface="Arial"/>
                <a:ea typeface="Arial"/>
                <a:cs typeface="Arial"/>
                <a:sym typeface="Arial"/>
              </a:defRPr>
            </a:lvl6pPr>
            <a:lvl7pPr marL="3200400" marR="0" lvl="6" indent="-438150" algn="l">
              <a:lnSpc>
                <a:spcPct val="90000"/>
              </a:lnSpc>
              <a:spcBef>
                <a:spcPts val="700"/>
              </a:spcBef>
              <a:spcAft>
                <a:spcPts val="0"/>
              </a:spcAft>
              <a:buClr>
                <a:srgbClr val="865E32"/>
              </a:buClr>
              <a:buSzPts val="3300"/>
              <a:buFont typeface="Arial"/>
              <a:buChar char="​"/>
              <a:defRPr sz="3300" b="0" i="0" u="none" strike="noStrike" cap="none">
                <a:solidFill>
                  <a:srgbClr val="000000"/>
                </a:solidFill>
                <a:latin typeface="Arial"/>
                <a:ea typeface="Arial"/>
                <a:cs typeface="Arial"/>
                <a:sym typeface="Arial"/>
              </a:defRPr>
            </a:lvl7pPr>
            <a:lvl8pPr marL="3657600" marR="0" lvl="7" indent="-488950" algn="l">
              <a:lnSpc>
                <a:spcPct val="90000"/>
              </a:lnSpc>
              <a:spcBef>
                <a:spcPts val="700"/>
              </a:spcBef>
              <a:spcAft>
                <a:spcPts val="0"/>
              </a:spcAft>
              <a:buClr>
                <a:srgbClr val="865E32"/>
              </a:buClr>
              <a:buSzPts val="4100"/>
              <a:buFont typeface="Arial"/>
              <a:buChar char="​"/>
              <a:defRPr sz="4100" b="0" i="0" u="none" strike="noStrike" cap="none">
                <a:solidFill>
                  <a:srgbClr val="865E32"/>
                </a:solidFill>
                <a:latin typeface="Arial"/>
                <a:ea typeface="Arial"/>
                <a:cs typeface="Arial"/>
                <a:sym typeface="Arial"/>
              </a:defRPr>
            </a:lvl8pPr>
            <a:lvl9pPr marL="4114800" marR="0" lvl="8" indent="-342900" algn="l">
              <a:lnSpc>
                <a:spcPct val="100000"/>
              </a:lnSpc>
              <a:spcBef>
                <a:spcPts val="0"/>
              </a:spcBef>
              <a:spcAft>
                <a:spcPts val="700"/>
              </a:spcAft>
              <a:buClr>
                <a:srgbClr val="865E32"/>
              </a:buClr>
              <a:buSzPts val="1800"/>
              <a:buFont typeface="Arial"/>
              <a:buChar char="​"/>
              <a:defRPr sz="1800" b="0" i="0" u="none" strike="noStrike" cap="none">
                <a:solidFill>
                  <a:srgbClr val="865E32"/>
                </a:solidFill>
                <a:latin typeface="Arial"/>
                <a:ea typeface="Arial"/>
                <a:cs typeface="Arial"/>
                <a:sym typeface="Arial"/>
              </a:defRPr>
            </a:lvl9pPr>
          </a:lstStyle>
          <a:p>
            <a:endParaRPr/>
          </a:p>
        </p:txBody>
      </p:sp>
      <p:pic>
        <p:nvPicPr>
          <p:cNvPr id="294" name="Google Shape;294;p64"/>
          <p:cNvPicPr preferRelativeResize="0"/>
          <p:nvPr/>
        </p:nvPicPr>
        <p:blipFill rotWithShape="1">
          <a:blip r:embed="rId77">
            <a:alphaModFix/>
          </a:blip>
          <a:srcRect r="61012" b="-9565"/>
          <a:stretch/>
        </p:blipFill>
        <p:spPr>
          <a:xfrm>
            <a:off x="111421" y="75637"/>
            <a:ext cx="564441" cy="40140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 id="2147483757" r:id="rId50"/>
    <p:sldLayoutId id="2147483758" r:id="rId51"/>
    <p:sldLayoutId id="2147483759" r:id="rId52"/>
    <p:sldLayoutId id="2147483760" r:id="rId53"/>
    <p:sldLayoutId id="2147483761" r:id="rId54"/>
    <p:sldLayoutId id="2147483762" r:id="rId55"/>
    <p:sldLayoutId id="2147483763" r:id="rId56"/>
    <p:sldLayoutId id="2147483764" r:id="rId57"/>
    <p:sldLayoutId id="2147483765" r:id="rId58"/>
    <p:sldLayoutId id="2147483766" r:id="rId59"/>
    <p:sldLayoutId id="2147483767" r:id="rId60"/>
    <p:sldLayoutId id="2147483768" r:id="rId61"/>
    <p:sldLayoutId id="2147483769" r:id="rId62"/>
    <p:sldLayoutId id="2147483770" r:id="rId63"/>
    <p:sldLayoutId id="2147483771" r:id="rId64"/>
    <p:sldLayoutId id="2147483772" r:id="rId65"/>
    <p:sldLayoutId id="2147483773" r:id="rId66"/>
    <p:sldLayoutId id="2147483774" r:id="rId67"/>
    <p:sldLayoutId id="2147483775" r:id="rId68"/>
    <p:sldLayoutId id="2147483776" r:id="rId69"/>
    <p:sldLayoutId id="2147483777" r:id="rId70"/>
    <p:sldLayoutId id="2147483778" r:id="rId71"/>
    <p:sldLayoutId id="2147483779" r:id="rId72"/>
    <p:sldLayoutId id="2147483780" r:id="rId73"/>
    <p:sldLayoutId id="2147483781" r:id="rId74"/>
    <p:sldLayoutId id="2147483782" r:id="rId75"/>
  </p:sldLayoutIdLst>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983">
          <p15:clr>
            <a:srgbClr val="F26B43"/>
          </p15:clr>
        </p15:guide>
        <p15:guide id="2" pos="297">
          <p15:clr>
            <a:srgbClr val="F26B43"/>
          </p15:clr>
        </p15:guide>
        <p15:guide id="3" pos="5463">
          <p15:clr>
            <a:srgbClr val="F26B43"/>
          </p15:clr>
        </p15:guide>
        <p15:guide id="4" orient="horz" pos="291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34.pn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6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5.xml"/><Relationship Id="rId5" Type="http://schemas.openxmlformats.org/officeDocument/2006/relationships/image" Target="../media/image43.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6.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52.pn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hyperlink" Target="https://cop30.br/en/brazilian-presidency/letters-from-the-presidency" TargetMode="External"/><Relationship Id="rId2" Type="http://schemas.openxmlformats.org/officeDocument/2006/relationships/notesSlide" Target="../notesSlides/notesSlide30.xml"/><Relationship Id="rId1" Type="http://schemas.openxmlformats.org/officeDocument/2006/relationships/slideLayout" Target="../slideLayouts/slideLayout42.xml"/><Relationship Id="rId6" Type="http://schemas.openxmlformats.org/officeDocument/2006/relationships/image" Target="../media/image54.png"/><Relationship Id="rId5" Type="http://schemas.openxmlformats.org/officeDocument/2006/relationships/hyperlink" Target="https://www.science.org/doi/10.1126/science.ady1186" TargetMode="Externa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43.xml"/><Relationship Id="rId6" Type="http://schemas.openxmlformats.org/officeDocument/2006/relationships/hyperlink" Target="https://partiful.com/e/6hQofmxn6h506qJW1VGg" TargetMode="External"/><Relationship Id="rId5" Type="http://schemas.openxmlformats.org/officeDocument/2006/relationships/image" Target="../media/image56.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g"/><Relationship Id="rId3" Type="http://schemas.openxmlformats.org/officeDocument/2006/relationships/image" Target="../media/image58.png"/><Relationship Id="rId7" Type="http://schemas.openxmlformats.org/officeDocument/2006/relationships/image" Target="../media/image62.jpg"/><Relationship Id="rId12" Type="http://schemas.openxmlformats.org/officeDocument/2006/relationships/image" Target="../media/image67.jp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66.jp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jpg"/><Relationship Id="rId9" Type="http://schemas.openxmlformats.org/officeDocument/2006/relationships/image" Target="../media/image64.jpg"/><Relationship Id="rId1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jp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4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14" name="Google Shape;814;p14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15" name="Google Shape;815;p140"/>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816" name="Google Shape;816;p140"/>
          <p:cNvSpPr txBox="1"/>
          <p:nvPr/>
        </p:nvSpPr>
        <p:spPr>
          <a:xfrm>
            <a:off x="1131150" y="1888675"/>
            <a:ext cx="6881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000" b="1">
                <a:solidFill>
                  <a:schemeClr val="accent5"/>
                </a:solidFill>
                <a:latin typeface="Roboto"/>
                <a:ea typeface="Roboto"/>
                <a:cs typeface="Roboto"/>
                <a:sym typeface="Roboto"/>
              </a:rPr>
              <a:t>Steering Committee</a:t>
            </a:r>
            <a:endParaRPr sz="3000" b="1">
              <a:solidFill>
                <a:schemeClr val="accent5"/>
              </a:solidFill>
              <a:latin typeface="Roboto"/>
              <a:ea typeface="Roboto"/>
              <a:cs typeface="Roboto"/>
              <a:sym typeface="Roboto"/>
            </a:endParaRPr>
          </a:p>
          <a:p>
            <a:pPr marL="0" lvl="0" indent="0" algn="ctr" rtl="0">
              <a:spcBef>
                <a:spcPts val="0"/>
              </a:spcBef>
              <a:spcAft>
                <a:spcPts val="0"/>
              </a:spcAft>
              <a:buNone/>
            </a:pPr>
            <a:r>
              <a:rPr lang="es" sz="3000" b="1">
                <a:solidFill>
                  <a:schemeClr val="accent5"/>
                </a:solidFill>
                <a:latin typeface="Roboto"/>
                <a:ea typeface="Roboto"/>
                <a:cs typeface="Roboto"/>
                <a:sym typeface="Roboto"/>
              </a:rPr>
              <a:t>04 de septiembre del 2025</a:t>
            </a:r>
            <a:endParaRPr sz="3000" b="1">
              <a:solidFill>
                <a:schemeClr val="accent5"/>
              </a:solidFill>
              <a:latin typeface="Roboto"/>
              <a:ea typeface="Roboto"/>
              <a:cs typeface="Roboto"/>
              <a:sym typeface="Roboto"/>
            </a:endParaRPr>
          </a:p>
        </p:txBody>
      </p:sp>
      <p:pic>
        <p:nvPicPr>
          <p:cNvPr id="817" name="Google Shape;817;p140" title="doble_linea_logos2025.png"/>
          <p:cNvPicPr preferRelativeResize="0"/>
          <p:nvPr/>
        </p:nvPicPr>
        <p:blipFill>
          <a:blip r:embed="rId4">
            <a:alphaModFix/>
          </a:blip>
          <a:stretch>
            <a:fillRect/>
          </a:stretch>
        </p:blipFill>
        <p:spPr>
          <a:xfrm>
            <a:off x="0" y="3607597"/>
            <a:ext cx="9144000" cy="153590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149"/>
          <p:cNvPicPr preferRelativeResize="0"/>
          <p:nvPr/>
        </p:nvPicPr>
        <p:blipFill rotWithShape="1">
          <a:blip r:embed="rId3">
            <a:alphaModFix/>
          </a:blip>
          <a:srcRect/>
          <a:stretch/>
        </p:blipFill>
        <p:spPr>
          <a:xfrm>
            <a:off x="1772151" y="288036"/>
            <a:ext cx="4409761" cy="42075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884"/>
        <p:cNvGrpSpPr/>
        <p:nvPr/>
      </p:nvGrpSpPr>
      <p:grpSpPr>
        <a:xfrm>
          <a:off x="0" y="0"/>
          <a:ext cx="0" cy="0"/>
          <a:chOff x="0" y="0"/>
          <a:chExt cx="0" cy="0"/>
        </a:xfrm>
      </p:grpSpPr>
      <p:sp>
        <p:nvSpPr>
          <p:cNvPr id="885" name="Google Shape;885;p150"/>
          <p:cNvSpPr txBox="1">
            <a:spLocks noGrp="1"/>
          </p:cNvSpPr>
          <p:nvPr>
            <p:ph type="title"/>
          </p:nvPr>
        </p:nvSpPr>
        <p:spPr>
          <a:xfrm>
            <a:off x="435429" y="288036"/>
            <a:ext cx="8273100" cy="569400"/>
          </a:xfrm>
          <a:prstGeom prst="rect">
            <a:avLst/>
          </a:prstGeom>
          <a:noFill/>
          <a:ln>
            <a:noFill/>
          </a:ln>
        </p:spPr>
        <p:txBody>
          <a:bodyPr spcFirstLastPara="1" wrap="square" lIns="0" tIns="0" rIns="0" bIns="0" anchor="t" anchorCtr="0">
            <a:noAutofit/>
          </a:bodyPr>
          <a:lstStyle/>
          <a:p>
            <a:pPr marL="0" lvl="0" indent="0" algn="l" rtl="0">
              <a:lnSpc>
                <a:spcPct val="88000"/>
              </a:lnSpc>
              <a:spcBef>
                <a:spcPts val="0"/>
              </a:spcBef>
              <a:spcAft>
                <a:spcPts val="0"/>
              </a:spcAft>
              <a:buClr>
                <a:schemeClr val="dk2"/>
              </a:buClr>
              <a:buSzPts val="1800"/>
              <a:buFont typeface="Arial"/>
              <a:buNone/>
            </a:pPr>
            <a:r>
              <a:rPr lang="es"/>
              <a:t>Title only</a:t>
            </a:r>
            <a:endParaRPr/>
          </a:p>
        </p:txBody>
      </p:sp>
      <p:pic>
        <p:nvPicPr>
          <p:cNvPr id="886" name="Google Shape;886;p150"/>
          <p:cNvPicPr preferRelativeResize="0"/>
          <p:nvPr/>
        </p:nvPicPr>
        <p:blipFill rotWithShape="1">
          <a:blip r:embed="rId3">
            <a:alphaModFix/>
          </a:blip>
          <a:srcRect t="13985"/>
          <a:stretch/>
        </p:blipFill>
        <p:spPr>
          <a:xfrm>
            <a:off x="60609" y="1"/>
            <a:ext cx="9074861" cy="4686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51"/>
          <p:cNvSpPr txBox="1">
            <a:spLocks noGrp="1"/>
          </p:cNvSpPr>
          <p:nvPr>
            <p:ph type="title"/>
          </p:nvPr>
        </p:nvSpPr>
        <p:spPr>
          <a:xfrm>
            <a:off x="435429" y="246888"/>
            <a:ext cx="8273100" cy="569400"/>
          </a:xfrm>
          <a:prstGeom prst="rect">
            <a:avLst/>
          </a:prstGeom>
          <a:noFill/>
          <a:ln>
            <a:noFill/>
          </a:ln>
        </p:spPr>
        <p:txBody>
          <a:bodyPr spcFirstLastPara="1" wrap="square" lIns="0" tIns="0" rIns="0" bIns="0" anchor="t" anchorCtr="0">
            <a:normAutofit/>
          </a:bodyPr>
          <a:lstStyle/>
          <a:p>
            <a:pPr marL="0" lvl="0" indent="0" algn="ctr" rtl="0">
              <a:lnSpc>
                <a:spcPct val="88000"/>
              </a:lnSpc>
              <a:spcBef>
                <a:spcPts val="0"/>
              </a:spcBef>
              <a:spcAft>
                <a:spcPts val="0"/>
              </a:spcAft>
              <a:buClr>
                <a:schemeClr val="dk2"/>
              </a:buClr>
              <a:buSzPts val="3500"/>
              <a:buFont typeface="Arial"/>
              <a:buNone/>
            </a:pPr>
            <a:r>
              <a:rPr lang="es" sz="3500" b="1"/>
              <a:t>Lanzamiento reporte (mayo 2025)</a:t>
            </a:r>
            <a:r>
              <a:rPr lang="es" sz="3500"/>
              <a:t> </a:t>
            </a:r>
            <a:endParaRPr/>
          </a:p>
        </p:txBody>
      </p:sp>
      <p:pic>
        <p:nvPicPr>
          <p:cNvPr id="892" name="Google Shape;892;p151" descr="A group of people in a lecture hall&#10;&#10;AI-generated content may be incorrect."/>
          <p:cNvPicPr preferRelativeResize="0">
            <a:picLocks noGrp="1"/>
          </p:cNvPicPr>
          <p:nvPr>
            <p:ph type="body" idx="2"/>
          </p:nvPr>
        </p:nvPicPr>
        <p:blipFill rotWithShape="1">
          <a:blip r:embed="rId3">
            <a:alphaModFix/>
          </a:blip>
          <a:srcRect/>
          <a:stretch/>
        </p:blipFill>
        <p:spPr>
          <a:xfrm>
            <a:off x="444137" y="776854"/>
            <a:ext cx="3735900" cy="2206500"/>
          </a:xfrm>
          <a:prstGeom prst="rect">
            <a:avLst/>
          </a:prstGeom>
          <a:noFill/>
          <a:ln>
            <a:noFill/>
          </a:ln>
        </p:spPr>
      </p:pic>
      <p:pic>
        <p:nvPicPr>
          <p:cNvPr id="893" name="Google Shape;893;p151" descr="A group of people posing for a photo&#10;&#10;AI-generated content may be incorrect."/>
          <p:cNvPicPr preferRelativeResize="0"/>
          <p:nvPr/>
        </p:nvPicPr>
        <p:blipFill rotWithShape="1">
          <a:blip r:embed="rId4">
            <a:alphaModFix/>
          </a:blip>
          <a:srcRect l="2110" r="166"/>
          <a:stretch/>
        </p:blipFill>
        <p:spPr>
          <a:xfrm>
            <a:off x="4746171" y="776854"/>
            <a:ext cx="2942085" cy="2205427"/>
          </a:xfrm>
          <a:prstGeom prst="rect">
            <a:avLst/>
          </a:prstGeom>
          <a:noFill/>
          <a:ln>
            <a:noFill/>
          </a:ln>
        </p:spPr>
      </p:pic>
      <p:sp>
        <p:nvSpPr>
          <p:cNvPr id="894" name="Google Shape;894;p151"/>
          <p:cNvSpPr txBox="1"/>
          <p:nvPr/>
        </p:nvSpPr>
        <p:spPr>
          <a:xfrm>
            <a:off x="529875" y="3051800"/>
            <a:ext cx="7952400" cy="1611000"/>
          </a:xfrm>
          <a:prstGeom prst="rect">
            <a:avLst/>
          </a:prstGeom>
          <a:noFill/>
          <a:ln>
            <a:noFill/>
          </a:ln>
        </p:spPr>
        <p:txBody>
          <a:bodyPr spcFirstLastPara="1" wrap="square" lIns="0" tIns="0" rIns="0" bIns="0" anchor="t" anchorCtr="0">
            <a:spAutoFit/>
          </a:bodyPr>
          <a:lstStyle/>
          <a:p>
            <a:pPr marL="0" marR="0" lvl="0" indent="-95250" algn="just" rtl="0">
              <a:spcBef>
                <a:spcPts val="0"/>
              </a:spcBef>
              <a:spcAft>
                <a:spcPts val="0"/>
              </a:spcAft>
              <a:buClr>
                <a:schemeClr val="accent1"/>
              </a:buClr>
              <a:buSzPts val="1500"/>
              <a:buFont typeface="Arial"/>
              <a:buChar char="​"/>
            </a:pPr>
            <a:r>
              <a:rPr lang="es" sz="1500" b="0" i="0" u="none" strike="noStrike" cap="none">
                <a:solidFill>
                  <a:schemeClr val="accent1"/>
                </a:solidFill>
                <a:latin typeface="Arial"/>
                <a:ea typeface="Arial"/>
                <a:cs typeface="Arial"/>
                <a:sym typeface="Arial"/>
              </a:rPr>
              <a:t>Marco regulatorio eficaz, que actúe como condición habilitante para abordar los desafíos identificados:</a:t>
            </a:r>
            <a:endParaRPr sz="900"/>
          </a:p>
          <a:p>
            <a:pPr marL="0" marR="0" lvl="0" indent="0" algn="just" rtl="0">
              <a:spcBef>
                <a:spcPts val="200"/>
              </a:spcBef>
              <a:spcAft>
                <a:spcPts val="0"/>
              </a:spcAft>
              <a:buClr>
                <a:schemeClr val="dk1"/>
              </a:buClr>
              <a:buSzPts val="1600"/>
              <a:buFont typeface="Arial"/>
              <a:buNone/>
            </a:pPr>
            <a:endParaRPr sz="1300" b="0" i="0" u="none" strike="noStrike" cap="none">
              <a:solidFill>
                <a:schemeClr val="accent1"/>
              </a:solidFill>
              <a:latin typeface="Arial"/>
              <a:ea typeface="Arial"/>
              <a:cs typeface="Arial"/>
              <a:sym typeface="Arial"/>
            </a:endParaRPr>
          </a:p>
          <a:p>
            <a:pPr marL="304800" marR="0" lvl="0" indent="-285750" algn="just" rtl="0">
              <a:spcBef>
                <a:spcPts val="200"/>
              </a:spcBef>
              <a:spcAft>
                <a:spcPts val="0"/>
              </a:spcAft>
              <a:buClr>
                <a:schemeClr val="accent1"/>
              </a:buClr>
              <a:buSzPts val="1100"/>
              <a:buFont typeface="Arial"/>
              <a:buAutoNum type="arabicPeriod"/>
            </a:pPr>
            <a:r>
              <a:rPr lang="es" sz="1100" b="0" i="0" u="none" strike="noStrike" cap="none">
                <a:solidFill>
                  <a:schemeClr val="accent1"/>
                </a:solidFill>
                <a:latin typeface="Arial"/>
                <a:ea typeface="Arial"/>
                <a:cs typeface="Arial"/>
                <a:sym typeface="Arial"/>
              </a:rPr>
              <a:t>Permitiendo a los productores de minerales críticos que operan en Chile contar con ventajas competitivas a nivel global (mejores productos y menores riesgos), y</a:t>
            </a:r>
            <a:endParaRPr sz="900"/>
          </a:p>
          <a:p>
            <a:pPr marL="304800" marR="0" lvl="0" indent="-215900" algn="just" rtl="0">
              <a:spcBef>
                <a:spcPts val="200"/>
              </a:spcBef>
              <a:spcAft>
                <a:spcPts val="0"/>
              </a:spcAft>
              <a:buClr>
                <a:schemeClr val="dk1"/>
              </a:buClr>
              <a:buSzPts val="1400"/>
              <a:buFont typeface="Arial"/>
              <a:buNone/>
            </a:pPr>
            <a:endParaRPr sz="1100" b="0" i="0" u="none" strike="noStrike" cap="none">
              <a:solidFill>
                <a:schemeClr val="accent1"/>
              </a:solidFill>
              <a:latin typeface="Arial"/>
              <a:ea typeface="Arial"/>
              <a:cs typeface="Arial"/>
              <a:sym typeface="Arial"/>
            </a:endParaRPr>
          </a:p>
          <a:p>
            <a:pPr marL="304800" marR="0" lvl="0" indent="-285750" algn="just" rtl="0">
              <a:spcBef>
                <a:spcPts val="200"/>
              </a:spcBef>
              <a:spcAft>
                <a:spcPts val="0"/>
              </a:spcAft>
              <a:buClr>
                <a:schemeClr val="accent1"/>
              </a:buClr>
              <a:buSzPts val="1100"/>
              <a:buFont typeface="Arial"/>
              <a:buAutoNum type="arabicPeriod"/>
            </a:pPr>
            <a:r>
              <a:rPr lang="es" sz="1100" b="0" i="0" u="none" strike="noStrike" cap="none">
                <a:solidFill>
                  <a:schemeClr val="accent1"/>
                </a:solidFill>
                <a:latin typeface="Arial"/>
                <a:ea typeface="Arial"/>
                <a:cs typeface="Arial"/>
                <a:sym typeface="Arial"/>
              </a:rPr>
              <a:t>No obstaculizando el desarrollo a futuro de la industria a nivel nacional, considerando el aumento de la demanda internacional y la baja de Chile en los mercados globales.</a:t>
            </a:r>
            <a:endParaRPr sz="1100" b="0" i="0" u="none" strike="noStrike" cap="none">
              <a:solidFill>
                <a:schemeClr val="accen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52"/>
          <p:cNvSpPr txBox="1">
            <a:spLocks noGrp="1"/>
          </p:cNvSpPr>
          <p:nvPr>
            <p:ph type="title"/>
          </p:nvPr>
        </p:nvSpPr>
        <p:spPr>
          <a:xfrm>
            <a:off x="435429" y="355808"/>
            <a:ext cx="8273100" cy="569400"/>
          </a:xfrm>
          <a:prstGeom prst="rect">
            <a:avLst/>
          </a:prstGeom>
          <a:noFill/>
          <a:ln>
            <a:noFill/>
          </a:ln>
        </p:spPr>
        <p:txBody>
          <a:bodyPr spcFirstLastPara="1" wrap="square" lIns="0" tIns="0" rIns="0" bIns="0" anchor="t" anchorCtr="0">
            <a:noAutofit/>
          </a:bodyPr>
          <a:lstStyle/>
          <a:p>
            <a:pPr marL="0" lvl="0" indent="0" algn="ctr" rtl="0">
              <a:lnSpc>
                <a:spcPct val="88000"/>
              </a:lnSpc>
              <a:spcBef>
                <a:spcPts val="0"/>
              </a:spcBef>
              <a:spcAft>
                <a:spcPts val="0"/>
              </a:spcAft>
              <a:buClr>
                <a:schemeClr val="dk2"/>
              </a:buClr>
              <a:buSzPts val="3500"/>
              <a:buFont typeface="Arial"/>
              <a:buNone/>
            </a:pPr>
            <a:r>
              <a:rPr lang="es" sz="3500" b="1"/>
              <a:t>Reporte</a:t>
            </a:r>
            <a:endParaRPr sz="3500" b="1"/>
          </a:p>
        </p:txBody>
      </p:sp>
      <p:pic>
        <p:nvPicPr>
          <p:cNvPr id="900" name="Google Shape;900;p152" descr="A qr code with black squares&#10;&#10;AI-generated content may be incorrect."/>
          <p:cNvPicPr preferRelativeResize="0"/>
          <p:nvPr/>
        </p:nvPicPr>
        <p:blipFill rotWithShape="1">
          <a:blip r:embed="rId3">
            <a:alphaModFix/>
          </a:blip>
          <a:srcRect/>
          <a:stretch/>
        </p:blipFill>
        <p:spPr>
          <a:xfrm>
            <a:off x="435429" y="1103331"/>
            <a:ext cx="3005418" cy="3005418"/>
          </a:xfrm>
          <a:prstGeom prst="rect">
            <a:avLst/>
          </a:prstGeom>
          <a:noFill/>
          <a:ln>
            <a:noFill/>
          </a:ln>
        </p:spPr>
      </p:pic>
      <p:sp>
        <p:nvSpPr>
          <p:cNvPr id="901" name="Google Shape;901;p152"/>
          <p:cNvSpPr txBox="1">
            <a:spLocks noGrp="1"/>
          </p:cNvSpPr>
          <p:nvPr>
            <p:ph type="body" idx="1"/>
          </p:nvPr>
        </p:nvSpPr>
        <p:spPr>
          <a:xfrm>
            <a:off x="546419" y="907877"/>
            <a:ext cx="8273100" cy="32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2"/>
              </a:buClr>
              <a:buSzPts val="1400"/>
              <a:buNone/>
            </a:pPr>
            <a:r>
              <a:rPr lang="es" sz="1400"/>
              <a:t>Versión en Español                                                   Versión en Inglés </a:t>
            </a:r>
            <a:endParaRPr/>
          </a:p>
        </p:txBody>
      </p:sp>
      <p:pic>
        <p:nvPicPr>
          <p:cNvPr id="902" name="Google Shape;902;p152" descr="A qr code with black squares&#10;&#10;AI-generated content may be incorrect."/>
          <p:cNvPicPr preferRelativeResize="0"/>
          <p:nvPr/>
        </p:nvPicPr>
        <p:blipFill rotWithShape="1">
          <a:blip r:embed="rId4">
            <a:alphaModFix/>
          </a:blip>
          <a:srcRect/>
          <a:stretch/>
        </p:blipFill>
        <p:spPr>
          <a:xfrm>
            <a:off x="5003159" y="1103332"/>
            <a:ext cx="3005418" cy="30054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5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908" name="Google Shape;908;p15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909" name="Google Shape;909;p153"/>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910" name="Google Shape;910;p153"/>
          <p:cNvSpPr txBox="1"/>
          <p:nvPr/>
        </p:nvSpPr>
        <p:spPr>
          <a:xfrm>
            <a:off x="311700" y="1852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Agenda</a:t>
            </a:r>
            <a:endParaRPr sz="3000" b="1">
              <a:solidFill>
                <a:schemeClr val="accent5"/>
              </a:solidFill>
              <a:latin typeface="Roboto"/>
              <a:ea typeface="Roboto"/>
              <a:cs typeface="Roboto"/>
              <a:sym typeface="Roboto"/>
            </a:endParaRPr>
          </a:p>
        </p:txBody>
      </p:sp>
      <p:sp>
        <p:nvSpPr>
          <p:cNvPr id="911" name="Google Shape;911;p153"/>
          <p:cNvSpPr txBox="1"/>
          <p:nvPr/>
        </p:nvSpPr>
        <p:spPr>
          <a:xfrm>
            <a:off x="311692" y="841375"/>
            <a:ext cx="8269200" cy="4062651"/>
          </a:xfrm>
          <a:prstGeom prst="rect">
            <a:avLst/>
          </a:prstGeom>
          <a:noFill/>
          <a:ln>
            <a:noFill/>
          </a:ln>
        </p:spPr>
        <p:txBody>
          <a:bodyPr spcFirstLastPara="1" wrap="square" lIns="0" tIns="0" rIns="0" bIns="0" anchor="t" anchorCtr="0">
            <a:spAutoFit/>
          </a:bodyPr>
          <a:lstStyle/>
          <a:p>
            <a:pPr marL="457200" marR="0" lvl="0" indent="-330200" algn="l" rtl="0">
              <a:lnSpc>
                <a:spcPct val="150000"/>
              </a:lnSpc>
              <a:spcBef>
                <a:spcPts val="0"/>
              </a:spcBef>
              <a:spcAft>
                <a:spcPts val="0"/>
              </a:spcAft>
              <a:buSzPts val="1600"/>
              <a:buFont typeface="Roboto"/>
              <a:buChar char="●"/>
            </a:pPr>
            <a:r>
              <a:rPr lang="es" sz="1600" dirty="0">
                <a:latin typeface="Roboto"/>
                <a:ea typeface="Roboto"/>
                <a:cs typeface="Roboto"/>
                <a:sym typeface="Roboto"/>
              </a:rPr>
              <a:t>11:30 - 11:35 Bienvenida</a:t>
            </a:r>
            <a:endParaRPr sz="1600" dirty="0">
              <a:latin typeface="Roboto"/>
              <a:ea typeface="Roboto"/>
              <a:cs typeface="Roboto"/>
              <a:sym typeface="Roboto"/>
            </a:endParaRPr>
          </a:p>
          <a:p>
            <a:pPr marL="457200" marR="0" lvl="0" indent="-330200" algn="l" rtl="0">
              <a:lnSpc>
                <a:spcPct val="150000"/>
              </a:lnSpc>
              <a:spcBef>
                <a:spcPts val="0"/>
              </a:spcBef>
              <a:spcAft>
                <a:spcPts val="0"/>
              </a:spcAft>
              <a:buSzPts val="1600"/>
              <a:buFont typeface="Roboto"/>
              <a:buChar char="●"/>
            </a:pPr>
            <a:r>
              <a:rPr lang="es" sz="1600" dirty="0">
                <a:latin typeface="Roboto"/>
                <a:ea typeface="Roboto"/>
                <a:cs typeface="Roboto"/>
                <a:sym typeface="Roboto"/>
              </a:rPr>
              <a:t>11:35 - 11:40 Revisión acta anterior</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11:40 - 12:10 “Fortaleciendo los Lazos entre el Reino Unido y Chile: Promoviendo los Estándares ESG en la cadena de Suministro de Minerales Críticos”; Gabriel Arancibia, Head of Climate Nature and Critical Minerals, Embajada Británica.</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b="1" dirty="0">
                <a:latin typeface="Roboto"/>
                <a:ea typeface="Roboto"/>
                <a:cs typeface="Roboto"/>
                <a:sym typeface="Roboto"/>
              </a:rPr>
              <a:t>12:10 - 12:40 “Rol Non State Actors (NSA) hacia la COP30”; Camila Fernández, Expert Peer Review Group and Partner Manager Race to Zero.</a:t>
            </a:r>
            <a:endParaRPr sz="1600" b="1"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12:40 - 12: 45 Alianza: Unidos por la Acción Climática; María Teresa Ruiz-Tagle, CLG.</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12:45 - 13:00 </a:t>
            </a:r>
            <a:r>
              <a:rPr lang="es" sz="1600" dirty="0">
                <a:solidFill>
                  <a:schemeClr val="dk1"/>
                </a:solidFill>
                <a:latin typeface="Roboto"/>
                <a:ea typeface="Roboto"/>
                <a:cs typeface="Roboto"/>
                <a:sym typeface="Roboto"/>
              </a:rPr>
              <a:t>Varios: Colaboración FEN-CLG; Chile Carbon Forum 2025; LinkedIn CLG; 1er Encuentro de Juventudes de América Latina y el Caribe en Energía (OLADE); Policy Brief Agosto 2025; etc.</a:t>
            </a:r>
            <a:endParaRPr sz="1600" dirty="0">
              <a:latin typeface="Roboto"/>
              <a:ea typeface="Roboto"/>
              <a:cs typeface="Roboto"/>
              <a:sym typeface="Roboto"/>
            </a:endParaRPr>
          </a:p>
        </p:txBody>
      </p:sp>
      <p:pic>
        <p:nvPicPr>
          <p:cNvPr id="912" name="Google Shape;912;p153"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6"/>
        <p:cNvGrpSpPr/>
        <p:nvPr/>
      </p:nvGrpSpPr>
      <p:grpSpPr>
        <a:xfrm>
          <a:off x="0" y="0"/>
          <a:ext cx="0" cy="0"/>
          <a:chOff x="0" y="0"/>
          <a:chExt cx="0" cy="0"/>
        </a:xfrm>
      </p:grpSpPr>
      <p:sp>
        <p:nvSpPr>
          <p:cNvPr id="917" name="Google Shape;917;p154"/>
          <p:cNvSpPr txBox="1"/>
          <p:nvPr/>
        </p:nvSpPr>
        <p:spPr>
          <a:xfrm>
            <a:off x="615750" y="550750"/>
            <a:ext cx="7912500" cy="110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400"/>
              <a:buFont typeface="Arial"/>
              <a:buNone/>
            </a:pPr>
            <a:r>
              <a:rPr lang="es" sz="3400" b="0" i="0" u="none" strike="noStrike" cap="none">
                <a:solidFill>
                  <a:srgbClr val="4C1F7D"/>
                </a:solidFill>
                <a:latin typeface="Roboto Serif Medium"/>
                <a:ea typeface="Roboto Serif Medium"/>
                <a:cs typeface="Roboto Serif Medium"/>
                <a:sym typeface="Roboto Serif Medium"/>
              </a:rPr>
              <a:t>CLG </a:t>
            </a:r>
            <a:endParaRPr sz="3400" b="1" i="0" u="none" strike="noStrike" cap="none">
              <a:solidFill>
                <a:srgbClr val="4C1F7D"/>
              </a:solidFill>
              <a:latin typeface="Roboto Serif"/>
              <a:ea typeface="Roboto Serif"/>
              <a:cs typeface="Roboto Serif"/>
              <a:sym typeface="Roboto Serif"/>
            </a:endParaRPr>
          </a:p>
          <a:p>
            <a:pPr marL="0" marR="0" lvl="0" indent="0" algn="l" rtl="0">
              <a:lnSpc>
                <a:spcPct val="100000"/>
              </a:lnSpc>
              <a:spcBef>
                <a:spcPts val="0"/>
              </a:spcBef>
              <a:spcAft>
                <a:spcPts val="0"/>
              </a:spcAft>
              <a:buClr>
                <a:srgbClr val="000000"/>
              </a:buClr>
              <a:buSzPts val="3400"/>
              <a:buFont typeface="Arial"/>
              <a:buNone/>
            </a:pPr>
            <a:r>
              <a:rPr lang="es" sz="3400" b="0" i="0" u="none" strike="noStrike" cap="none">
                <a:solidFill>
                  <a:srgbClr val="4C1F7D"/>
                </a:solidFill>
                <a:latin typeface="Roboto Serif Medium"/>
                <a:ea typeface="Roboto Serif Medium"/>
                <a:cs typeface="Roboto Serif Medium"/>
                <a:sym typeface="Roboto Serif Medium"/>
              </a:rPr>
              <a:t>Steering Committee | Septiembre</a:t>
            </a:r>
            <a:endParaRPr sz="3400" b="0" i="0" u="none" strike="noStrike" cap="none">
              <a:solidFill>
                <a:srgbClr val="4C1F7D"/>
              </a:solidFill>
              <a:latin typeface="Roboto Serif Medium"/>
              <a:ea typeface="Roboto Serif Medium"/>
              <a:cs typeface="Roboto Serif Medium"/>
              <a:sym typeface="Roboto Serif Medium"/>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a:solidFill>
                <a:srgbClr val="75866D"/>
              </a:solidFill>
              <a:latin typeface="Roboto Serif Medium"/>
              <a:ea typeface="Roboto Serif Medium"/>
              <a:cs typeface="Roboto Serif Medium"/>
              <a:sym typeface="Roboto Serif Medium"/>
            </a:endParaRPr>
          </a:p>
        </p:txBody>
      </p:sp>
      <p:pic>
        <p:nvPicPr>
          <p:cNvPr id="918" name="Google Shape;918;p154"/>
          <p:cNvPicPr preferRelativeResize="0"/>
          <p:nvPr/>
        </p:nvPicPr>
        <p:blipFill rotWithShape="1">
          <a:blip r:embed="rId4">
            <a:alphaModFix/>
          </a:blip>
          <a:srcRect t="41721" b="33410"/>
          <a:stretch/>
        </p:blipFill>
        <p:spPr>
          <a:xfrm>
            <a:off x="0" y="1723000"/>
            <a:ext cx="9144003" cy="3411475"/>
          </a:xfrm>
          <a:prstGeom prst="rect">
            <a:avLst/>
          </a:prstGeom>
          <a:noFill/>
          <a:ln>
            <a:noFill/>
          </a:ln>
        </p:spPr>
      </p:pic>
      <p:pic>
        <p:nvPicPr>
          <p:cNvPr id="919" name="Google Shape;919;p154"/>
          <p:cNvPicPr preferRelativeResize="0"/>
          <p:nvPr/>
        </p:nvPicPr>
        <p:blipFill rotWithShape="1">
          <a:blip r:embed="rId5">
            <a:alphaModFix/>
          </a:blip>
          <a:srcRect/>
          <a:stretch/>
        </p:blipFill>
        <p:spPr>
          <a:xfrm>
            <a:off x="6647665" y="4325388"/>
            <a:ext cx="2344596" cy="693048"/>
          </a:xfrm>
          <a:prstGeom prst="rect">
            <a:avLst/>
          </a:prstGeom>
          <a:noFill/>
          <a:ln>
            <a:noFill/>
          </a:ln>
        </p:spPr>
      </p:pic>
      <p:sp>
        <p:nvSpPr>
          <p:cNvPr id="920" name="Google Shape;920;p154"/>
          <p:cNvSpPr txBox="1"/>
          <p:nvPr/>
        </p:nvSpPr>
        <p:spPr>
          <a:xfrm>
            <a:off x="4837200" y="3813300"/>
            <a:ext cx="4306800" cy="855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s" sz="1800" b="1" i="0" u="none" strike="noStrike" cap="none">
                <a:solidFill>
                  <a:schemeClr val="lt1"/>
                </a:solidFill>
                <a:latin typeface="Archivo"/>
                <a:ea typeface="Archivo"/>
                <a:cs typeface="Archivo"/>
                <a:sym typeface="Archivo"/>
              </a:rPr>
              <a:t>Actores no estatales hacia la COP 30</a:t>
            </a:r>
            <a:endParaRPr sz="1800" b="1" i="0" u="none" strike="noStrike" cap="none">
              <a:solidFill>
                <a:schemeClr val="lt1"/>
              </a:solidFill>
              <a:latin typeface="Archivo"/>
              <a:ea typeface="Archivo"/>
              <a:cs typeface="Archivo"/>
              <a:sym typeface="Archivo"/>
            </a:endParaRPr>
          </a:p>
          <a:p>
            <a:pPr marL="0" marR="0" lvl="0" indent="0" algn="r" rtl="0">
              <a:lnSpc>
                <a:spcPct val="100000"/>
              </a:lnSpc>
              <a:spcBef>
                <a:spcPts val="0"/>
              </a:spcBef>
              <a:spcAft>
                <a:spcPts val="0"/>
              </a:spcAft>
              <a:buClr>
                <a:srgbClr val="000000"/>
              </a:buClr>
              <a:buSzPts val="1800"/>
              <a:buFont typeface="Arial"/>
              <a:buNone/>
            </a:pPr>
            <a:r>
              <a:rPr lang="es" sz="1800" b="1" i="0" u="none" strike="noStrike" cap="none">
                <a:solidFill>
                  <a:schemeClr val="lt1"/>
                </a:solidFill>
                <a:latin typeface="Archivo"/>
                <a:ea typeface="Archivo"/>
                <a:cs typeface="Archivo"/>
                <a:sym typeface="Archivo"/>
              </a:rPr>
              <a:t>Camila Fernández</a:t>
            </a:r>
            <a:endParaRPr sz="1800" b="1" i="0" u="none" strike="noStrike" cap="none">
              <a:solidFill>
                <a:schemeClr val="lt1"/>
              </a:solidFill>
              <a:latin typeface="Archivo"/>
              <a:ea typeface="Archivo"/>
              <a:cs typeface="Archivo"/>
              <a:sym typeface="Archiv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55"/>
          <p:cNvSpPr txBox="1">
            <a:spLocks noGrp="1"/>
          </p:cNvSpPr>
          <p:nvPr>
            <p:ph type="body" idx="1"/>
          </p:nvPr>
        </p:nvSpPr>
        <p:spPr>
          <a:xfrm>
            <a:off x="630507" y="2427882"/>
            <a:ext cx="8054700" cy="685800"/>
          </a:xfrm>
          <a:prstGeom prst="rect">
            <a:avLst/>
          </a:prstGeom>
          <a:noFill/>
          <a:ln>
            <a:noFill/>
          </a:ln>
        </p:spPr>
        <p:txBody>
          <a:bodyPr spcFirstLastPara="1" wrap="square" lIns="89150" tIns="48000" rIns="89150" bIns="48000" anchor="t" anchorCtr="0">
            <a:noAutofit/>
          </a:bodyPr>
          <a:lstStyle/>
          <a:p>
            <a:pPr marL="0" lvl="0" indent="0" algn="l" rtl="0">
              <a:lnSpc>
                <a:spcPct val="110000"/>
              </a:lnSpc>
              <a:spcBef>
                <a:spcPts val="0"/>
              </a:spcBef>
              <a:spcAft>
                <a:spcPts val="0"/>
              </a:spcAft>
              <a:buSzPts val="2400"/>
              <a:buNone/>
            </a:pPr>
            <a:r>
              <a:rPr lang="es" sz="2400"/>
              <a:t>Llamado a una “Global Mutirão” para                                  acelerar la implementación del Balance Mundial </a:t>
            </a:r>
            <a:endParaRPr sz="2400"/>
          </a:p>
        </p:txBody>
      </p:sp>
      <p:sp>
        <p:nvSpPr>
          <p:cNvPr id="927" name="Google Shape;927;p155"/>
          <p:cNvSpPr txBox="1">
            <a:spLocks noGrp="1"/>
          </p:cNvSpPr>
          <p:nvPr>
            <p:ph type="title"/>
          </p:nvPr>
        </p:nvSpPr>
        <p:spPr>
          <a:xfrm>
            <a:off x="602271" y="1884925"/>
            <a:ext cx="8054700" cy="664800"/>
          </a:xfrm>
          <a:prstGeom prst="rect">
            <a:avLst/>
          </a:prstGeom>
          <a:noFill/>
          <a:ln>
            <a:noFill/>
          </a:ln>
        </p:spPr>
        <p:txBody>
          <a:bodyPr spcFirstLastPara="1" wrap="square" lIns="89150" tIns="48000" rIns="89150" bIns="48000" anchor="b" anchorCtr="0">
            <a:spAutoFit/>
          </a:bodyPr>
          <a:lstStyle/>
          <a:p>
            <a:pPr marL="0" lvl="0" indent="0" algn="l" rtl="0">
              <a:lnSpc>
                <a:spcPct val="90000"/>
              </a:lnSpc>
              <a:spcBef>
                <a:spcPts val="0"/>
              </a:spcBef>
              <a:spcAft>
                <a:spcPts val="0"/>
              </a:spcAft>
              <a:buClr>
                <a:srgbClr val="865E32"/>
              </a:buClr>
              <a:buSzPts val="4100"/>
              <a:buFont typeface="Arial"/>
              <a:buNone/>
            </a:pPr>
            <a:r>
              <a:rPr lang="es"/>
              <a:t>COP 30 Agenda de Acción</a:t>
            </a:r>
            <a:endParaRPr/>
          </a:p>
        </p:txBody>
      </p:sp>
      <p:pic>
        <p:nvPicPr>
          <p:cNvPr id="928" name="Google Shape;928;p155"/>
          <p:cNvPicPr preferRelativeResize="0"/>
          <p:nvPr/>
        </p:nvPicPr>
        <p:blipFill rotWithShape="1">
          <a:blip r:embed="rId3">
            <a:alphaModFix/>
          </a:blip>
          <a:srcRect l="19420" t="58244" r="19700"/>
          <a:stretch/>
        </p:blipFill>
        <p:spPr>
          <a:xfrm>
            <a:off x="5389683" y="96715"/>
            <a:ext cx="3657600" cy="1411128"/>
          </a:xfrm>
          <a:prstGeom prst="rect">
            <a:avLst/>
          </a:prstGeom>
          <a:noFill/>
          <a:ln>
            <a:noFill/>
          </a:ln>
        </p:spPr>
      </p:pic>
      <p:pic>
        <p:nvPicPr>
          <p:cNvPr id="929" name="Google Shape;929;p155"/>
          <p:cNvPicPr preferRelativeResize="0"/>
          <p:nvPr/>
        </p:nvPicPr>
        <p:blipFill rotWithShape="1">
          <a:blip r:embed="rId4">
            <a:alphaModFix/>
          </a:blip>
          <a:srcRect/>
          <a:stretch/>
        </p:blipFill>
        <p:spPr>
          <a:xfrm>
            <a:off x="4132383" y="326192"/>
            <a:ext cx="1155460" cy="8581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56"/>
          <p:cNvSpPr txBox="1">
            <a:spLocks noGrp="1"/>
          </p:cNvSpPr>
          <p:nvPr>
            <p:ph type="title"/>
          </p:nvPr>
        </p:nvSpPr>
        <p:spPr>
          <a:xfrm>
            <a:off x="943801" y="143852"/>
            <a:ext cx="8200200" cy="291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865E32"/>
              </a:buClr>
              <a:buSzPts val="2100"/>
              <a:buFont typeface="Arial"/>
              <a:buNone/>
            </a:pPr>
            <a:r>
              <a:rPr lang="es"/>
              <a:t>Tiempo para la IMPLEMENTACIÓN</a:t>
            </a:r>
            <a:endParaRPr/>
          </a:p>
        </p:txBody>
      </p:sp>
      <p:pic>
        <p:nvPicPr>
          <p:cNvPr id="935" name="Google Shape;935;p156"/>
          <p:cNvPicPr preferRelativeResize="0"/>
          <p:nvPr/>
        </p:nvPicPr>
        <p:blipFill rotWithShape="1">
          <a:blip r:embed="rId3">
            <a:alphaModFix/>
          </a:blip>
          <a:srcRect/>
          <a:stretch/>
        </p:blipFill>
        <p:spPr>
          <a:xfrm>
            <a:off x="2391841" y="953573"/>
            <a:ext cx="4360323" cy="1873700"/>
          </a:xfrm>
          <a:prstGeom prst="rect">
            <a:avLst/>
          </a:prstGeom>
          <a:noFill/>
          <a:ln>
            <a:noFill/>
          </a:ln>
        </p:spPr>
      </p:pic>
      <p:sp>
        <p:nvSpPr>
          <p:cNvPr id="936" name="Google Shape;936;p156"/>
          <p:cNvSpPr txBox="1"/>
          <p:nvPr/>
        </p:nvSpPr>
        <p:spPr>
          <a:xfrm>
            <a:off x="758825" y="3022750"/>
            <a:ext cx="7913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1200" b="0" i="1" u="none" strike="noStrike" cap="none">
                <a:solidFill>
                  <a:srgbClr val="404040"/>
                </a:solidFill>
                <a:highlight>
                  <a:srgbClr val="F6F6F6"/>
                </a:highlight>
                <a:latin typeface="Helvetica Neue"/>
                <a:ea typeface="Helvetica Neue"/>
                <a:cs typeface="Helvetica Neue"/>
                <a:sym typeface="Helvetica Neue"/>
              </a:rPr>
              <a:t>En los últimos 10 años, hemos presenciado un crecimiento imparable en la participación, las iniciativas y las innovaciones de una amplia gama de partes interesadas, tanto del sector público como del privado. Celebramos y aplaudimos a quienes han contribuido a innovar y liderar estos esfuerzos.</a:t>
            </a:r>
            <a:endParaRPr sz="1200" b="0" i="1" u="none" strike="noStrike" cap="none">
              <a:solidFill>
                <a:srgbClr val="404040"/>
              </a:solidFill>
              <a:highlight>
                <a:srgbClr val="F6F6F6"/>
              </a:highlight>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endParaRPr sz="1200" b="0" i="1" u="none" strike="noStrike" cap="none">
              <a:solidFill>
                <a:srgbClr val="404040"/>
              </a:solidFill>
              <a:highlight>
                <a:srgbClr val="F6F6F6"/>
              </a:highlight>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s" sz="1200" b="0" i="1" u="none" strike="noStrike" cap="none">
                <a:solidFill>
                  <a:srgbClr val="404040"/>
                </a:solidFill>
                <a:highlight>
                  <a:srgbClr val="F6F6F6"/>
                </a:highlight>
                <a:latin typeface="Helvetica Neue"/>
                <a:ea typeface="Helvetica Neue"/>
                <a:cs typeface="Helvetica Neue"/>
                <a:sym typeface="Helvetica Neue"/>
              </a:rPr>
              <a:t>Como señalé en mis cartas anteriores, a pesar de los extraordinarios avances y progresos, aún estamos lejos de alcanzar los objetivos del Acuerdo de París.</a:t>
            </a:r>
            <a:endParaRPr sz="1200" b="0" i="1" u="none" strike="noStrike" cap="none">
              <a:solidFill>
                <a:srgbClr val="404040"/>
              </a:solidFill>
              <a:highlight>
                <a:srgbClr val="F6F6F6"/>
              </a:highlight>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endParaRPr sz="1200" b="0" i="1" u="none" strike="noStrike" cap="none">
              <a:solidFill>
                <a:srgbClr val="404040"/>
              </a:solidFill>
              <a:highlight>
                <a:srgbClr val="F6F6F6"/>
              </a:highlight>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dk1"/>
              </a:buClr>
              <a:buSzPts val="1100"/>
              <a:buFont typeface="Arial"/>
              <a:buNone/>
            </a:pPr>
            <a:r>
              <a:rPr lang="es" sz="1200" b="0" i="1" u="none" strike="noStrike" cap="none">
                <a:solidFill>
                  <a:srgbClr val="404040"/>
                </a:solidFill>
                <a:highlight>
                  <a:srgbClr val="F6F6F6"/>
                </a:highlight>
                <a:latin typeface="Helvetica Neue"/>
                <a:ea typeface="Helvetica Neue"/>
                <a:cs typeface="Helvetica Neue"/>
                <a:sym typeface="Helvetica Neue"/>
              </a:rPr>
              <a:t>Para corregir el rumbo, el mundo debe ampliar y acelerar exponencialmente los esfuerzos para cumplir los compromisos que asumimos.</a:t>
            </a:r>
            <a:endParaRPr sz="1200" b="0" i="1" u="none" strike="noStrike" cap="none">
              <a:solidFill>
                <a:srgbClr val="404040"/>
              </a:solidFill>
              <a:highlight>
                <a:srgbClr val="F6F6F6"/>
              </a:highlight>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a:solidFill>
                <a:srgbClr val="404040"/>
              </a:solidFill>
              <a:highlight>
                <a:srgbClr val="F6F6F6"/>
              </a:highlight>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57"/>
          <p:cNvSpPr txBox="1">
            <a:spLocks noGrp="1"/>
          </p:cNvSpPr>
          <p:nvPr>
            <p:ph type="title"/>
          </p:nvPr>
        </p:nvSpPr>
        <p:spPr>
          <a:xfrm>
            <a:off x="414225" y="4658250"/>
            <a:ext cx="8520600" cy="2910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SzPts val="1400"/>
              <a:buNone/>
            </a:pPr>
            <a:r>
              <a:rPr lang="es">
                <a:highlight>
                  <a:schemeClr val="lt2"/>
                </a:highlight>
                <a:latin typeface="Archivo"/>
                <a:ea typeface="Archivo"/>
                <a:cs typeface="Archivo"/>
                <a:sym typeface="Archivo"/>
              </a:rPr>
              <a:t>COP28 | Balance Mundial</a:t>
            </a:r>
            <a:endParaRPr>
              <a:highlight>
                <a:schemeClr val="lt2"/>
              </a:highlight>
              <a:latin typeface="Archivo"/>
              <a:ea typeface="Archivo"/>
              <a:cs typeface="Archivo"/>
              <a:sym typeface="Archivo"/>
            </a:endParaRPr>
          </a:p>
        </p:txBody>
      </p:sp>
      <p:pic>
        <p:nvPicPr>
          <p:cNvPr id="942" name="Google Shape;942;p157"/>
          <p:cNvPicPr preferRelativeResize="0"/>
          <p:nvPr/>
        </p:nvPicPr>
        <p:blipFill rotWithShape="1">
          <a:blip r:embed="rId3">
            <a:alphaModFix/>
          </a:blip>
          <a:srcRect/>
          <a:stretch/>
        </p:blipFill>
        <p:spPr>
          <a:xfrm>
            <a:off x="931725" y="321450"/>
            <a:ext cx="6874424" cy="4336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158"/>
          <p:cNvPicPr preferRelativeResize="0"/>
          <p:nvPr/>
        </p:nvPicPr>
        <p:blipFill rotWithShape="1">
          <a:blip r:embed="rId3">
            <a:alphaModFix/>
          </a:blip>
          <a:srcRect/>
          <a:stretch/>
        </p:blipFill>
        <p:spPr>
          <a:xfrm>
            <a:off x="471500" y="368225"/>
            <a:ext cx="8602074" cy="4629775"/>
          </a:xfrm>
          <a:prstGeom prst="rect">
            <a:avLst/>
          </a:prstGeom>
          <a:noFill/>
          <a:ln w="9525" cap="flat" cmpd="sng">
            <a:solidFill>
              <a:srgbClr val="295E7E"/>
            </a:solidFill>
            <a:prstDash val="solid"/>
            <a:round/>
            <a:headEnd type="none" w="sm" len="sm"/>
            <a:tailEnd type="none" w="sm" len="sm"/>
          </a:ln>
        </p:spPr>
      </p:pic>
      <p:sp>
        <p:nvSpPr>
          <p:cNvPr id="948" name="Google Shape;948;p158"/>
          <p:cNvSpPr/>
          <p:nvPr/>
        </p:nvSpPr>
        <p:spPr>
          <a:xfrm>
            <a:off x="3706800" y="1787400"/>
            <a:ext cx="865200" cy="827100"/>
          </a:xfrm>
          <a:prstGeom prst="ellipse">
            <a:avLst/>
          </a:prstGeom>
          <a:noFill/>
          <a:ln w="28575" cap="flat" cmpd="sng">
            <a:solidFill>
              <a:srgbClr val="295E7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158"/>
          <p:cNvSpPr/>
          <p:nvPr/>
        </p:nvSpPr>
        <p:spPr>
          <a:xfrm>
            <a:off x="7130550" y="2605025"/>
            <a:ext cx="1892100" cy="827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 sz="1400" b="0" i="0" u="none" strike="noStrike" cap="none">
                <a:solidFill>
                  <a:srgbClr val="174583"/>
                </a:solidFill>
                <a:latin typeface="Fira Sans Black"/>
                <a:ea typeface="Fira Sans Black"/>
                <a:cs typeface="Fira Sans Black"/>
                <a:sym typeface="Fira Sans Black"/>
              </a:rPr>
              <a:t>Net Zero</a:t>
            </a:r>
            <a:endParaRPr sz="1400" b="0" i="0" u="none" strike="noStrike" cap="none">
              <a:solidFill>
                <a:srgbClr val="174583"/>
              </a:solidFill>
              <a:latin typeface="Fira Sans Black"/>
              <a:ea typeface="Fira Sans Black"/>
              <a:cs typeface="Fira Sans Black"/>
              <a:sym typeface="Fira Sans Black"/>
            </a:endParaRPr>
          </a:p>
        </p:txBody>
      </p:sp>
      <p:sp>
        <p:nvSpPr>
          <p:cNvPr id="950" name="Google Shape;950;p158"/>
          <p:cNvSpPr/>
          <p:nvPr/>
        </p:nvSpPr>
        <p:spPr>
          <a:xfrm>
            <a:off x="5249825" y="3802975"/>
            <a:ext cx="3422700" cy="969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s" sz="1300" b="0" i="0" u="none" strike="noStrike" cap="none">
                <a:solidFill>
                  <a:srgbClr val="000000"/>
                </a:solidFill>
                <a:latin typeface="Archivo"/>
                <a:ea typeface="Archivo"/>
                <a:cs typeface="Archivo"/>
                <a:sym typeface="Archivo"/>
              </a:rPr>
              <a:t>El GST pretende guiar las próximas NDC’s y alimentar los esfuerzos con claras metas sobre hacia dónde tenemos que dirigir la acción climática</a:t>
            </a:r>
            <a:endParaRPr sz="1300" b="0" i="0" u="none" strike="noStrike" cap="none">
              <a:solidFill>
                <a:srgbClr val="000000"/>
              </a:solidFill>
              <a:latin typeface="Archivo"/>
              <a:ea typeface="Archivo"/>
              <a:cs typeface="Archivo"/>
              <a:sym typeface="Archiv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4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23" name="Google Shape;823;p14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24" name="Google Shape;824;p141"/>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825" name="Google Shape;825;p141"/>
          <p:cNvSpPr txBox="1"/>
          <p:nvPr/>
        </p:nvSpPr>
        <p:spPr>
          <a:xfrm>
            <a:off x="311700" y="1852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Agenda</a:t>
            </a:r>
            <a:endParaRPr sz="3000" b="1">
              <a:solidFill>
                <a:schemeClr val="accent5"/>
              </a:solidFill>
              <a:latin typeface="Roboto"/>
              <a:ea typeface="Roboto"/>
              <a:cs typeface="Roboto"/>
              <a:sym typeface="Roboto"/>
            </a:endParaRPr>
          </a:p>
        </p:txBody>
      </p:sp>
      <p:sp>
        <p:nvSpPr>
          <p:cNvPr id="826" name="Google Shape;826;p141"/>
          <p:cNvSpPr txBox="1"/>
          <p:nvPr/>
        </p:nvSpPr>
        <p:spPr>
          <a:xfrm>
            <a:off x="311692" y="755083"/>
            <a:ext cx="8269200" cy="4062651"/>
          </a:xfrm>
          <a:prstGeom prst="rect">
            <a:avLst/>
          </a:prstGeom>
          <a:noFill/>
          <a:ln>
            <a:noFill/>
          </a:ln>
        </p:spPr>
        <p:txBody>
          <a:bodyPr spcFirstLastPara="1" wrap="square" lIns="0" tIns="0" rIns="0" bIns="0" anchor="t" anchorCtr="0">
            <a:spAutoFit/>
          </a:bodyPr>
          <a:lstStyle/>
          <a:p>
            <a:pPr marL="457200" marR="0" lvl="0" indent="-330200" algn="l" rtl="0">
              <a:lnSpc>
                <a:spcPct val="150000"/>
              </a:lnSpc>
              <a:spcBef>
                <a:spcPts val="0"/>
              </a:spcBef>
              <a:spcAft>
                <a:spcPts val="0"/>
              </a:spcAft>
              <a:buSzPts val="1600"/>
              <a:buFont typeface="Roboto"/>
              <a:buChar char="●"/>
            </a:pPr>
            <a:r>
              <a:rPr lang="es" sz="1600" dirty="0">
                <a:latin typeface="Roboto"/>
                <a:ea typeface="Roboto"/>
                <a:cs typeface="Roboto"/>
                <a:sym typeface="Roboto"/>
              </a:rPr>
              <a:t>11:30 - 11:35 Bienvenida</a:t>
            </a:r>
            <a:endParaRPr sz="1600" dirty="0">
              <a:latin typeface="Roboto"/>
              <a:ea typeface="Roboto"/>
              <a:cs typeface="Roboto"/>
              <a:sym typeface="Roboto"/>
            </a:endParaRPr>
          </a:p>
          <a:p>
            <a:pPr marL="457200" marR="0" lvl="0" indent="-330200" algn="l" rtl="0">
              <a:lnSpc>
                <a:spcPct val="150000"/>
              </a:lnSpc>
              <a:spcBef>
                <a:spcPts val="0"/>
              </a:spcBef>
              <a:spcAft>
                <a:spcPts val="0"/>
              </a:spcAft>
              <a:buSzPts val="1600"/>
              <a:buFont typeface="Roboto"/>
              <a:buChar char="●"/>
            </a:pPr>
            <a:r>
              <a:rPr lang="es" sz="1600" b="1" dirty="0">
                <a:latin typeface="Roboto"/>
                <a:ea typeface="Roboto"/>
                <a:cs typeface="Roboto"/>
                <a:sym typeface="Roboto"/>
              </a:rPr>
              <a:t>11:35 - 11:40 Revisión acta anterior</a:t>
            </a:r>
            <a:endParaRPr sz="1600" b="1"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11:40 - 12:10 “Fortaleciendo los Lazos entre el Reino Unido y Chile: Promoviendo los Estándares ESG en la cadena de Suministro de Minerales Críticos”; Gabriel Arancibia, Head of Climate Nature and Critical Minerals, Embajada Británica.</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12:10 - 12:40 “Rol Non State Actors (NSA) hacia la COP30”; Camila Fernández, Expert Peer Review Group and Partner Manager Race to Zero.</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12:40 - 12: 45 Alianza: Unidos por la Acción Climática; María Teresa Ruiz-Tagle, CLG.</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12:45 - 13:00 Varios: Colaboración FEN-CLG; Chile Carbon Forum 2025; LinkedIn CLG; 1er Encuentro de Juventudes de América Latina y el Caribe en Energía (OLADE); Policy Brief Agosto 2025; etc.</a:t>
            </a:r>
            <a:endParaRPr sz="1600" dirty="0">
              <a:latin typeface="Roboto"/>
              <a:ea typeface="Roboto"/>
              <a:cs typeface="Roboto"/>
              <a:sym typeface="Roboto"/>
            </a:endParaRPr>
          </a:p>
        </p:txBody>
      </p:sp>
      <p:pic>
        <p:nvPicPr>
          <p:cNvPr id="827" name="Google Shape;827;p141"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159"/>
          <p:cNvPicPr preferRelativeResize="0"/>
          <p:nvPr/>
        </p:nvPicPr>
        <p:blipFill rotWithShape="1">
          <a:blip r:embed="rId3">
            <a:alphaModFix/>
          </a:blip>
          <a:srcRect/>
          <a:stretch/>
        </p:blipFill>
        <p:spPr>
          <a:xfrm>
            <a:off x="-1" y="0"/>
            <a:ext cx="3733802" cy="5143502"/>
          </a:xfrm>
          <a:prstGeom prst="rect">
            <a:avLst/>
          </a:prstGeom>
          <a:noFill/>
          <a:ln>
            <a:noFill/>
          </a:ln>
        </p:spPr>
      </p:pic>
      <p:sp>
        <p:nvSpPr>
          <p:cNvPr id="957" name="Google Shape;957;p159"/>
          <p:cNvSpPr/>
          <p:nvPr/>
        </p:nvSpPr>
        <p:spPr>
          <a:xfrm>
            <a:off x="-1" y="0"/>
            <a:ext cx="3733800" cy="5143500"/>
          </a:xfrm>
          <a:prstGeom prst="rect">
            <a:avLst/>
          </a:prstGeom>
          <a:solidFill>
            <a:srgbClr val="000000">
              <a:alpha val="54509"/>
            </a:srgbClr>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8" name="Google Shape;958;p159"/>
          <p:cNvSpPr txBox="1">
            <a:spLocks noGrp="1"/>
          </p:cNvSpPr>
          <p:nvPr>
            <p:ph type="title"/>
          </p:nvPr>
        </p:nvSpPr>
        <p:spPr>
          <a:xfrm>
            <a:off x="475928" y="1630359"/>
            <a:ext cx="2967600" cy="16623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FFFFFF"/>
              </a:buClr>
              <a:buSzPts val="2400"/>
              <a:buFont typeface="Arial"/>
              <a:buNone/>
            </a:pPr>
            <a:r>
              <a:rPr lang="es" sz="2400">
                <a:solidFill>
                  <a:srgbClr val="FFFFFF"/>
                </a:solidFill>
              </a:rPr>
              <a:t>La Agenda de Acción CO P30 será un esfuerzo por abordar tres desafíos principales</a:t>
            </a:r>
            <a:endParaRPr sz="2400">
              <a:solidFill>
                <a:srgbClr val="FFFFFF"/>
              </a:solidFill>
            </a:endParaRPr>
          </a:p>
        </p:txBody>
      </p:sp>
      <p:sp>
        <p:nvSpPr>
          <p:cNvPr id="959" name="Google Shape;959;p159"/>
          <p:cNvSpPr/>
          <p:nvPr/>
        </p:nvSpPr>
        <p:spPr>
          <a:xfrm>
            <a:off x="3253878" y="678380"/>
            <a:ext cx="685800" cy="685800"/>
          </a:xfrm>
          <a:prstGeom prst="rect">
            <a:avLst/>
          </a:prstGeom>
          <a:solidFill>
            <a:srgbClr val="FFFFFF"/>
          </a:solidFill>
          <a:ln>
            <a:noFill/>
          </a:ln>
          <a:effectLst>
            <a:outerShdw blurRad="38100" dist="28575"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60" name="Google Shape;960;p159"/>
          <p:cNvSpPr/>
          <p:nvPr/>
        </p:nvSpPr>
        <p:spPr>
          <a:xfrm>
            <a:off x="3253878" y="2138335"/>
            <a:ext cx="685800" cy="685800"/>
          </a:xfrm>
          <a:prstGeom prst="rect">
            <a:avLst/>
          </a:prstGeom>
          <a:solidFill>
            <a:srgbClr val="FFFFFF"/>
          </a:solidFill>
          <a:ln>
            <a:noFill/>
          </a:ln>
          <a:effectLst>
            <a:outerShdw blurRad="38100" dist="28575"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61" name="Google Shape;961;p159"/>
          <p:cNvSpPr/>
          <p:nvPr/>
        </p:nvSpPr>
        <p:spPr>
          <a:xfrm>
            <a:off x="3253878" y="3538663"/>
            <a:ext cx="685800" cy="685800"/>
          </a:xfrm>
          <a:prstGeom prst="rect">
            <a:avLst/>
          </a:prstGeom>
          <a:solidFill>
            <a:srgbClr val="FFFFFF"/>
          </a:solidFill>
          <a:ln>
            <a:noFill/>
          </a:ln>
          <a:effectLst>
            <a:outerShdw blurRad="38100" dist="28575"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962" name="Google Shape;962;p159"/>
          <p:cNvGrpSpPr/>
          <p:nvPr/>
        </p:nvGrpSpPr>
        <p:grpSpPr>
          <a:xfrm>
            <a:off x="3313292" y="737843"/>
            <a:ext cx="566729" cy="566729"/>
            <a:chOff x="5273678" y="2606675"/>
            <a:chExt cx="1644600" cy="1644600"/>
          </a:xfrm>
        </p:grpSpPr>
        <p:sp>
          <p:nvSpPr>
            <p:cNvPr id="963" name="Google Shape;963;p159"/>
            <p:cNvSpPr/>
            <p:nvPr/>
          </p:nvSpPr>
          <p:spPr>
            <a:xfrm>
              <a:off x="5273678" y="2606675"/>
              <a:ext cx="1644600" cy="1644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964" name="Google Shape;964;p159"/>
            <p:cNvGrpSpPr/>
            <p:nvPr/>
          </p:nvGrpSpPr>
          <p:grpSpPr>
            <a:xfrm>
              <a:off x="5545139" y="2882897"/>
              <a:ext cx="1098551" cy="1092201"/>
              <a:chOff x="5545138" y="2882900"/>
              <a:chExt cx="1098551" cy="1092201"/>
            </a:xfrm>
          </p:grpSpPr>
          <p:sp>
            <p:nvSpPr>
              <p:cNvPr id="965" name="Google Shape;965;p159"/>
              <p:cNvSpPr/>
              <p:nvPr/>
            </p:nvSpPr>
            <p:spPr>
              <a:xfrm>
                <a:off x="5545138" y="3444875"/>
                <a:ext cx="812800" cy="530226"/>
              </a:xfrm>
              <a:custGeom>
                <a:avLst/>
                <a:gdLst/>
                <a:ahLst/>
                <a:cxnLst/>
                <a:rect l="l" t="t" r="r" b="b"/>
                <a:pathLst>
                  <a:path w="1140" h="742" extrusionOk="0">
                    <a:moveTo>
                      <a:pt x="916" y="0"/>
                    </a:moveTo>
                    <a:cubicBezTo>
                      <a:pt x="912" y="1"/>
                      <a:pt x="909" y="1"/>
                      <a:pt x="906" y="2"/>
                    </a:cubicBezTo>
                    <a:cubicBezTo>
                      <a:pt x="721" y="51"/>
                      <a:pt x="557" y="124"/>
                      <a:pt x="417" y="219"/>
                    </a:cubicBezTo>
                    <a:cubicBezTo>
                      <a:pt x="241" y="339"/>
                      <a:pt x="105" y="493"/>
                      <a:pt x="11" y="678"/>
                    </a:cubicBezTo>
                    <a:cubicBezTo>
                      <a:pt x="0" y="700"/>
                      <a:pt x="9" y="726"/>
                      <a:pt x="30" y="737"/>
                    </a:cubicBezTo>
                    <a:cubicBezTo>
                      <a:pt x="37" y="741"/>
                      <a:pt x="43" y="742"/>
                      <a:pt x="50" y="742"/>
                    </a:cubicBezTo>
                    <a:cubicBezTo>
                      <a:pt x="66" y="742"/>
                      <a:pt x="82" y="733"/>
                      <a:pt x="89" y="718"/>
                    </a:cubicBezTo>
                    <a:cubicBezTo>
                      <a:pt x="247" y="406"/>
                      <a:pt x="529" y="194"/>
                      <a:pt x="926" y="88"/>
                    </a:cubicBezTo>
                    <a:cubicBezTo>
                      <a:pt x="1001" y="68"/>
                      <a:pt x="1074" y="54"/>
                      <a:pt x="1140" y="44"/>
                    </a:cubicBezTo>
                    <a:cubicBezTo>
                      <a:pt x="1071" y="34"/>
                      <a:pt x="995" y="20"/>
                      <a:pt x="916" y="0"/>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66" name="Google Shape;966;p159"/>
              <p:cNvSpPr/>
              <p:nvPr/>
            </p:nvSpPr>
            <p:spPr>
              <a:xfrm>
                <a:off x="5545138" y="2882900"/>
                <a:ext cx="1098551" cy="747714"/>
              </a:xfrm>
              <a:custGeom>
                <a:avLst/>
                <a:gdLst/>
                <a:ahLst/>
                <a:cxnLst/>
                <a:rect l="l" t="t" r="r" b="b"/>
                <a:pathLst>
                  <a:path w="1540" h="1048" extrusionOk="0">
                    <a:moveTo>
                      <a:pt x="1526" y="736"/>
                    </a:moveTo>
                    <a:cubicBezTo>
                      <a:pt x="1269" y="494"/>
                      <a:pt x="1269" y="494"/>
                      <a:pt x="1269" y="494"/>
                    </a:cubicBezTo>
                    <a:cubicBezTo>
                      <a:pt x="1260" y="486"/>
                      <a:pt x="1249" y="482"/>
                      <a:pt x="1239" y="482"/>
                    </a:cubicBezTo>
                    <a:cubicBezTo>
                      <a:pt x="1227" y="482"/>
                      <a:pt x="1215" y="487"/>
                      <a:pt x="1206" y="496"/>
                    </a:cubicBezTo>
                    <a:cubicBezTo>
                      <a:pt x="1190" y="514"/>
                      <a:pt x="1191" y="542"/>
                      <a:pt x="1208" y="558"/>
                    </a:cubicBezTo>
                    <a:cubicBezTo>
                      <a:pt x="1380" y="720"/>
                      <a:pt x="1380" y="720"/>
                      <a:pt x="1380" y="720"/>
                    </a:cubicBezTo>
                    <a:cubicBezTo>
                      <a:pt x="1278" y="717"/>
                      <a:pt x="1110" y="703"/>
                      <a:pt x="926" y="654"/>
                    </a:cubicBezTo>
                    <a:cubicBezTo>
                      <a:pt x="529" y="548"/>
                      <a:pt x="247" y="336"/>
                      <a:pt x="89" y="24"/>
                    </a:cubicBezTo>
                    <a:cubicBezTo>
                      <a:pt x="82" y="9"/>
                      <a:pt x="66" y="0"/>
                      <a:pt x="50" y="0"/>
                    </a:cubicBezTo>
                    <a:cubicBezTo>
                      <a:pt x="43" y="0"/>
                      <a:pt x="37" y="1"/>
                      <a:pt x="30" y="5"/>
                    </a:cubicBezTo>
                    <a:cubicBezTo>
                      <a:pt x="9" y="16"/>
                      <a:pt x="0" y="42"/>
                      <a:pt x="11" y="64"/>
                    </a:cubicBezTo>
                    <a:cubicBezTo>
                      <a:pt x="105" y="249"/>
                      <a:pt x="241" y="403"/>
                      <a:pt x="417" y="523"/>
                    </a:cubicBezTo>
                    <a:cubicBezTo>
                      <a:pt x="557" y="618"/>
                      <a:pt x="721" y="691"/>
                      <a:pt x="906" y="740"/>
                    </a:cubicBezTo>
                    <a:cubicBezTo>
                      <a:pt x="943" y="749"/>
                      <a:pt x="978" y="758"/>
                      <a:pt x="1013" y="765"/>
                    </a:cubicBezTo>
                    <a:cubicBezTo>
                      <a:pt x="1167" y="797"/>
                      <a:pt x="1300" y="806"/>
                      <a:pt x="1387" y="808"/>
                    </a:cubicBezTo>
                    <a:cubicBezTo>
                      <a:pt x="1385" y="810"/>
                      <a:pt x="1385" y="810"/>
                      <a:pt x="1385" y="810"/>
                    </a:cubicBezTo>
                    <a:cubicBezTo>
                      <a:pt x="1209" y="971"/>
                      <a:pt x="1209" y="971"/>
                      <a:pt x="1209" y="971"/>
                    </a:cubicBezTo>
                    <a:cubicBezTo>
                      <a:pt x="1191" y="988"/>
                      <a:pt x="1190" y="1015"/>
                      <a:pt x="1206" y="1033"/>
                    </a:cubicBezTo>
                    <a:cubicBezTo>
                      <a:pt x="1215" y="1043"/>
                      <a:pt x="1227" y="1048"/>
                      <a:pt x="1239" y="1048"/>
                    </a:cubicBezTo>
                    <a:cubicBezTo>
                      <a:pt x="1249" y="1048"/>
                      <a:pt x="1260" y="1044"/>
                      <a:pt x="1268" y="1036"/>
                    </a:cubicBezTo>
                    <a:cubicBezTo>
                      <a:pt x="1526" y="801"/>
                      <a:pt x="1526" y="801"/>
                      <a:pt x="1526" y="801"/>
                    </a:cubicBezTo>
                    <a:cubicBezTo>
                      <a:pt x="1535" y="792"/>
                      <a:pt x="1540" y="781"/>
                      <a:pt x="1540" y="768"/>
                    </a:cubicBezTo>
                    <a:cubicBezTo>
                      <a:pt x="1540" y="756"/>
                      <a:pt x="1535" y="744"/>
                      <a:pt x="1526" y="736"/>
                    </a:cubicBezTo>
                    <a:close/>
                  </a:path>
                </a:pathLst>
              </a:custGeom>
              <a:solidFill>
                <a:srgbClr val="18411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grpSp>
        <p:nvGrpSpPr>
          <p:cNvPr id="967" name="Google Shape;967;p159"/>
          <p:cNvGrpSpPr/>
          <p:nvPr/>
        </p:nvGrpSpPr>
        <p:grpSpPr>
          <a:xfrm>
            <a:off x="3313292" y="3598125"/>
            <a:ext cx="566729" cy="566729"/>
            <a:chOff x="5273675" y="2606675"/>
            <a:chExt cx="1644600" cy="1644600"/>
          </a:xfrm>
        </p:grpSpPr>
        <p:sp>
          <p:nvSpPr>
            <p:cNvPr id="968" name="Google Shape;968;p159"/>
            <p:cNvSpPr/>
            <p:nvPr/>
          </p:nvSpPr>
          <p:spPr>
            <a:xfrm>
              <a:off x="5273675" y="2606675"/>
              <a:ext cx="1644600" cy="1644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969" name="Google Shape;969;p159"/>
            <p:cNvGrpSpPr/>
            <p:nvPr/>
          </p:nvGrpSpPr>
          <p:grpSpPr>
            <a:xfrm>
              <a:off x="5646731" y="2776539"/>
              <a:ext cx="898525" cy="1304924"/>
              <a:chOff x="5646738" y="2776538"/>
              <a:chExt cx="898525" cy="1304924"/>
            </a:xfrm>
          </p:grpSpPr>
          <p:sp>
            <p:nvSpPr>
              <p:cNvPr id="970" name="Google Shape;970;p159"/>
              <p:cNvSpPr/>
              <p:nvPr/>
            </p:nvSpPr>
            <p:spPr>
              <a:xfrm>
                <a:off x="5646738" y="2890837"/>
                <a:ext cx="898525" cy="1190625"/>
              </a:xfrm>
              <a:custGeom>
                <a:avLst/>
                <a:gdLst/>
                <a:ahLst/>
                <a:cxnLst/>
                <a:rect l="l" t="t" r="r" b="b"/>
                <a:pathLst>
                  <a:path w="898525" h="1190625" extrusionOk="0">
                    <a:moveTo>
                      <a:pt x="311196" y="816042"/>
                    </a:moveTo>
                    <a:cubicBezTo>
                      <a:pt x="317615" y="809625"/>
                      <a:pt x="327600" y="809625"/>
                      <a:pt x="333306" y="816042"/>
                    </a:cubicBezTo>
                    <a:cubicBezTo>
                      <a:pt x="339725" y="821745"/>
                      <a:pt x="339725" y="831727"/>
                      <a:pt x="333306" y="838143"/>
                    </a:cubicBezTo>
                    <a:cubicBezTo>
                      <a:pt x="333306" y="838143"/>
                      <a:pt x="333306" y="838143"/>
                      <a:pt x="302637" y="868800"/>
                    </a:cubicBezTo>
                    <a:cubicBezTo>
                      <a:pt x="302637" y="868800"/>
                      <a:pt x="302637" y="868800"/>
                      <a:pt x="271255" y="900170"/>
                    </a:cubicBezTo>
                    <a:cubicBezTo>
                      <a:pt x="271255" y="900170"/>
                      <a:pt x="271255" y="900170"/>
                      <a:pt x="247006" y="924410"/>
                    </a:cubicBezTo>
                    <a:cubicBezTo>
                      <a:pt x="244153" y="927262"/>
                      <a:pt x="240587" y="928688"/>
                      <a:pt x="236307" y="928688"/>
                    </a:cubicBezTo>
                    <a:cubicBezTo>
                      <a:pt x="232028" y="928688"/>
                      <a:pt x="228462" y="927262"/>
                      <a:pt x="224896" y="924410"/>
                    </a:cubicBezTo>
                    <a:cubicBezTo>
                      <a:pt x="224896" y="924410"/>
                      <a:pt x="224896" y="924410"/>
                      <a:pt x="197793" y="896605"/>
                    </a:cubicBezTo>
                    <a:cubicBezTo>
                      <a:pt x="192087" y="890902"/>
                      <a:pt x="192087" y="880920"/>
                      <a:pt x="197793" y="874504"/>
                    </a:cubicBezTo>
                    <a:cubicBezTo>
                      <a:pt x="204212" y="868800"/>
                      <a:pt x="214197" y="868800"/>
                      <a:pt x="219903" y="874504"/>
                    </a:cubicBezTo>
                    <a:cubicBezTo>
                      <a:pt x="219903" y="874504"/>
                      <a:pt x="219903" y="874504"/>
                      <a:pt x="236307" y="890902"/>
                    </a:cubicBezTo>
                    <a:cubicBezTo>
                      <a:pt x="236307" y="890902"/>
                      <a:pt x="236307" y="890902"/>
                      <a:pt x="269829" y="857393"/>
                    </a:cubicBezTo>
                    <a:cubicBezTo>
                      <a:pt x="269829" y="857393"/>
                      <a:pt x="269829" y="857393"/>
                      <a:pt x="297645" y="829588"/>
                    </a:cubicBezTo>
                    <a:cubicBezTo>
                      <a:pt x="297645" y="829588"/>
                      <a:pt x="297645" y="829588"/>
                      <a:pt x="311196" y="816042"/>
                    </a:cubicBezTo>
                    <a:close/>
                    <a:moveTo>
                      <a:pt x="311196" y="539104"/>
                    </a:moveTo>
                    <a:cubicBezTo>
                      <a:pt x="317615" y="533400"/>
                      <a:pt x="327600" y="533400"/>
                      <a:pt x="333306" y="539104"/>
                    </a:cubicBezTo>
                    <a:cubicBezTo>
                      <a:pt x="339725" y="545520"/>
                      <a:pt x="339725" y="555502"/>
                      <a:pt x="333306" y="561918"/>
                    </a:cubicBezTo>
                    <a:cubicBezTo>
                      <a:pt x="333306" y="561918"/>
                      <a:pt x="333306" y="561918"/>
                      <a:pt x="302637" y="592575"/>
                    </a:cubicBezTo>
                    <a:cubicBezTo>
                      <a:pt x="302637" y="592575"/>
                      <a:pt x="302637" y="592575"/>
                      <a:pt x="271255" y="623945"/>
                    </a:cubicBezTo>
                    <a:cubicBezTo>
                      <a:pt x="271255" y="623945"/>
                      <a:pt x="271255" y="623945"/>
                      <a:pt x="247006" y="647472"/>
                    </a:cubicBezTo>
                    <a:cubicBezTo>
                      <a:pt x="244153" y="651037"/>
                      <a:pt x="240587" y="652463"/>
                      <a:pt x="236307" y="652463"/>
                    </a:cubicBezTo>
                    <a:cubicBezTo>
                      <a:pt x="232028" y="652463"/>
                      <a:pt x="228462" y="651037"/>
                      <a:pt x="224896" y="647472"/>
                    </a:cubicBezTo>
                    <a:cubicBezTo>
                      <a:pt x="224896" y="647472"/>
                      <a:pt x="224896" y="647472"/>
                      <a:pt x="197793" y="620380"/>
                    </a:cubicBezTo>
                    <a:cubicBezTo>
                      <a:pt x="192087" y="614677"/>
                      <a:pt x="192087" y="604695"/>
                      <a:pt x="197793" y="598279"/>
                    </a:cubicBezTo>
                    <a:cubicBezTo>
                      <a:pt x="204212" y="592575"/>
                      <a:pt x="214197" y="592575"/>
                      <a:pt x="219903" y="598279"/>
                    </a:cubicBezTo>
                    <a:cubicBezTo>
                      <a:pt x="219903" y="598279"/>
                      <a:pt x="219903" y="598279"/>
                      <a:pt x="236307" y="614677"/>
                    </a:cubicBezTo>
                    <a:cubicBezTo>
                      <a:pt x="236307" y="614677"/>
                      <a:pt x="236307" y="614677"/>
                      <a:pt x="269829" y="581168"/>
                    </a:cubicBezTo>
                    <a:cubicBezTo>
                      <a:pt x="269829" y="581168"/>
                      <a:pt x="269829" y="581168"/>
                      <a:pt x="297645" y="553363"/>
                    </a:cubicBezTo>
                    <a:cubicBezTo>
                      <a:pt x="297645" y="553363"/>
                      <a:pt x="297645" y="553363"/>
                      <a:pt x="311196" y="539104"/>
                    </a:cubicBezTo>
                    <a:close/>
                    <a:moveTo>
                      <a:pt x="311196" y="257242"/>
                    </a:moveTo>
                    <a:cubicBezTo>
                      <a:pt x="317615" y="250825"/>
                      <a:pt x="327600" y="250825"/>
                      <a:pt x="333306" y="257242"/>
                    </a:cubicBezTo>
                    <a:cubicBezTo>
                      <a:pt x="339725" y="263658"/>
                      <a:pt x="339725" y="272927"/>
                      <a:pt x="333306" y="279343"/>
                    </a:cubicBezTo>
                    <a:cubicBezTo>
                      <a:pt x="333306" y="279343"/>
                      <a:pt x="333306" y="279343"/>
                      <a:pt x="302637" y="310000"/>
                    </a:cubicBezTo>
                    <a:cubicBezTo>
                      <a:pt x="302637" y="310000"/>
                      <a:pt x="302637" y="310000"/>
                      <a:pt x="271255" y="341370"/>
                    </a:cubicBezTo>
                    <a:cubicBezTo>
                      <a:pt x="271255" y="341370"/>
                      <a:pt x="271255" y="341370"/>
                      <a:pt x="247006" y="365610"/>
                    </a:cubicBezTo>
                    <a:cubicBezTo>
                      <a:pt x="244153" y="368462"/>
                      <a:pt x="240587" y="369888"/>
                      <a:pt x="236307" y="369888"/>
                    </a:cubicBezTo>
                    <a:cubicBezTo>
                      <a:pt x="232028" y="369888"/>
                      <a:pt x="228462" y="368462"/>
                      <a:pt x="224896" y="365610"/>
                    </a:cubicBezTo>
                    <a:cubicBezTo>
                      <a:pt x="224896" y="365610"/>
                      <a:pt x="224896" y="365610"/>
                      <a:pt x="197793" y="338518"/>
                    </a:cubicBezTo>
                    <a:cubicBezTo>
                      <a:pt x="192087" y="332102"/>
                      <a:pt x="192087" y="322120"/>
                      <a:pt x="197793" y="316417"/>
                    </a:cubicBezTo>
                    <a:cubicBezTo>
                      <a:pt x="204212" y="310000"/>
                      <a:pt x="214197" y="310000"/>
                      <a:pt x="219903" y="316417"/>
                    </a:cubicBezTo>
                    <a:cubicBezTo>
                      <a:pt x="219903" y="316417"/>
                      <a:pt x="219903" y="316417"/>
                      <a:pt x="236307" y="332102"/>
                    </a:cubicBezTo>
                    <a:cubicBezTo>
                      <a:pt x="236307" y="332102"/>
                      <a:pt x="236307" y="332102"/>
                      <a:pt x="269829" y="298593"/>
                    </a:cubicBezTo>
                    <a:cubicBezTo>
                      <a:pt x="269829" y="298593"/>
                      <a:pt x="269829" y="298593"/>
                      <a:pt x="297645" y="271501"/>
                    </a:cubicBezTo>
                    <a:cubicBezTo>
                      <a:pt x="297645" y="271501"/>
                      <a:pt x="297645" y="271501"/>
                      <a:pt x="311196" y="257242"/>
                    </a:cubicBezTo>
                    <a:close/>
                    <a:moveTo>
                      <a:pt x="15714" y="0"/>
                    </a:moveTo>
                    <a:cubicBezTo>
                      <a:pt x="15714" y="0"/>
                      <a:pt x="15714" y="0"/>
                      <a:pt x="272843" y="0"/>
                    </a:cubicBezTo>
                    <a:cubicBezTo>
                      <a:pt x="272843" y="0"/>
                      <a:pt x="272843" y="0"/>
                      <a:pt x="272843" y="31370"/>
                    </a:cubicBezTo>
                    <a:cubicBezTo>
                      <a:pt x="272843" y="31370"/>
                      <a:pt x="272843" y="31370"/>
                      <a:pt x="31427" y="31370"/>
                    </a:cubicBezTo>
                    <a:cubicBezTo>
                      <a:pt x="31427" y="31370"/>
                      <a:pt x="31427" y="31370"/>
                      <a:pt x="31427" y="1159255"/>
                    </a:cubicBezTo>
                    <a:cubicBezTo>
                      <a:pt x="31427" y="1159255"/>
                      <a:pt x="31427" y="1159255"/>
                      <a:pt x="867098" y="1159255"/>
                    </a:cubicBezTo>
                    <a:cubicBezTo>
                      <a:pt x="867098" y="1159255"/>
                      <a:pt x="867098" y="1159255"/>
                      <a:pt x="867098" y="31370"/>
                    </a:cubicBezTo>
                    <a:cubicBezTo>
                      <a:pt x="867098" y="31370"/>
                      <a:pt x="867098" y="31370"/>
                      <a:pt x="625682" y="31370"/>
                    </a:cubicBezTo>
                    <a:cubicBezTo>
                      <a:pt x="625682" y="31370"/>
                      <a:pt x="625682" y="31370"/>
                      <a:pt x="625682" y="0"/>
                    </a:cubicBezTo>
                    <a:cubicBezTo>
                      <a:pt x="625682" y="0"/>
                      <a:pt x="625682" y="0"/>
                      <a:pt x="882812" y="0"/>
                    </a:cubicBezTo>
                    <a:cubicBezTo>
                      <a:pt x="892097" y="0"/>
                      <a:pt x="898525" y="7130"/>
                      <a:pt x="898525" y="15685"/>
                    </a:cubicBezTo>
                    <a:cubicBezTo>
                      <a:pt x="898525" y="15685"/>
                      <a:pt x="898525" y="15685"/>
                      <a:pt x="898525" y="1174940"/>
                    </a:cubicBezTo>
                    <a:cubicBezTo>
                      <a:pt x="898525" y="1184209"/>
                      <a:pt x="892097" y="1190625"/>
                      <a:pt x="882812" y="1190625"/>
                    </a:cubicBezTo>
                    <a:cubicBezTo>
                      <a:pt x="882812" y="1190625"/>
                      <a:pt x="882812" y="1190625"/>
                      <a:pt x="15714" y="1190625"/>
                    </a:cubicBezTo>
                    <a:cubicBezTo>
                      <a:pt x="6428" y="1190625"/>
                      <a:pt x="0" y="1184209"/>
                      <a:pt x="0" y="1174940"/>
                    </a:cubicBezTo>
                    <a:cubicBezTo>
                      <a:pt x="0" y="1174940"/>
                      <a:pt x="0" y="1174940"/>
                      <a:pt x="0" y="15685"/>
                    </a:cubicBezTo>
                    <a:cubicBezTo>
                      <a:pt x="0" y="7130"/>
                      <a:pt x="6428" y="0"/>
                      <a:pt x="15714" y="0"/>
                    </a:cubicBezTo>
                    <a:close/>
                  </a:path>
                </a:pathLst>
              </a:custGeom>
              <a:solidFill>
                <a:srgbClr val="18411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71" name="Google Shape;971;p159"/>
              <p:cNvSpPr/>
              <p:nvPr/>
            </p:nvSpPr>
            <p:spPr>
              <a:xfrm>
                <a:off x="5795963" y="2776538"/>
                <a:ext cx="600075" cy="1093787"/>
              </a:xfrm>
              <a:custGeom>
                <a:avLst/>
                <a:gdLst/>
                <a:ahLst/>
                <a:cxnLst/>
                <a:rect l="l" t="t" r="r" b="b"/>
                <a:pathLst>
                  <a:path w="600075" h="1093787" extrusionOk="0">
                    <a:moveTo>
                      <a:pt x="296727" y="1044575"/>
                    </a:moveTo>
                    <a:cubicBezTo>
                      <a:pt x="296727" y="1044575"/>
                      <a:pt x="296727" y="1044575"/>
                      <a:pt x="584335" y="1044575"/>
                    </a:cubicBezTo>
                    <a:cubicBezTo>
                      <a:pt x="592921" y="1044575"/>
                      <a:pt x="600075" y="1051791"/>
                      <a:pt x="600075" y="1060450"/>
                    </a:cubicBezTo>
                    <a:cubicBezTo>
                      <a:pt x="600075" y="1069109"/>
                      <a:pt x="592921" y="1076325"/>
                      <a:pt x="584335" y="1076325"/>
                    </a:cubicBezTo>
                    <a:cubicBezTo>
                      <a:pt x="584335" y="1076325"/>
                      <a:pt x="584335" y="1076325"/>
                      <a:pt x="296727" y="1076325"/>
                    </a:cubicBezTo>
                    <a:cubicBezTo>
                      <a:pt x="288142" y="1076325"/>
                      <a:pt x="280987" y="1069109"/>
                      <a:pt x="280987" y="1060450"/>
                    </a:cubicBezTo>
                    <a:cubicBezTo>
                      <a:pt x="280987" y="1051791"/>
                      <a:pt x="288142" y="1044575"/>
                      <a:pt x="296727" y="1044575"/>
                    </a:cubicBezTo>
                    <a:close/>
                    <a:moveTo>
                      <a:pt x="296727" y="958850"/>
                    </a:moveTo>
                    <a:cubicBezTo>
                      <a:pt x="296727" y="958850"/>
                      <a:pt x="296727" y="958850"/>
                      <a:pt x="584335" y="958850"/>
                    </a:cubicBezTo>
                    <a:cubicBezTo>
                      <a:pt x="592921" y="958850"/>
                      <a:pt x="600075" y="966066"/>
                      <a:pt x="600075" y="974725"/>
                    </a:cubicBezTo>
                    <a:cubicBezTo>
                      <a:pt x="600075" y="983384"/>
                      <a:pt x="592921" y="990600"/>
                      <a:pt x="584335" y="990600"/>
                    </a:cubicBezTo>
                    <a:cubicBezTo>
                      <a:pt x="584335" y="990600"/>
                      <a:pt x="584335" y="990600"/>
                      <a:pt x="296727" y="990600"/>
                    </a:cubicBezTo>
                    <a:cubicBezTo>
                      <a:pt x="288142" y="990600"/>
                      <a:pt x="280987" y="983384"/>
                      <a:pt x="280987" y="974725"/>
                    </a:cubicBezTo>
                    <a:cubicBezTo>
                      <a:pt x="280987" y="966066"/>
                      <a:pt x="288142" y="958850"/>
                      <a:pt x="296727" y="958850"/>
                    </a:cubicBezTo>
                    <a:close/>
                    <a:moveTo>
                      <a:pt x="15667" y="941387"/>
                    </a:moveTo>
                    <a:cubicBezTo>
                      <a:pt x="15667" y="941387"/>
                      <a:pt x="15667" y="941387"/>
                      <a:pt x="107534" y="941387"/>
                    </a:cubicBezTo>
                    <a:cubicBezTo>
                      <a:pt x="107534" y="941387"/>
                      <a:pt x="107534" y="941387"/>
                      <a:pt x="76200" y="972722"/>
                    </a:cubicBezTo>
                    <a:cubicBezTo>
                      <a:pt x="76200" y="972722"/>
                      <a:pt x="76200" y="972722"/>
                      <a:pt x="31334" y="972722"/>
                    </a:cubicBezTo>
                    <a:cubicBezTo>
                      <a:pt x="31334" y="972722"/>
                      <a:pt x="31334" y="972722"/>
                      <a:pt x="31334" y="1062453"/>
                    </a:cubicBezTo>
                    <a:cubicBezTo>
                      <a:pt x="31334" y="1062453"/>
                      <a:pt x="31334" y="1062453"/>
                      <a:pt x="121065" y="1062453"/>
                    </a:cubicBezTo>
                    <a:cubicBezTo>
                      <a:pt x="121065" y="1062453"/>
                      <a:pt x="121065" y="1062453"/>
                      <a:pt x="121065" y="1058892"/>
                    </a:cubicBezTo>
                    <a:cubicBezTo>
                      <a:pt x="121065" y="1058892"/>
                      <a:pt x="121065" y="1058892"/>
                      <a:pt x="152400" y="1027557"/>
                    </a:cubicBezTo>
                    <a:cubicBezTo>
                      <a:pt x="152400" y="1027557"/>
                      <a:pt x="152400" y="1027557"/>
                      <a:pt x="152400" y="1078120"/>
                    </a:cubicBezTo>
                    <a:cubicBezTo>
                      <a:pt x="152400" y="1086666"/>
                      <a:pt x="145990" y="1093787"/>
                      <a:pt x="136732" y="1093787"/>
                    </a:cubicBezTo>
                    <a:lnTo>
                      <a:pt x="15667" y="1093787"/>
                    </a:lnTo>
                    <a:cubicBezTo>
                      <a:pt x="7121" y="1093787"/>
                      <a:pt x="0" y="1086666"/>
                      <a:pt x="0" y="1078120"/>
                    </a:cubicBezTo>
                    <a:cubicBezTo>
                      <a:pt x="0" y="1078120"/>
                      <a:pt x="0" y="1078120"/>
                      <a:pt x="0" y="957054"/>
                    </a:cubicBezTo>
                    <a:cubicBezTo>
                      <a:pt x="0" y="948509"/>
                      <a:pt x="7121" y="941387"/>
                      <a:pt x="15667" y="941387"/>
                    </a:cubicBezTo>
                    <a:close/>
                    <a:moveTo>
                      <a:pt x="296727" y="766762"/>
                    </a:moveTo>
                    <a:cubicBezTo>
                      <a:pt x="296727" y="766762"/>
                      <a:pt x="296727" y="766762"/>
                      <a:pt x="584335" y="766762"/>
                    </a:cubicBezTo>
                    <a:cubicBezTo>
                      <a:pt x="592921" y="766762"/>
                      <a:pt x="600075" y="773978"/>
                      <a:pt x="600075" y="782637"/>
                    </a:cubicBezTo>
                    <a:cubicBezTo>
                      <a:pt x="600075" y="791296"/>
                      <a:pt x="592921" y="798512"/>
                      <a:pt x="584335" y="798512"/>
                    </a:cubicBezTo>
                    <a:cubicBezTo>
                      <a:pt x="584335" y="798512"/>
                      <a:pt x="584335" y="798512"/>
                      <a:pt x="296727" y="798512"/>
                    </a:cubicBezTo>
                    <a:cubicBezTo>
                      <a:pt x="288142" y="798512"/>
                      <a:pt x="280987" y="791296"/>
                      <a:pt x="280987" y="782637"/>
                    </a:cubicBezTo>
                    <a:cubicBezTo>
                      <a:pt x="280987" y="773978"/>
                      <a:pt x="288142" y="766762"/>
                      <a:pt x="296727" y="766762"/>
                    </a:cubicBezTo>
                    <a:close/>
                    <a:moveTo>
                      <a:pt x="296727" y="681037"/>
                    </a:moveTo>
                    <a:cubicBezTo>
                      <a:pt x="296727" y="681037"/>
                      <a:pt x="296727" y="681037"/>
                      <a:pt x="584335" y="681037"/>
                    </a:cubicBezTo>
                    <a:cubicBezTo>
                      <a:pt x="592921" y="681037"/>
                      <a:pt x="600075" y="688253"/>
                      <a:pt x="600075" y="696912"/>
                    </a:cubicBezTo>
                    <a:cubicBezTo>
                      <a:pt x="600075" y="705571"/>
                      <a:pt x="592921" y="712787"/>
                      <a:pt x="584335" y="712787"/>
                    </a:cubicBezTo>
                    <a:cubicBezTo>
                      <a:pt x="584335" y="712787"/>
                      <a:pt x="584335" y="712787"/>
                      <a:pt x="296727" y="712787"/>
                    </a:cubicBezTo>
                    <a:cubicBezTo>
                      <a:pt x="288142" y="712787"/>
                      <a:pt x="280987" y="705571"/>
                      <a:pt x="280987" y="696912"/>
                    </a:cubicBezTo>
                    <a:cubicBezTo>
                      <a:pt x="280987" y="688253"/>
                      <a:pt x="288142" y="681037"/>
                      <a:pt x="296727" y="681037"/>
                    </a:cubicBezTo>
                    <a:close/>
                    <a:moveTo>
                      <a:pt x="15667" y="663575"/>
                    </a:moveTo>
                    <a:cubicBezTo>
                      <a:pt x="15667" y="663575"/>
                      <a:pt x="15667" y="663575"/>
                      <a:pt x="107534" y="663575"/>
                    </a:cubicBezTo>
                    <a:cubicBezTo>
                      <a:pt x="107534" y="663575"/>
                      <a:pt x="107534" y="663575"/>
                      <a:pt x="76200" y="694910"/>
                    </a:cubicBezTo>
                    <a:cubicBezTo>
                      <a:pt x="76200" y="694910"/>
                      <a:pt x="76200" y="694910"/>
                      <a:pt x="31334" y="694910"/>
                    </a:cubicBezTo>
                    <a:cubicBezTo>
                      <a:pt x="31334" y="694910"/>
                      <a:pt x="31334" y="694910"/>
                      <a:pt x="31334" y="784641"/>
                    </a:cubicBezTo>
                    <a:cubicBezTo>
                      <a:pt x="31334" y="784641"/>
                      <a:pt x="31334" y="784641"/>
                      <a:pt x="121065" y="784641"/>
                    </a:cubicBezTo>
                    <a:cubicBezTo>
                      <a:pt x="121065" y="784641"/>
                      <a:pt x="121065" y="784641"/>
                      <a:pt x="121065" y="781080"/>
                    </a:cubicBezTo>
                    <a:cubicBezTo>
                      <a:pt x="121065" y="781080"/>
                      <a:pt x="121065" y="781080"/>
                      <a:pt x="152400" y="749745"/>
                    </a:cubicBezTo>
                    <a:cubicBezTo>
                      <a:pt x="152400" y="749745"/>
                      <a:pt x="152400" y="749745"/>
                      <a:pt x="152400" y="800308"/>
                    </a:cubicBezTo>
                    <a:cubicBezTo>
                      <a:pt x="152400" y="808854"/>
                      <a:pt x="145990" y="815975"/>
                      <a:pt x="136732" y="815975"/>
                    </a:cubicBezTo>
                    <a:cubicBezTo>
                      <a:pt x="136732" y="815975"/>
                      <a:pt x="136732" y="815975"/>
                      <a:pt x="15667" y="815975"/>
                    </a:cubicBezTo>
                    <a:cubicBezTo>
                      <a:pt x="7121" y="815975"/>
                      <a:pt x="0" y="808854"/>
                      <a:pt x="0" y="800308"/>
                    </a:cubicBezTo>
                    <a:lnTo>
                      <a:pt x="0" y="679242"/>
                    </a:lnTo>
                    <a:cubicBezTo>
                      <a:pt x="0" y="670697"/>
                      <a:pt x="7121" y="663575"/>
                      <a:pt x="15667" y="663575"/>
                    </a:cubicBezTo>
                    <a:close/>
                    <a:moveTo>
                      <a:pt x="296727" y="485775"/>
                    </a:moveTo>
                    <a:cubicBezTo>
                      <a:pt x="296727" y="485775"/>
                      <a:pt x="296727" y="485775"/>
                      <a:pt x="584335" y="485775"/>
                    </a:cubicBezTo>
                    <a:cubicBezTo>
                      <a:pt x="592921" y="485775"/>
                      <a:pt x="600075" y="492991"/>
                      <a:pt x="600075" y="501650"/>
                    </a:cubicBezTo>
                    <a:cubicBezTo>
                      <a:pt x="600075" y="511031"/>
                      <a:pt x="592921" y="517525"/>
                      <a:pt x="584335" y="517525"/>
                    </a:cubicBezTo>
                    <a:cubicBezTo>
                      <a:pt x="584335" y="517525"/>
                      <a:pt x="584335" y="517525"/>
                      <a:pt x="296727" y="517525"/>
                    </a:cubicBezTo>
                    <a:cubicBezTo>
                      <a:pt x="288142" y="517525"/>
                      <a:pt x="280987" y="511031"/>
                      <a:pt x="280987" y="501650"/>
                    </a:cubicBezTo>
                    <a:cubicBezTo>
                      <a:pt x="280987" y="492991"/>
                      <a:pt x="288142" y="485775"/>
                      <a:pt x="296727" y="485775"/>
                    </a:cubicBezTo>
                    <a:close/>
                    <a:moveTo>
                      <a:pt x="296727" y="400050"/>
                    </a:moveTo>
                    <a:cubicBezTo>
                      <a:pt x="296727" y="400050"/>
                      <a:pt x="296727" y="400050"/>
                      <a:pt x="584335" y="400050"/>
                    </a:cubicBezTo>
                    <a:cubicBezTo>
                      <a:pt x="592921" y="400050"/>
                      <a:pt x="600075" y="406544"/>
                      <a:pt x="600075" y="415925"/>
                    </a:cubicBezTo>
                    <a:cubicBezTo>
                      <a:pt x="600075" y="424584"/>
                      <a:pt x="592921" y="431800"/>
                      <a:pt x="584335" y="431800"/>
                    </a:cubicBezTo>
                    <a:cubicBezTo>
                      <a:pt x="584335" y="431800"/>
                      <a:pt x="584335" y="431800"/>
                      <a:pt x="296727" y="431800"/>
                    </a:cubicBezTo>
                    <a:cubicBezTo>
                      <a:pt x="288142" y="431800"/>
                      <a:pt x="280987" y="424584"/>
                      <a:pt x="280987" y="415925"/>
                    </a:cubicBezTo>
                    <a:cubicBezTo>
                      <a:pt x="280987" y="406544"/>
                      <a:pt x="288142" y="400050"/>
                      <a:pt x="296727" y="400050"/>
                    </a:cubicBezTo>
                    <a:close/>
                    <a:moveTo>
                      <a:pt x="15667" y="382587"/>
                    </a:moveTo>
                    <a:cubicBezTo>
                      <a:pt x="15667" y="382587"/>
                      <a:pt x="15667" y="382587"/>
                      <a:pt x="107534" y="382587"/>
                    </a:cubicBezTo>
                    <a:cubicBezTo>
                      <a:pt x="107534" y="382587"/>
                      <a:pt x="107534" y="382587"/>
                      <a:pt x="76200" y="413776"/>
                    </a:cubicBezTo>
                    <a:lnTo>
                      <a:pt x="31334" y="413776"/>
                    </a:lnTo>
                    <a:cubicBezTo>
                      <a:pt x="31334" y="413776"/>
                      <a:pt x="31334" y="413776"/>
                      <a:pt x="31334" y="503798"/>
                    </a:cubicBezTo>
                    <a:cubicBezTo>
                      <a:pt x="31334" y="503798"/>
                      <a:pt x="31334" y="503798"/>
                      <a:pt x="121065" y="503798"/>
                    </a:cubicBezTo>
                    <a:cubicBezTo>
                      <a:pt x="121065" y="503798"/>
                      <a:pt x="121065" y="503798"/>
                      <a:pt x="121065" y="499545"/>
                    </a:cubicBezTo>
                    <a:cubicBezTo>
                      <a:pt x="121065" y="499545"/>
                      <a:pt x="121065" y="499545"/>
                      <a:pt x="152400" y="468356"/>
                    </a:cubicBezTo>
                    <a:cubicBezTo>
                      <a:pt x="152400" y="468356"/>
                      <a:pt x="152400" y="468356"/>
                      <a:pt x="152400" y="519393"/>
                    </a:cubicBezTo>
                    <a:cubicBezTo>
                      <a:pt x="152400" y="527899"/>
                      <a:pt x="145990" y="534987"/>
                      <a:pt x="136732" y="534987"/>
                    </a:cubicBezTo>
                    <a:cubicBezTo>
                      <a:pt x="136732" y="534987"/>
                      <a:pt x="136732" y="534987"/>
                      <a:pt x="15667" y="534987"/>
                    </a:cubicBezTo>
                    <a:cubicBezTo>
                      <a:pt x="7121" y="534987"/>
                      <a:pt x="0" y="527899"/>
                      <a:pt x="0" y="519393"/>
                    </a:cubicBezTo>
                    <a:cubicBezTo>
                      <a:pt x="0" y="519393"/>
                      <a:pt x="0" y="519393"/>
                      <a:pt x="0" y="398182"/>
                    </a:cubicBezTo>
                    <a:cubicBezTo>
                      <a:pt x="0" y="389675"/>
                      <a:pt x="7121" y="382587"/>
                      <a:pt x="15667" y="382587"/>
                    </a:cubicBezTo>
                    <a:close/>
                    <a:moveTo>
                      <a:pt x="301266" y="31750"/>
                    </a:moveTo>
                    <a:cubicBezTo>
                      <a:pt x="294097" y="31750"/>
                      <a:pt x="286211" y="33176"/>
                      <a:pt x="279758" y="36027"/>
                    </a:cubicBezTo>
                    <a:cubicBezTo>
                      <a:pt x="264703" y="41016"/>
                      <a:pt x="252515" y="52420"/>
                      <a:pt x="246062" y="66675"/>
                    </a:cubicBezTo>
                    <a:cubicBezTo>
                      <a:pt x="246062" y="66675"/>
                      <a:pt x="246062" y="66675"/>
                      <a:pt x="357187" y="66675"/>
                    </a:cubicBezTo>
                    <a:cubicBezTo>
                      <a:pt x="350018" y="52420"/>
                      <a:pt x="337830" y="41016"/>
                      <a:pt x="323491" y="36027"/>
                    </a:cubicBezTo>
                    <a:cubicBezTo>
                      <a:pt x="316322" y="33176"/>
                      <a:pt x="309153" y="31750"/>
                      <a:pt x="301266" y="31750"/>
                    </a:cubicBezTo>
                    <a:close/>
                    <a:moveTo>
                      <a:pt x="300832" y="0"/>
                    </a:moveTo>
                    <a:cubicBezTo>
                      <a:pt x="330885" y="0"/>
                      <a:pt x="356645" y="13529"/>
                      <a:pt x="373818" y="35602"/>
                    </a:cubicBezTo>
                    <a:cubicBezTo>
                      <a:pt x="380973" y="44147"/>
                      <a:pt x="386698" y="54827"/>
                      <a:pt x="390275" y="66220"/>
                    </a:cubicBezTo>
                    <a:cubicBezTo>
                      <a:pt x="390275" y="66220"/>
                      <a:pt x="390275" y="66220"/>
                      <a:pt x="439648" y="66220"/>
                    </a:cubicBezTo>
                    <a:cubicBezTo>
                      <a:pt x="443226" y="66220"/>
                      <a:pt x="446088" y="69068"/>
                      <a:pt x="446088" y="73340"/>
                    </a:cubicBezTo>
                    <a:cubicBezTo>
                      <a:pt x="446088" y="73340"/>
                      <a:pt x="446088" y="73340"/>
                      <a:pt x="446088" y="113927"/>
                    </a:cubicBezTo>
                    <a:cubicBezTo>
                      <a:pt x="446088" y="113927"/>
                      <a:pt x="446088" y="113927"/>
                      <a:pt x="446088" y="145256"/>
                    </a:cubicBezTo>
                    <a:cubicBezTo>
                      <a:pt x="446088" y="145256"/>
                      <a:pt x="446088" y="145256"/>
                      <a:pt x="446088" y="178010"/>
                    </a:cubicBezTo>
                    <a:cubicBezTo>
                      <a:pt x="446088" y="186555"/>
                      <a:pt x="439648" y="193675"/>
                      <a:pt x="431062" y="193675"/>
                    </a:cubicBezTo>
                    <a:lnTo>
                      <a:pt x="171317" y="193675"/>
                    </a:lnTo>
                    <a:cubicBezTo>
                      <a:pt x="162731" y="193675"/>
                      <a:pt x="155575" y="186555"/>
                      <a:pt x="155575" y="178010"/>
                    </a:cubicBezTo>
                    <a:cubicBezTo>
                      <a:pt x="155575" y="178010"/>
                      <a:pt x="155575" y="178010"/>
                      <a:pt x="155575" y="145256"/>
                    </a:cubicBezTo>
                    <a:cubicBezTo>
                      <a:pt x="155575" y="145256"/>
                      <a:pt x="155575" y="145256"/>
                      <a:pt x="155575" y="113927"/>
                    </a:cubicBezTo>
                    <a:cubicBezTo>
                      <a:pt x="155575" y="113927"/>
                      <a:pt x="155575" y="113927"/>
                      <a:pt x="155575" y="73340"/>
                    </a:cubicBezTo>
                    <a:cubicBezTo>
                      <a:pt x="155575" y="69068"/>
                      <a:pt x="159153" y="66220"/>
                      <a:pt x="162731" y="66220"/>
                    </a:cubicBezTo>
                    <a:cubicBezTo>
                      <a:pt x="162731" y="66220"/>
                      <a:pt x="162731" y="66220"/>
                      <a:pt x="212104" y="66220"/>
                    </a:cubicBezTo>
                    <a:cubicBezTo>
                      <a:pt x="215681" y="54827"/>
                      <a:pt x="220690" y="44147"/>
                      <a:pt x="227846" y="35602"/>
                    </a:cubicBezTo>
                    <a:cubicBezTo>
                      <a:pt x="245019" y="13529"/>
                      <a:pt x="271494" y="0"/>
                      <a:pt x="300832" y="0"/>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pic>
        <p:nvPicPr>
          <p:cNvPr id="972" name="Google Shape;972;p159"/>
          <p:cNvPicPr preferRelativeResize="0"/>
          <p:nvPr/>
        </p:nvPicPr>
        <p:blipFill rotWithShape="1">
          <a:blip r:embed="rId4">
            <a:alphaModFix/>
          </a:blip>
          <a:srcRect b="-19260"/>
          <a:stretch/>
        </p:blipFill>
        <p:spPr>
          <a:xfrm>
            <a:off x="66695" y="65697"/>
            <a:ext cx="619105" cy="471016"/>
          </a:xfrm>
          <a:prstGeom prst="rect">
            <a:avLst/>
          </a:prstGeom>
          <a:noFill/>
          <a:ln>
            <a:noFill/>
          </a:ln>
        </p:spPr>
      </p:pic>
      <p:sp>
        <p:nvSpPr>
          <p:cNvPr id="973" name="Google Shape;973;p159"/>
          <p:cNvSpPr/>
          <p:nvPr/>
        </p:nvSpPr>
        <p:spPr>
          <a:xfrm rot="10800000" flipH="1">
            <a:off x="3733800" y="1364369"/>
            <a:ext cx="205800" cy="101100"/>
          </a:xfrm>
          <a:prstGeom prst="triangle">
            <a:avLst>
              <a:gd name="adj" fmla="val 0"/>
            </a:avLst>
          </a:prstGeom>
          <a:solidFill>
            <a:srgbClr val="18411E"/>
          </a:solidFill>
          <a:ln w="9525" cap="rnd" cmpd="sng">
            <a:solidFill>
              <a:srgbClr val="865E3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74" name="Google Shape;974;p159"/>
          <p:cNvSpPr/>
          <p:nvPr/>
        </p:nvSpPr>
        <p:spPr>
          <a:xfrm rot="10800000" flipH="1">
            <a:off x="3733800" y="2824324"/>
            <a:ext cx="205800" cy="101100"/>
          </a:xfrm>
          <a:prstGeom prst="triangle">
            <a:avLst>
              <a:gd name="adj" fmla="val 0"/>
            </a:avLst>
          </a:prstGeom>
          <a:solidFill>
            <a:srgbClr val="18411E"/>
          </a:solidFill>
          <a:ln w="9525" cap="rnd" cmpd="sng">
            <a:solidFill>
              <a:srgbClr val="865E3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75" name="Google Shape;975;p159"/>
          <p:cNvSpPr/>
          <p:nvPr/>
        </p:nvSpPr>
        <p:spPr>
          <a:xfrm rot="10800000" flipH="1">
            <a:off x="3733800" y="4224652"/>
            <a:ext cx="205800" cy="101100"/>
          </a:xfrm>
          <a:prstGeom prst="triangle">
            <a:avLst>
              <a:gd name="adj" fmla="val 0"/>
            </a:avLst>
          </a:prstGeom>
          <a:solidFill>
            <a:srgbClr val="18411E"/>
          </a:solidFill>
          <a:ln w="9525" cap="rnd" cmpd="sng">
            <a:solidFill>
              <a:srgbClr val="865E3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cxnSp>
        <p:nvCxnSpPr>
          <p:cNvPr id="976" name="Google Shape;976;p159"/>
          <p:cNvCxnSpPr/>
          <p:nvPr/>
        </p:nvCxnSpPr>
        <p:spPr>
          <a:xfrm>
            <a:off x="4067175" y="1751257"/>
            <a:ext cx="4605300" cy="0"/>
          </a:xfrm>
          <a:prstGeom prst="straightConnector1">
            <a:avLst/>
          </a:prstGeom>
          <a:noFill/>
          <a:ln w="9525" cap="rnd" cmpd="sng">
            <a:solidFill>
              <a:srgbClr val="9A9A9A"/>
            </a:solidFill>
            <a:prstDash val="dot"/>
            <a:round/>
            <a:headEnd type="none" w="sm" len="sm"/>
            <a:tailEnd type="none" w="sm" len="sm"/>
          </a:ln>
        </p:spPr>
      </p:cxnSp>
      <p:cxnSp>
        <p:nvCxnSpPr>
          <p:cNvPr id="977" name="Google Shape;977;p159"/>
          <p:cNvCxnSpPr/>
          <p:nvPr/>
        </p:nvCxnSpPr>
        <p:spPr>
          <a:xfrm>
            <a:off x="4067175" y="3181399"/>
            <a:ext cx="4605300" cy="0"/>
          </a:xfrm>
          <a:prstGeom prst="straightConnector1">
            <a:avLst/>
          </a:prstGeom>
          <a:noFill/>
          <a:ln w="9525" cap="rnd" cmpd="sng">
            <a:solidFill>
              <a:srgbClr val="9A9A9A"/>
            </a:solidFill>
            <a:prstDash val="dot"/>
            <a:round/>
            <a:headEnd type="none" w="sm" len="sm"/>
            <a:tailEnd type="none" w="sm" len="sm"/>
          </a:ln>
        </p:spPr>
      </p:cxnSp>
      <p:sp>
        <p:nvSpPr>
          <p:cNvPr id="978" name="Google Shape;978;p159"/>
          <p:cNvSpPr/>
          <p:nvPr/>
        </p:nvSpPr>
        <p:spPr>
          <a:xfrm>
            <a:off x="4067175" y="678380"/>
            <a:ext cx="4605300" cy="685800"/>
          </a:xfrm>
          <a:prstGeom prst="rect">
            <a:avLst/>
          </a:prstGeom>
          <a:solidFill>
            <a:srgbClr val="F2F2F2"/>
          </a:solidFill>
          <a:ln>
            <a:noFill/>
          </a:ln>
          <a:effectLst>
            <a:outerShdw blurRad="38100" dist="28575" dir="5400000" algn="t" rotWithShape="0">
              <a:srgbClr val="000000">
                <a:alpha val="20000"/>
              </a:srgbClr>
            </a:outerShdw>
          </a:effectLst>
        </p:spPr>
        <p:txBody>
          <a:bodyPr spcFirstLastPara="1" wrap="square" lIns="68575" tIns="34290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a:solidFill>
                  <a:srgbClr val="000000"/>
                </a:solidFill>
                <a:latin typeface="Arial"/>
                <a:ea typeface="Arial"/>
                <a:cs typeface="Arial"/>
                <a:sym typeface="Arial"/>
              </a:rPr>
              <a:t>Alinear la Agenda de Acción con lo que ya hemos acordado colectivamente bajo la CMNUCC y el Acuerdo de París</a:t>
            </a:r>
            <a:endParaRPr sz="1100" b="0" i="0" u="none" strike="noStrike" cap="none">
              <a:solidFill>
                <a:srgbClr val="000000"/>
              </a:solidFill>
              <a:latin typeface="Arial"/>
              <a:ea typeface="Arial"/>
              <a:cs typeface="Arial"/>
              <a:sym typeface="Arial"/>
            </a:endParaRPr>
          </a:p>
        </p:txBody>
      </p:sp>
      <p:sp>
        <p:nvSpPr>
          <p:cNvPr id="979" name="Google Shape;979;p159"/>
          <p:cNvSpPr/>
          <p:nvPr/>
        </p:nvSpPr>
        <p:spPr>
          <a:xfrm>
            <a:off x="4067175" y="678379"/>
            <a:ext cx="4605300" cy="305700"/>
          </a:xfrm>
          <a:prstGeom prst="rect">
            <a:avLst/>
          </a:prstGeom>
          <a:gradFill>
            <a:gsLst>
              <a:gs pos="0">
                <a:srgbClr val="1B9739"/>
              </a:gs>
              <a:gs pos="98000">
                <a:srgbClr val="18411E"/>
              </a:gs>
              <a:gs pos="100000">
                <a:srgbClr val="18411E"/>
              </a:gs>
            </a:gsLst>
            <a:lin ang="13500032" scaled="0"/>
          </a:gradFill>
          <a:ln>
            <a:noFill/>
          </a:ln>
        </p:spPr>
        <p:txBody>
          <a:bodyPr spcFirstLastPara="1" wrap="square" lIns="68575" tIns="68575" rIns="68575" bIns="68575" anchor="ctr" anchorCtr="0">
            <a:noAutofit/>
          </a:bodyPr>
          <a:lstStyle/>
          <a:p>
            <a:pPr marL="0" marR="0" lvl="0" indent="0" algn="ctr" rtl="0">
              <a:lnSpc>
                <a:spcPct val="95000"/>
              </a:lnSpc>
              <a:spcBef>
                <a:spcPts val="0"/>
              </a:spcBef>
              <a:spcAft>
                <a:spcPts val="0"/>
              </a:spcAft>
              <a:buClr>
                <a:srgbClr val="000000"/>
              </a:buClr>
              <a:buSzPts val="1500"/>
              <a:buFont typeface="Arial"/>
              <a:buNone/>
            </a:pPr>
            <a:r>
              <a:rPr lang="es" sz="1500" b="0" i="0" u="none" strike="noStrike" cap="none">
                <a:solidFill>
                  <a:srgbClr val="FFFFFF"/>
                </a:solidFill>
                <a:latin typeface="Arial"/>
                <a:ea typeface="Arial"/>
                <a:cs typeface="Arial"/>
                <a:sym typeface="Arial"/>
              </a:rPr>
              <a:t>Conectar la agenda de acción con las negociaciones </a:t>
            </a:r>
            <a:endParaRPr sz="1100" b="0" i="0" u="none" strike="noStrike" cap="none">
              <a:solidFill>
                <a:srgbClr val="000000"/>
              </a:solidFill>
              <a:latin typeface="Arial"/>
              <a:ea typeface="Arial"/>
              <a:cs typeface="Arial"/>
              <a:sym typeface="Arial"/>
            </a:endParaRPr>
          </a:p>
        </p:txBody>
      </p:sp>
      <p:sp>
        <p:nvSpPr>
          <p:cNvPr id="980" name="Google Shape;980;p159"/>
          <p:cNvSpPr/>
          <p:nvPr/>
        </p:nvSpPr>
        <p:spPr>
          <a:xfrm>
            <a:off x="4067175" y="2138335"/>
            <a:ext cx="4605300" cy="685800"/>
          </a:xfrm>
          <a:prstGeom prst="rect">
            <a:avLst/>
          </a:prstGeom>
          <a:solidFill>
            <a:srgbClr val="F2F2F2"/>
          </a:solidFill>
          <a:ln>
            <a:noFill/>
          </a:ln>
          <a:effectLst>
            <a:outerShdw blurRad="38100" dist="28575" dir="5400000" algn="t" rotWithShape="0">
              <a:srgbClr val="000000">
                <a:alpha val="20000"/>
              </a:srgbClr>
            </a:outerShdw>
          </a:effectLst>
        </p:spPr>
        <p:txBody>
          <a:bodyPr spcFirstLastPara="1" wrap="square" lIns="68575" tIns="34290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a:solidFill>
                  <a:srgbClr val="000000"/>
                </a:solidFill>
                <a:latin typeface="Arial"/>
                <a:ea typeface="Arial"/>
                <a:cs typeface="Arial"/>
                <a:sym typeface="Arial"/>
              </a:rPr>
              <a:t>Apalancar iniciativas existentes para acelerar la implementación </a:t>
            </a:r>
            <a:endParaRPr sz="1100" b="0" i="0" u="none" strike="noStrike" cap="none">
              <a:solidFill>
                <a:srgbClr val="000000"/>
              </a:solidFill>
              <a:latin typeface="Arial"/>
              <a:ea typeface="Arial"/>
              <a:cs typeface="Arial"/>
              <a:sym typeface="Arial"/>
            </a:endParaRPr>
          </a:p>
        </p:txBody>
      </p:sp>
      <p:sp>
        <p:nvSpPr>
          <p:cNvPr id="981" name="Google Shape;981;p159"/>
          <p:cNvSpPr/>
          <p:nvPr/>
        </p:nvSpPr>
        <p:spPr>
          <a:xfrm>
            <a:off x="4067175" y="2138334"/>
            <a:ext cx="4605300" cy="305700"/>
          </a:xfrm>
          <a:prstGeom prst="rect">
            <a:avLst/>
          </a:prstGeom>
          <a:gradFill>
            <a:gsLst>
              <a:gs pos="0">
                <a:srgbClr val="1B9739"/>
              </a:gs>
              <a:gs pos="98000">
                <a:srgbClr val="18411E"/>
              </a:gs>
              <a:gs pos="100000">
                <a:srgbClr val="18411E"/>
              </a:gs>
            </a:gsLst>
            <a:lin ang="13500032" scaled="0"/>
          </a:gradFill>
          <a:ln>
            <a:noFill/>
          </a:ln>
        </p:spPr>
        <p:txBody>
          <a:bodyPr spcFirstLastPara="1" wrap="square" lIns="68575" tIns="68575" rIns="68575" bIns="68575" anchor="ctr" anchorCtr="0">
            <a:noAutofit/>
          </a:bodyPr>
          <a:lstStyle/>
          <a:p>
            <a:pPr marL="0" marR="0" lvl="0" indent="0" algn="ctr" rtl="0">
              <a:lnSpc>
                <a:spcPct val="95000"/>
              </a:lnSpc>
              <a:spcBef>
                <a:spcPts val="0"/>
              </a:spcBef>
              <a:spcAft>
                <a:spcPts val="0"/>
              </a:spcAft>
              <a:buClr>
                <a:srgbClr val="000000"/>
              </a:buClr>
              <a:buSzPts val="1500"/>
              <a:buFont typeface="Arial"/>
              <a:buNone/>
            </a:pPr>
            <a:r>
              <a:rPr lang="es" sz="1500" b="0" i="0" u="none" strike="noStrike" cap="none">
                <a:solidFill>
                  <a:srgbClr val="FFFFFF"/>
                </a:solidFill>
                <a:latin typeface="Arial"/>
                <a:ea typeface="Arial"/>
                <a:cs typeface="Arial"/>
                <a:sym typeface="Arial"/>
              </a:rPr>
              <a:t>Avanzar desde iniciativas existentes</a:t>
            </a:r>
            <a:endParaRPr sz="1100" b="0" i="0" u="none" strike="noStrike" cap="none">
              <a:solidFill>
                <a:srgbClr val="000000"/>
              </a:solidFill>
              <a:latin typeface="Arial"/>
              <a:ea typeface="Arial"/>
              <a:cs typeface="Arial"/>
              <a:sym typeface="Arial"/>
            </a:endParaRPr>
          </a:p>
        </p:txBody>
      </p:sp>
      <p:sp>
        <p:nvSpPr>
          <p:cNvPr id="982" name="Google Shape;982;p159"/>
          <p:cNvSpPr/>
          <p:nvPr/>
        </p:nvSpPr>
        <p:spPr>
          <a:xfrm>
            <a:off x="4067175" y="3538663"/>
            <a:ext cx="4605300" cy="685800"/>
          </a:xfrm>
          <a:prstGeom prst="rect">
            <a:avLst/>
          </a:prstGeom>
          <a:solidFill>
            <a:srgbClr val="F2F2F2"/>
          </a:solidFill>
          <a:ln>
            <a:noFill/>
          </a:ln>
          <a:effectLst>
            <a:outerShdw blurRad="38100" dist="28575" dir="5400000" algn="t" rotWithShape="0">
              <a:srgbClr val="000000">
                <a:alpha val="20000"/>
              </a:srgbClr>
            </a:outerShdw>
          </a:effectLst>
        </p:spPr>
        <p:txBody>
          <a:bodyPr spcFirstLastPara="1" wrap="square" lIns="68575" tIns="342900" rIns="68575" bIns="342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a:solidFill>
                  <a:srgbClr val="000000"/>
                </a:solidFill>
                <a:latin typeface="Arial"/>
                <a:ea typeface="Arial"/>
                <a:cs typeface="Arial"/>
                <a:sym typeface="Arial"/>
              </a:rPr>
              <a:t>Impulsar la transparencia, el seguimiento y la rendición de cuentas de los compromisos e iniciativas existentes y nuevas</a:t>
            </a:r>
            <a:endParaRPr sz="1100" b="0" i="0" u="none" strike="noStrike" cap="none">
              <a:solidFill>
                <a:srgbClr val="000000"/>
              </a:solidFill>
              <a:latin typeface="Arial"/>
              <a:ea typeface="Arial"/>
              <a:cs typeface="Arial"/>
              <a:sym typeface="Arial"/>
            </a:endParaRPr>
          </a:p>
        </p:txBody>
      </p:sp>
      <p:sp>
        <p:nvSpPr>
          <p:cNvPr id="983" name="Google Shape;983;p159"/>
          <p:cNvSpPr/>
          <p:nvPr/>
        </p:nvSpPr>
        <p:spPr>
          <a:xfrm>
            <a:off x="4067175" y="3538662"/>
            <a:ext cx="4605300" cy="305700"/>
          </a:xfrm>
          <a:prstGeom prst="rect">
            <a:avLst/>
          </a:prstGeom>
          <a:gradFill>
            <a:gsLst>
              <a:gs pos="0">
                <a:srgbClr val="1B9739"/>
              </a:gs>
              <a:gs pos="98000">
                <a:srgbClr val="18411E"/>
              </a:gs>
              <a:gs pos="100000">
                <a:srgbClr val="18411E"/>
              </a:gs>
            </a:gsLst>
            <a:lin ang="13500032" scaled="0"/>
          </a:gradFill>
          <a:ln>
            <a:noFill/>
          </a:ln>
        </p:spPr>
        <p:txBody>
          <a:bodyPr spcFirstLastPara="1" wrap="square" lIns="68575" tIns="68575" rIns="68575" bIns="68575" anchor="ctr" anchorCtr="0">
            <a:noAutofit/>
          </a:bodyPr>
          <a:lstStyle/>
          <a:p>
            <a:pPr marL="0" marR="0" lvl="0" indent="0" algn="ctr" rtl="0">
              <a:lnSpc>
                <a:spcPct val="95000"/>
              </a:lnSpc>
              <a:spcBef>
                <a:spcPts val="0"/>
              </a:spcBef>
              <a:spcAft>
                <a:spcPts val="0"/>
              </a:spcAft>
              <a:buClr>
                <a:srgbClr val="000000"/>
              </a:buClr>
              <a:buSzPts val="1500"/>
              <a:buFont typeface="Arial"/>
              <a:buNone/>
            </a:pPr>
            <a:r>
              <a:rPr lang="es" sz="1500" b="0" i="0" u="none" strike="noStrike" cap="none">
                <a:solidFill>
                  <a:srgbClr val="FFFFFF"/>
                </a:solidFill>
                <a:latin typeface="Arial"/>
                <a:ea typeface="Arial"/>
                <a:cs typeface="Arial"/>
                <a:sym typeface="Arial"/>
              </a:rPr>
              <a:t>Monitorear Proceso</a:t>
            </a:r>
            <a:endParaRPr sz="1100" b="0" i="0" u="none" strike="noStrike" cap="none">
              <a:solidFill>
                <a:srgbClr val="000000"/>
              </a:solidFill>
              <a:latin typeface="Arial"/>
              <a:ea typeface="Arial"/>
              <a:cs typeface="Arial"/>
              <a:sym typeface="Arial"/>
            </a:endParaRPr>
          </a:p>
        </p:txBody>
      </p:sp>
      <p:sp>
        <p:nvSpPr>
          <p:cNvPr id="984" name="Google Shape;984;p159"/>
          <p:cNvSpPr/>
          <p:nvPr/>
        </p:nvSpPr>
        <p:spPr>
          <a:xfrm>
            <a:off x="3253878" y="2118457"/>
            <a:ext cx="685800" cy="685800"/>
          </a:xfrm>
          <a:prstGeom prst="rect">
            <a:avLst/>
          </a:prstGeom>
          <a:solidFill>
            <a:srgbClr val="FFFFFF"/>
          </a:solidFill>
          <a:ln>
            <a:noFill/>
          </a:ln>
          <a:effectLst>
            <a:outerShdw blurRad="38100" dist="28575"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985" name="Google Shape;985;p159"/>
          <p:cNvGrpSpPr/>
          <p:nvPr/>
        </p:nvGrpSpPr>
        <p:grpSpPr>
          <a:xfrm>
            <a:off x="3313748" y="2178007"/>
            <a:ext cx="566260" cy="566791"/>
            <a:chOff x="8229622" y="4891080"/>
            <a:chExt cx="1598700" cy="1600200"/>
          </a:xfrm>
        </p:grpSpPr>
        <p:sp>
          <p:nvSpPr>
            <p:cNvPr id="986" name="Google Shape;986;p159"/>
            <p:cNvSpPr/>
            <p:nvPr/>
          </p:nvSpPr>
          <p:spPr>
            <a:xfrm>
              <a:off x="8229622" y="4891080"/>
              <a:ext cx="1598700" cy="1600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87" name="Google Shape;987;p159"/>
            <p:cNvSpPr/>
            <p:nvPr/>
          </p:nvSpPr>
          <p:spPr>
            <a:xfrm>
              <a:off x="9261500" y="5187947"/>
              <a:ext cx="215901" cy="219074"/>
            </a:xfrm>
            <a:custGeom>
              <a:avLst/>
              <a:gdLst/>
              <a:ahLst/>
              <a:cxnLst/>
              <a:rect l="l" t="t" r="r" b="b"/>
              <a:pathLst>
                <a:path w="311" h="314" extrusionOk="0">
                  <a:moveTo>
                    <a:pt x="255" y="100"/>
                  </a:moveTo>
                  <a:cubicBezTo>
                    <a:pt x="264" y="100"/>
                    <a:pt x="272" y="101"/>
                    <a:pt x="280" y="102"/>
                  </a:cubicBezTo>
                  <a:cubicBezTo>
                    <a:pt x="297" y="85"/>
                    <a:pt x="311" y="28"/>
                    <a:pt x="288" y="40"/>
                  </a:cubicBezTo>
                  <a:cubicBezTo>
                    <a:pt x="271" y="23"/>
                    <a:pt x="246" y="25"/>
                    <a:pt x="220" y="36"/>
                  </a:cubicBezTo>
                  <a:cubicBezTo>
                    <a:pt x="219" y="12"/>
                    <a:pt x="205" y="5"/>
                    <a:pt x="159" y="22"/>
                  </a:cubicBezTo>
                  <a:cubicBezTo>
                    <a:pt x="124" y="0"/>
                    <a:pt x="94" y="9"/>
                    <a:pt x="83" y="40"/>
                  </a:cubicBezTo>
                  <a:cubicBezTo>
                    <a:pt x="50" y="39"/>
                    <a:pt x="46" y="87"/>
                    <a:pt x="53" y="114"/>
                  </a:cubicBezTo>
                  <a:cubicBezTo>
                    <a:pt x="13" y="146"/>
                    <a:pt x="0" y="187"/>
                    <a:pt x="23" y="212"/>
                  </a:cubicBezTo>
                  <a:cubicBezTo>
                    <a:pt x="0" y="271"/>
                    <a:pt x="20" y="314"/>
                    <a:pt x="91" y="270"/>
                  </a:cubicBezTo>
                  <a:cubicBezTo>
                    <a:pt x="92" y="268"/>
                    <a:pt x="93" y="266"/>
                    <a:pt x="94" y="263"/>
                  </a:cubicBezTo>
                  <a:cubicBezTo>
                    <a:pt x="84" y="272"/>
                    <a:pt x="85" y="258"/>
                    <a:pt x="97" y="220"/>
                  </a:cubicBezTo>
                  <a:cubicBezTo>
                    <a:pt x="97" y="220"/>
                    <a:pt x="97" y="219"/>
                    <a:pt x="96" y="219"/>
                  </a:cubicBezTo>
                  <a:cubicBezTo>
                    <a:pt x="88" y="227"/>
                    <a:pt x="88" y="227"/>
                    <a:pt x="96" y="219"/>
                  </a:cubicBezTo>
                  <a:cubicBezTo>
                    <a:pt x="96" y="219"/>
                    <a:pt x="96" y="219"/>
                    <a:pt x="96" y="219"/>
                  </a:cubicBezTo>
                  <a:cubicBezTo>
                    <a:pt x="88" y="227"/>
                    <a:pt x="88" y="227"/>
                    <a:pt x="96" y="219"/>
                  </a:cubicBezTo>
                  <a:cubicBezTo>
                    <a:pt x="91" y="212"/>
                    <a:pt x="86" y="204"/>
                    <a:pt x="84" y="195"/>
                  </a:cubicBezTo>
                  <a:cubicBezTo>
                    <a:pt x="78" y="170"/>
                    <a:pt x="89" y="146"/>
                    <a:pt x="108" y="141"/>
                  </a:cubicBezTo>
                  <a:cubicBezTo>
                    <a:pt x="111" y="141"/>
                    <a:pt x="113" y="140"/>
                    <a:pt x="115" y="140"/>
                  </a:cubicBezTo>
                  <a:cubicBezTo>
                    <a:pt x="131" y="140"/>
                    <a:pt x="147" y="154"/>
                    <a:pt x="153" y="173"/>
                  </a:cubicBezTo>
                  <a:cubicBezTo>
                    <a:pt x="164" y="131"/>
                    <a:pt x="205" y="100"/>
                    <a:pt x="255" y="100"/>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88" name="Google Shape;988;p159"/>
            <p:cNvSpPr/>
            <p:nvPr/>
          </p:nvSpPr>
          <p:spPr>
            <a:xfrm>
              <a:off x="8469335" y="5719756"/>
              <a:ext cx="395288" cy="466725"/>
            </a:xfrm>
            <a:custGeom>
              <a:avLst/>
              <a:gdLst/>
              <a:ahLst/>
              <a:cxnLst/>
              <a:rect l="l" t="t" r="r" b="b"/>
              <a:pathLst>
                <a:path w="570" h="674" extrusionOk="0">
                  <a:moveTo>
                    <a:pt x="440" y="197"/>
                  </a:moveTo>
                  <a:cubicBezTo>
                    <a:pt x="439" y="194"/>
                    <a:pt x="437" y="191"/>
                    <a:pt x="435" y="188"/>
                  </a:cubicBezTo>
                  <a:cubicBezTo>
                    <a:pt x="250" y="0"/>
                    <a:pt x="250" y="0"/>
                    <a:pt x="250" y="0"/>
                  </a:cubicBezTo>
                  <a:cubicBezTo>
                    <a:pt x="237" y="5"/>
                    <a:pt x="222" y="11"/>
                    <a:pt x="205" y="17"/>
                  </a:cubicBezTo>
                  <a:cubicBezTo>
                    <a:pt x="400" y="216"/>
                    <a:pt x="400" y="216"/>
                    <a:pt x="400" y="216"/>
                  </a:cubicBezTo>
                  <a:cubicBezTo>
                    <a:pt x="520" y="572"/>
                    <a:pt x="520" y="572"/>
                    <a:pt x="520" y="572"/>
                  </a:cubicBezTo>
                  <a:cubicBezTo>
                    <a:pt x="524" y="584"/>
                    <a:pt x="523" y="597"/>
                    <a:pt x="517" y="608"/>
                  </a:cubicBezTo>
                  <a:cubicBezTo>
                    <a:pt x="515" y="613"/>
                    <a:pt x="511" y="618"/>
                    <a:pt x="506" y="622"/>
                  </a:cubicBezTo>
                  <a:cubicBezTo>
                    <a:pt x="332" y="274"/>
                    <a:pt x="332" y="274"/>
                    <a:pt x="332" y="274"/>
                  </a:cubicBezTo>
                  <a:cubicBezTo>
                    <a:pt x="330" y="270"/>
                    <a:pt x="327" y="267"/>
                    <a:pt x="323" y="264"/>
                  </a:cubicBezTo>
                  <a:cubicBezTo>
                    <a:pt x="315" y="260"/>
                    <a:pt x="119" y="150"/>
                    <a:pt x="74" y="131"/>
                  </a:cubicBezTo>
                  <a:cubicBezTo>
                    <a:pt x="45" y="118"/>
                    <a:pt x="46" y="74"/>
                    <a:pt x="46" y="74"/>
                  </a:cubicBezTo>
                  <a:cubicBezTo>
                    <a:pt x="46" y="73"/>
                    <a:pt x="45" y="71"/>
                    <a:pt x="45" y="69"/>
                  </a:cubicBezTo>
                  <a:cubicBezTo>
                    <a:pt x="43" y="58"/>
                    <a:pt x="43" y="58"/>
                    <a:pt x="43" y="58"/>
                  </a:cubicBezTo>
                  <a:cubicBezTo>
                    <a:pt x="29" y="61"/>
                    <a:pt x="14" y="63"/>
                    <a:pt x="0" y="65"/>
                  </a:cubicBezTo>
                  <a:cubicBezTo>
                    <a:pt x="2" y="76"/>
                    <a:pt x="2" y="76"/>
                    <a:pt x="2" y="76"/>
                  </a:cubicBezTo>
                  <a:cubicBezTo>
                    <a:pt x="2" y="89"/>
                    <a:pt x="6" y="149"/>
                    <a:pt x="57" y="171"/>
                  </a:cubicBezTo>
                  <a:cubicBezTo>
                    <a:pt x="95" y="187"/>
                    <a:pt x="262" y="281"/>
                    <a:pt x="296" y="299"/>
                  </a:cubicBezTo>
                  <a:cubicBezTo>
                    <a:pt x="477" y="662"/>
                    <a:pt x="477" y="662"/>
                    <a:pt x="477" y="662"/>
                  </a:cubicBezTo>
                  <a:cubicBezTo>
                    <a:pt x="480" y="669"/>
                    <a:pt x="488" y="674"/>
                    <a:pt x="496" y="674"/>
                  </a:cubicBezTo>
                  <a:cubicBezTo>
                    <a:pt x="498" y="674"/>
                    <a:pt x="501" y="673"/>
                    <a:pt x="503" y="673"/>
                  </a:cubicBezTo>
                  <a:cubicBezTo>
                    <a:pt x="526" y="666"/>
                    <a:pt x="545" y="650"/>
                    <a:pt x="557" y="628"/>
                  </a:cubicBezTo>
                  <a:cubicBezTo>
                    <a:pt x="568" y="606"/>
                    <a:pt x="570" y="581"/>
                    <a:pt x="562" y="558"/>
                  </a:cubicBezTo>
                  <a:lnTo>
                    <a:pt x="440" y="197"/>
                  </a:ln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89" name="Google Shape;989;p159"/>
            <p:cNvSpPr/>
            <p:nvPr/>
          </p:nvSpPr>
          <p:spPr>
            <a:xfrm>
              <a:off x="8407423" y="5446707"/>
              <a:ext cx="371476" cy="211137"/>
            </a:xfrm>
            <a:custGeom>
              <a:avLst/>
              <a:gdLst/>
              <a:ahLst/>
              <a:cxnLst/>
              <a:rect l="l" t="t" r="r" b="b"/>
              <a:pathLst>
                <a:path w="536" h="303" extrusionOk="0">
                  <a:moveTo>
                    <a:pt x="31" y="94"/>
                  </a:moveTo>
                  <a:cubicBezTo>
                    <a:pt x="168" y="202"/>
                    <a:pt x="168" y="202"/>
                    <a:pt x="168" y="202"/>
                  </a:cubicBezTo>
                  <a:cubicBezTo>
                    <a:pt x="507" y="303"/>
                    <a:pt x="507" y="303"/>
                    <a:pt x="507" y="303"/>
                  </a:cubicBezTo>
                  <a:cubicBezTo>
                    <a:pt x="527" y="271"/>
                    <a:pt x="527" y="271"/>
                    <a:pt x="527" y="271"/>
                  </a:cubicBezTo>
                  <a:cubicBezTo>
                    <a:pt x="536" y="257"/>
                    <a:pt x="530" y="239"/>
                    <a:pt x="515" y="233"/>
                  </a:cubicBezTo>
                  <a:cubicBezTo>
                    <a:pt x="217" y="133"/>
                    <a:pt x="217" y="133"/>
                    <a:pt x="217" y="133"/>
                  </a:cubicBezTo>
                  <a:cubicBezTo>
                    <a:pt x="100" y="16"/>
                    <a:pt x="100" y="16"/>
                    <a:pt x="100" y="16"/>
                  </a:cubicBezTo>
                  <a:cubicBezTo>
                    <a:pt x="90" y="6"/>
                    <a:pt x="77" y="0"/>
                    <a:pt x="63" y="0"/>
                  </a:cubicBezTo>
                  <a:cubicBezTo>
                    <a:pt x="55" y="0"/>
                    <a:pt x="47" y="2"/>
                    <a:pt x="40" y="6"/>
                  </a:cubicBezTo>
                  <a:cubicBezTo>
                    <a:pt x="5" y="23"/>
                    <a:pt x="0" y="70"/>
                    <a:pt x="31" y="94"/>
                  </a:cubicBezTo>
                  <a:close/>
                </a:path>
              </a:pathLst>
            </a:custGeom>
            <a:solidFill>
              <a:srgbClr val="18411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0" name="Google Shape;990;p159"/>
            <p:cNvSpPr/>
            <p:nvPr/>
          </p:nvSpPr>
          <p:spPr>
            <a:xfrm>
              <a:off x="8493146" y="5441944"/>
              <a:ext cx="101599" cy="87313"/>
            </a:xfrm>
            <a:custGeom>
              <a:avLst/>
              <a:gdLst/>
              <a:ahLst/>
              <a:cxnLst/>
              <a:rect l="l" t="t" r="r" b="b"/>
              <a:pathLst>
                <a:path w="148" h="124" extrusionOk="0">
                  <a:moveTo>
                    <a:pt x="0" y="0"/>
                  </a:moveTo>
                  <a:cubicBezTo>
                    <a:pt x="111" y="111"/>
                    <a:pt x="111" y="111"/>
                    <a:pt x="111" y="111"/>
                  </a:cubicBezTo>
                  <a:cubicBezTo>
                    <a:pt x="148" y="124"/>
                    <a:pt x="148" y="124"/>
                    <a:pt x="148" y="124"/>
                  </a:cubicBezTo>
                  <a:cubicBezTo>
                    <a:pt x="148" y="123"/>
                    <a:pt x="148" y="123"/>
                    <a:pt x="148" y="123"/>
                  </a:cubicBezTo>
                  <a:cubicBezTo>
                    <a:pt x="127" y="55"/>
                    <a:pt x="68" y="7"/>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1" name="Google Shape;991;p159"/>
            <p:cNvSpPr/>
            <p:nvPr/>
          </p:nvSpPr>
          <p:spPr>
            <a:xfrm>
              <a:off x="8420122" y="5534020"/>
              <a:ext cx="222251" cy="200025"/>
            </a:xfrm>
            <a:custGeom>
              <a:avLst/>
              <a:gdLst/>
              <a:ahLst/>
              <a:cxnLst/>
              <a:rect l="l" t="t" r="r" b="b"/>
              <a:pathLst>
                <a:path w="320" h="289" extrusionOk="0">
                  <a:moveTo>
                    <a:pt x="301" y="156"/>
                  </a:moveTo>
                  <a:cubicBezTo>
                    <a:pt x="140" y="108"/>
                    <a:pt x="140" y="108"/>
                    <a:pt x="140" y="108"/>
                  </a:cubicBezTo>
                  <a:cubicBezTo>
                    <a:pt x="134" y="106"/>
                    <a:pt x="134" y="106"/>
                    <a:pt x="134" y="106"/>
                  </a:cubicBezTo>
                  <a:cubicBezTo>
                    <a:pt x="129" y="102"/>
                    <a:pt x="129" y="102"/>
                    <a:pt x="129" y="102"/>
                  </a:cubicBezTo>
                  <a:cubicBezTo>
                    <a:pt x="0" y="0"/>
                    <a:pt x="0" y="0"/>
                    <a:pt x="0" y="0"/>
                  </a:cubicBezTo>
                  <a:cubicBezTo>
                    <a:pt x="54" y="289"/>
                    <a:pt x="54" y="289"/>
                    <a:pt x="54" y="289"/>
                  </a:cubicBezTo>
                  <a:cubicBezTo>
                    <a:pt x="171" y="276"/>
                    <a:pt x="278" y="239"/>
                    <a:pt x="320" y="219"/>
                  </a:cubicBezTo>
                  <a:lnTo>
                    <a:pt x="301" y="156"/>
                  </a:lnTo>
                  <a:close/>
                </a:path>
              </a:pathLst>
            </a:custGeom>
            <a:solidFill>
              <a:srgbClr val="18411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2" name="Google Shape;992;p159"/>
            <p:cNvSpPr/>
            <p:nvPr/>
          </p:nvSpPr>
          <p:spPr>
            <a:xfrm>
              <a:off x="8480447" y="5297482"/>
              <a:ext cx="92076" cy="107949"/>
            </a:xfrm>
            <a:custGeom>
              <a:avLst/>
              <a:gdLst/>
              <a:ahLst/>
              <a:cxnLst/>
              <a:rect l="l" t="t" r="r" b="b"/>
              <a:pathLst>
                <a:path w="132" h="156" extrusionOk="0">
                  <a:moveTo>
                    <a:pt x="79" y="123"/>
                  </a:moveTo>
                  <a:cubicBezTo>
                    <a:pt x="70" y="124"/>
                    <a:pt x="49" y="125"/>
                    <a:pt x="19" y="122"/>
                  </a:cubicBezTo>
                  <a:cubicBezTo>
                    <a:pt x="10" y="121"/>
                    <a:pt x="2" y="127"/>
                    <a:pt x="1" y="136"/>
                  </a:cubicBezTo>
                  <a:cubicBezTo>
                    <a:pt x="0" y="145"/>
                    <a:pt x="7" y="152"/>
                    <a:pt x="15" y="154"/>
                  </a:cubicBezTo>
                  <a:cubicBezTo>
                    <a:pt x="32" y="155"/>
                    <a:pt x="46" y="156"/>
                    <a:pt x="59" y="156"/>
                  </a:cubicBezTo>
                  <a:cubicBezTo>
                    <a:pt x="77" y="156"/>
                    <a:pt x="90" y="154"/>
                    <a:pt x="96" y="153"/>
                  </a:cubicBezTo>
                  <a:cubicBezTo>
                    <a:pt x="104" y="150"/>
                    <a:pt x="107" y="142"/>
                    <a:pt x="108" y="137"/>
                  </a:cubicBezTo>
                  <a:cubicBezTo>
                    <a:pt x="117" y="115"/>
                    <a:pt x="132" y="43"/>
                    <a:pt x="110" y="0"/>
                  </a:cubicBezTo>
                  <a:cubicBezTo>
                    <a:pt x="105" y="15"/>
                    <a:pt x="98" y="29"/>
                    <a:pt x="88" y="41"/>
                  </a:cubicBezTo>
                  <a:cubicBezTo>
                    <a:pt x="92" y="71"/>
                    <a:pt x="84" y="109"/>
                    <a:pt x="79" y="123"/>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3" name="Google Shape;993;p159"/>
            <p:cNvSpPr/>
            <p:nvPr/>
          </p:nvSpPr>
          <p:spPr>
            <a:xfrm>
              <a:off x="8367735" y="5251445"/>
              <a:ext cx="60326" cy="131763"/>
            </a:xfrm>
            <a:custGeom>
              <a:avLst/>
              <a:gdLst/>
              <a:ahLst/>
              <a:cxnLst/>
              <a:rect l="l" t="t" r="r" b="b"/>
              <a:pathLst>
                <a:path w="89" h="189" extrusionOk="0">
                  <a:moveTo>
                    <a:pt x="85" y="187"/>
                  </a:moveTo>
                  <a:cubicBezTo>
                    <a:pt x="85" y="187"/>
                    <a:pt x="85" y="187"/>
                    <a:pt x="89" y="132"/>
                  </a:cubicBezTo>
                  <a:cubicBezTo>
                    <a:pt x="89" y="132"/>
                    <a:pt x="89" y="132"/>
                    <a:pt x="89" y="131"/>
                  </a:cubicBezTo>
                  <a:cubicBezTo>
                    <a:pt x="89" y="130"/>
                    <a:pt x="87" y="124"/>
                    <a:pt x="84" y="117"/>
                  </a:cubicBezTo>
                  <a:cubicBezTo>
                    <a:pt x="62" y="96"/>
                    <a:pt x="49" y="66"/>
                    <a:pt x="49" y="33"/>
                  </a:cubicBezTo>
                  <a:cubicBezTo>
                    <a:pt x="49" y="22"/>
                    <a:pt x="50" y="11"/>
                    <a:pt x="53" y="0"/>
                  </a:cubicBezTo>
                  <a:cubicBezTo>
                    <a:pt x="49" y="7"/>
                    <a:pt x="45" y="13"/>
                    <a:pt x="41" y="19"/>
                  </a:cubicBezTo>
                  <a:cubicBezTo>
                    <a:pt x="0" y="93"/>
                    <a:pt x="71" y="174"/>
                    <a:pt x="83" y="188"/>
                  </a:cubicBezTo>
                  <a:cubicBezTo>
                    <a:pt x="84" y="189"/>
                    <a:pt x="85" y="188"/>
                    <a:pt x="85" y="187"/>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4" name="Google Shape;994;p159"/>
            <p:cNvSpPr/>
            <p:nvPr/>
          </p:nvSpPr>
          <p:spPr>
            <a:xfrm>
              <a:off x="9366276" y="5719756"/>
              <a:ext cx="395288" cy="466725"/>
            </a:xfrm>
            <a:custGeom>
              <a:avLst/>
              <a:gdLst/>
              <a:ahLst/>
              <a:cxnLst/>
              <a:rect l="l" t="t" r="r" b="b"/>
              <a:pathLst>
                <a:path w="570" h="674" extrusionOk="0">
                  <a:moveTo>
                    <a:pt x="440" y="197"/>
                  </a:moveTo>
                  <a:cubicBezTo>
                    <a:pt x="439" y="194"/>
                    <a:pt x="437" y="191"/>
                    <a:pt x="435" y="188"/>
                  </a:cubicBezTo>
                  <a:cubicBezTo>
                    <a:pt x="250" y="0"/>
                    <a:pt x="250" y="0"/>
                    <a:pt x="250" y="0"/>
                  </a:cubicBezTo>
                  <a:cubicBezTo>
                    <a:pt x="237" y="5"/>
                    <a:pt x="222" y="11"/>
                    <a:pt x="205" y="17"/>
                  </a:cubicBezTo>
                  <a:cubicBezTo>
                    <a:pt x="400" y="216"/>
                    <a:pt x="400" y="216"/>
                    <a:pt x="400" y="216"/>
                  </a:cubicBezTo>
                  <a:cubicBezTo>
                    <a:pt x="520" y="572"/>
                    <a:pt x="520" y="572"/>
                    <a:pt x="520" y="572"/>
                  </a:cubicBezTo>
                  <a:cubicBezTo>
                    <a:pt x="524" y="584"/>
                    <a:pt x="523" y="597"/>
                    <a:pt x="517" y="608"/>
                  </a:cubicBezTo>
                  <a:cubicBezTo>
                    <a:pt x="515" y="613"/>
                    <a:pt x="511" y="618"/>
                    <a:pt x="506" y="622"/>
                  </a:cubicBezTo>
                  <a:cubicBezTo>
                    <a:pt x="332" y="274"/>
                    <a:pt x="332" y="274"/>
                    <a:pt x="332" y="274"/>
                  </a:cubicBezTo>
                  <a:cubicBezTo>
                    <a:pt x="330" y="270"/>
                    <a:pt x="327" y="267"/>
                    <a:pt x="323" y="264"/>
                  </a:cubicBezTo>
                  <a:cubicBezTo>
                    <a:pt x="315" y="260"/>
                    <a:pt x="119" y="150"/>
                    <a:pt x="75" y="131"/>
                  </a:cubicBezTo>
                  <a:cubicBezTo>
                    <a:pt x="45" y="118"/>
                    <a:pt x="46" y="74"/>
                    <a:pt x="46" y="74"/>
                  </a:cubicBezTo>
                  <a:cubicBezTo>
                    <a:pt x="46" y="73"/>
                    <a:pt x="45" y="71"/>
                    <a:pt x="45" y="69"/>
                  </a:cubicBezTo>
                  <a:cubicBezTo>
                    <a:pt x="43" y="58"/>
                    <a:pt x="43" y="58"/>
                    <a:pt x="43" y="58"/>
                  </a:cubicBezTo>
                  <a:cubicBezTo>
                    <a:pt x="29" y="61"/>
                    <a:pt x="14" y="63"/>
                    <a:pt x="0" y="65"/>
                  </a:cubicBezTo>
                  <a:cubicBezTo>
                    <a:pt x="2" y="76"/>
                    <a:pt x="2" y="76"/>
                    <a:pt x="2" y="76"/>
                  </a:cubicBezTo>
                  <a:cubicBezTo>
                    <a:pt x="2" y="89"/>
                    <a:pt x="6" y="149"/>
                    <a:pt x="57" y="171"/>
                  </a:cubicBezTo>
                  <a:cubicBezTo>
                    <a:pt x="95" y="187"/>
                    <a:pt x="262" y="281"/>
                    <a:pt x="296" y="299"/>
                  </a:cubicBezTo>
                  <a:cubicBezTo>
                    <a:pt x="477" y="662"/>
                    <a:pt x="477" y="662"/>
                    <a:pt x="477" y="662"/>
                  </a:cubicBezTo>
                  <a:cubicBezTo>
                    <a:pt x="480" y="669"/>
                    <a:pt x="488" y="674"/>
                    <a:pt x="496" y="674"/>
                  </a:cubicBezTo>
                  <a:cubicBezTo>
                    <a:pt x="498" y="674"/>
                    <a:pt x="501" y="673"/>
                    <a:pt x="503" y="673"/>
                  </a:cubicBezTo>
                  <a:cubicBezTo>
                    <a:pt x="526" y="666"/>
                    <a:pt x="545" y="650"/>
                    <a:pt x="557" y="628"/>
                  </a:cubicBezTo>
                  <a:cubicBezTo>
                    <a:pt x="568" y="606"/>
                    <a:pt x="570" y="581"/>
                    <a:pt x="562" y="558"/>
                  </a:cubicBezTo>
                  <a:lnTo>
                    <a:pt x="440" y="197"/>
                  </a:ln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5" name="Google Shape;995;p159"/>
            <p:cNvSpPr/>
            <p:nvPr/>
          </p:nvSpPr>
          <p:spPr>
            <a:xfrm>
              <a:off x="9304364" y="5446707"/>
              <a:ext cx="371476" cy="211137"/>
            </a:xfrm>
            <a:custGeom>
              <a:avLst/>
              <a:gdLst/>
              <a:ahLst/>
              <a:cxnLst/>
              <a:rect l="l" t="t" r="r" b="b"/>
              <a:pathLst>
                <a:path w="536" h="303" extrusionOk="0">
                  <a:moveTo>
                    <a:pt x="31" y="94"/>
                  </a:moveTo>
                  <a:cubicBezTo>
                    <a:pt x="168" y="202"/>
                    <a:pt x="168" y="202"/>
                    <a:pt x="168" y="202"/>
                  </a:cubicBezTo>
                  <a:cubicBezTo>
                    <a:pt x="507" y="303"/>
                    <a:pt x="507" y="303"/>
                    <a:pt x="507" y="303"/>
                  </a:cubicBezTo>
                  <a:cubicBezTo>
                    <a:pt x="527" y="271"/>
                    <a:pt x="527" y="271"/>
                    <a:pt x="527" y="271"/>
                  </a:cubicBezTo>
                  <a:cubicBezTo>
                    <a:pt x="536" y="257"/>
                    <a:pt x="530" y="239"/>
                    <a:pt x="515" y="233"/>
                  </a:cubicBezTo>
                  <a:cubicBezTo>
                    <a:pt x="217" y="133"/>
                    <a:pt x="217" y="133"/>
                    <a:pt x="217" y="133"/>
                  </a:cubicBezTo>
                  <a:cubicBezTo>
                    <a:pt x="100" y="16"/>
                    <a:pt x="100" y="16"/>
                    <a:pt x="100" y="16"/>
                  </a:cubicBezTo>
                  <a:cubicBezTo>
                    <a:pt x="90" y="6"/>
                    <a:pt x="77" y="0"/>
                    <a:pt x="63" y="0"/>
                  </a:cubicBezTo>
                  <a:cubicBezTo>
                    <a:pt x="55" y="0"/>
                    <a:pt x="47" y="2"/>
                    <a:pt x="40" y="6"/>
                  </a:cubicBezTo>
                  <a:cubicBezTo>
                    <a:pt x="5" y="23"/>
                    <a:pt x="0" y="70"/>
                    <a:pt x="31" y="94"/>
                  </a:cubicBezTo>
                  <a:close/>
                </a:path>
              </a:pathLst>
            </a:custGeom>
            <a:solidFill>
              <a:srgbClr val="18411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6" name="Google Shape;996;p159"/>
            <p:cNvSpPr/>
            <p:nvPr/>
          </p:nvSpPr>
          <p:spPr>
            <a:xfrm>
              <a:off x="9388501" y="5441944"/>
              <a:ext cx="103189" cy="87313"/>
            </a:xfrm>
            <a:custGeom>
              <a:avLst/>
              <a:gdLst/>
              <a:ahLst/>
              <a:cxnLst/>
              <a:rect l="l" t="t" r="r" b="b"/>
              <a:pathLst>
                <a:path w="148" h="124" extrusionOk="0">
                  <a:moveTo>
                    <a:pt x="111" y="111"/>
                  </a:moveTo>
                  <a:cubicBezTo>
                    <a:pt x="148" y="124"/>
                    <a:pt x="148" y="124"/>
                    <a:pt x="148" y="124"/>
                  </a:cubicBezTo>
                  <a:cubicBezTo>
                    <a:pt x="148" y="123"/>
                    <a:pt x="148" y="123"/>
                    <a:pt x="148" y="123"/>
                  </a:cubicBezTo>
                  <a:cubicBezTo>
                    <a:pt x="127" y="55"/>
                    <a:pt x="68" y="7"/>
                    <a:pt x="0" y="0"/>
                  </a:cubicBezTo>
                  <a:lnTo>
                    <a:pt x="111" y="11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7" name="Google Shape;997;p159"/>
            <p:cNvSpPr/>
            <p:nvPr/>
          </p:nvSpPr>
          <p:spPr>
            <a:xfrm>
              <a:off x="9317063" y="5534020"/>
              <a:ext cx="222251" cy="200025"/>
            </a:xfrm>
            <a:custGeom>
              <a:avLst/>
              <a:gdLst/>
              <a:ahLst/>
              <a:cxnLst/>
              <a:rect l="l" t="t" r="r" b="b"/>
              <a:pathLst>
                <a:path w="320" h="289" extrusionOk="0">
                  <a:moveTo>
                    <a:pt x="301" y="156"/>
                  </a:moveTo>
                  <a:cubicBezTo>
                    <a:pt x="140" y="108"/>
                    <a:pt x="140" y="108"/>
                    <a:pt x="140" y="108"/>
                  </a:cubicBezTo>
                  <a:cubicBezTo>
                    <a:pt x="134" y="106"/>
                    <a:pt x="134" y="106"/>
                    <a:pt x="134" y="106"/>
                  </a:cubicBezTo>
                  <a:cubicBezTo>
                    <a:pt x="129" y="102"/>
                    <a:pt x="129" y="102"/>
                    <a:pt x="129" y="102"/>
                  </a:cubicBezTo>
                  <a:cubicBezTo>
                    <a:pt x="0" y="0"/>
                    <a:pt x="0" y="0"/>
                    <a:pt x="0" y="0"/>
                  </a:cubicBezTo>
                  <a:cubicBezTo>
                    <a:pt x="54" y="289"/>
                    <a:pt x="54" y="289"/>
                    <a:pt x="54" y="289"/>
                  </a:cubicBezTo>
                  <a:cubicBezTo>
                    <a:pt x="171" y="276"/>
                    <a:pt x="278" y="239"/>
                    <a:pt x="320" y="219"/>
                  </a:cubicBezTo>
                  <a:lnTo>
                    <a:pt x="301" y="156"/>
                  </a:lnTo>
                  <a:close/>
                </a:path>
              </a:pathLst>
            </a:custGeom>
            <a:solidFill>
              <a:srgbClr val="18411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8" name="Google Shape;998;p159"/>
            <p:cNvSpPr/>
            <p:nvPr/>
          </p:nvSpPr>
          <p:spPr>
            <a:xfrm>
              <a:off x="9377388" y="5287956"/>
              <a:ext cx="92076" cy="117474"/>
            </a:xfrm>
            <a:custGeom>
              <a:avLst/>
              <a:gdLst/>
              <a:ahLst/>
              <a:cxnLst/>
              <a:rect l="l" t="t" r="r" b="b"/>
              <a:pathLst>
                <a:path w="132" h="169" extrusionOk="0">
                  <a:moveTo>
                    <a:pt x="15" y="167"/>
                  </a:moveTo>
                  <a:cubicBezTo>
                    <a:pt x="32" y="168"/>
                    <a:pt x="46" y="169"/>
                    <a:pt x="59" y="169"/>
                  </a:cubicBezTo>
                  <a:cubicBezTo>
                    <a:pt x="77" y="169"/>
                    <a:pt x="90" y="167"/>
                    <a:pt x="96" y="166"/>
                  </a:cubicBezTo>
                  <a:cubicBezTo>
                    <a:pt x="104" y="163"/>
                    <a:pt x="107" y="155"/>
                    <a:pt x="108" y="150"/>
                  </a:cubicBezTo>
                  <a:cubicBezTo>
                    <a:pt x="117" y="128"/>
                    <a:pt x="132" y="53"/>
                    <a:pt x="108" y="10"/>
                  </a:cubicBezTo>
                  <a:cubicBezTo>
                    <a:pt x="104" y="2"/>
                    <a:pt x="94" y="0"/>
                    <a:pt x="86" y="4"/>
                  </a:cubicBezTo>
                  <a:cubicBezTo>
                    <a:pt x="79" y="8"/>
                    <a:pt x="76" y="18"/>
                    <a:pt x="80" y="26"/>
                  </a:cubicBezTo>
                  <a:cubicBezTo>
                    <a:pt x="97" y="56"/>
                    <a:pt x="86" y="117"/>
                    <a:pt x="79" y="136"/>
                  </a:cubicBezTo>
                  <a:cubicBezTo>
                    <a:pt x="70" y="137"/>
                    <a:pt x="49" y="138"/>
                    <a:pt x="19" y="135"/>
                  </a:cubicBezTo>
                  <a:cubicBezTo>
                    <a:pt x="10" y="134"/>
                    <a:pt x="2" y="140"/>
                    <a:pt x="1" y="149"/>
                  </a:cubicBezTo>
                  <a:cubicBezTo>
                    <a:pt x="0" y="158"/>
                    <a:pt x="7" y="165"/>
                    <a:pt x="15" y="167"/>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99" name="Google Shape;999;p159"/>
            <p:cNvSpPr/>
            <p:nvPr/>
          </p:nvSpPr>
          <p:spPr>
            <a:xfrm>
              <a:off x="8918599" y="5719756"/>
              <a:ext cx="395288" cy="466725"/>
            </a:xfrm>
            <a:custGeom>
              <a:avLst/>
              <a:gdLst/>
              <a:ahLst/>
              <a:cxnLst/>
              <a:rect l="l" t="t" r="r" b="b"/>
              <a:pathLst>
                <a:path w="570" h="674" extrusionOk="0">
                  <a:moveTo>
                    <a:pt x="440" y="197"/>
                  </a:moveTo>
                  <a:cubicBezTo>
                    <a:pt x="439" y="194"/>
                    <a:pt x="437" y="191"/>
                    <a:pt x="435" y="188"/>
                  </a:cubicBezTo>
                  <a:cubicBezTo>
                    <a:pt x="250" y="0"/>
                    <a:pt x="250" y="0"/>
                    <a:pt x="250" y="0"/>
                  </a:cubicBezTo>
                  <a:cubicBezTo>
                    <a:pt x="237" y="5"/>
                    <a:pt x="222" y="11"/>
                    <a:pt x="205" y="17"/>
                  </a:cubicBezTo>
                  <a:cubicBezTo>
                    <a:pt x="400" y="216"/>
                    <a:pt x="400" y="216"/>
                    <a:pt x="400" y="216"/>
                  </a:cubicBezTo>
                  <a:cubicBezTo>
                    <a:pt x="520" y="572"/>
                    <a:pt x="520" y="572"/>
                    <a:pt x="520" y="572"/>
                  </a:cubicBezTo>
                  <a:cubicBezTo>
                    <a:pt x="524" y="584"/>
                    <a:pt x="523" y="597"/>
                    <a:pt x="517" y="608"/>
                  </a:cubicBezTo>
                  <a:cubicBezTo>
                    <a:pt x="515" y="613"/>
                    <a:pt x="511" y="618"/>
                    <a:pt x="506" y="622"/>
                  </a:cubicBezTo>
                  <a:cubicBezTo>
                    <a:pt x="332" y="274"/>
                    <a:pt x="332" y="274"/>
                    <a:pt x="332" y="274"/>
                  </a:cubicBezTo>
                  <a:cubicBezTo>
                    <a:pt x="330" y="270"/>
                    <a:pt x="327" y="267"/>
                    <a:pt x="323" y="264"/>
                  </a:cubicBezTo>
                  <a:cubicBezTo>
                    <a:pt x="315" y="260"/>
                    <a:pt x="119" y="150"/>
                    <a:pt x="75" y="131"/>
                  </a:cubicBezTo>
                  <a:cubicBezTo>
                    <a:pt x="45" y="118"/>
                    <a:pt x="46" y="74"/>
                    <a:pt x="46" y="74"/>
                  </a:cubicBezTo>
                  <a:cubicBezTo>
                    <a:pt x="46" y="73"/>
                    <a:pt x="45" y="71"/>
                    <a:pt x="45" y="69"/>
                  </a:cubicBezTo>
                  <a:cubicBezTo>
                    <a:pt x="43" y="58"/>
                    <a:pt x="43" y="58"/>
                    <a:pt x="43" y="58"/>
                  </a:cubicBezTo>
                  <a:cubicBezTo>
                    <a:pt x="29" y="61"/>
                    <a:pt x="14" y="63"/>
                    <a:pt x="0" y="65"/>
                  </a:cubicBezTo>
                  <a:cubicBezTo>
                    <a:pt x="2" y="76"/>
                    <a:pt x="2" y="76"/>
                    <a:pt x="2" y="76"/>
                  </a:cubicBezTo>
                  <a:cubicBezTo>
                    <a:pt x="2" y="89"/>
                    <a:pt x="6" y="149"/>
                    <a:pt x="57" y="171"/>
                  </a:cubicBezTo>
                  <a:cubicBezTo>
                    <a:pt x="95" y="187"/>
                    <a:pt x="262" y="281"/>
                    <a:pt x="296" y="299"/>
                  </a:cubicBezTo>
                  <a:cubicBezTo>
                    <a:pt x="477" y="662"/>
                    <a:pt x="477" y="662"/>
                    <a:pt x="477" y="662"/>
                  </a:cubicBezTo>
                  <a:cubicBezTo>
                    <a:pt x="480" y="669"/>
                    <a:pt x="488" y="674"/>
                    <a:pt x="496" y="674"/>
                  </a:cubicBezTo>
                  <a:cubicBezTo>
                    <a:pt x="498" y="674"/>
                    <a:pt x="501" y="673"/>
                    <a:pt x="503" y="673"/>
                  </a:cubicBezTo>
                  <a:cubicBezTo>
                    <a:pt x="526" y="666"/>
                    <a:pt x="545" y="650"/>
                    <a:pt x="557" y="628"/>
                  </a:cubicBezTo>
                  <a:cubicBezTo>
                    <a:pt x="568" y="606"/>
                    <a:pt x="570" y="581"/>
                    <a:pt x="562" y="558"/>
                  </a:cubicBezTo>
                  <a:lnTo>
                    <a:pt x="440" y="197"/>
                  </a:ln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0" name="Google Shape;1000;p159"/>
            <p:cNvSpPr/>
            <p:nvPr/>
          </p:nvSpPr>
          <p:spPr>
            <a:xfrm>
              <a:off x="8855100" y="5446707"/>
              <a:ext cx="373063" cy="211137"/>
            </a:xfrm>
            <a:custGeom>
              <a:avLst/>
              <a:gdLst/>
              <a:ahLst/>
              <a:cxnLst/>
              <a:rect l="l" t="t" r="r" b="b"/>
              <a:pathLst>
                <a:path w="536" h="303" extrusionOk="0">
                  <a:moveTo>
                    <a:pt x="100" y="16"/>
                  </a:moveTo>
                  <a:cubicBezTo>
                    <a:pt x="90" y="6"/>
                    <a:pt x="77" y="0"/>
                    <a:pt x="63" y="0"/>
                  </a:cubicBezTo>
                  <a:cubicBezTo>
                    <a:pt x="55" y="0"/>
                    <a:pt x="47" y="2"/>
                    <a:pt x="40" y="6"/>
                  </a:cubicBezTo>
                  <a:cubicBezTo>
                    <a:pt x="5" y="23"/>
                    <a:pt x="0" y="70"/>
                    <a:pt x="31" y="94"/>
                  </a:cubicBezTo>
                  <a:cubicBezTo>
                    <a:pt x="168" y="202"/>
                    <a:pt x="168" y="202"/>
                    <a:pt x="168" y="202"/>
                  </a:cubicBezTo>
                  <a:cubicBezTo>
                    <a:pt x="507" y="303"/>
                    <a:pt x="507" y="303"/>
                    <a:pt x="507" y="303"/>
                  </a:cubicBezTo>
                  <a:cubicBezTo>
                    <a:pt x="527" y="271"/>
                    <a:pt x="527" y="271"/>
                    <a:pt x="527" y="271"/>
                  </a:cubicBezTo>
                  <a:cubicBezTo>
                    <a:pt x="536" y="257"/>
                    <a:pt x="530" y="239"/>
                    <a:pt x="515" y="233"/>
                  </a:cubicBezTo>
                  <a:cubicBezTo>
                    <a:pt x="217" y="133"/>
                    <a:pt x="217" y="133"/>
                    <a:pt x="217" y="133"/>
                  </a:cubicBezTo>
                  <a:lnTo>
                    <a:pt x="100" y="16"/>
                  </a:ln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1" name="Google Shape;1001;p159"/>
            <p:cNvSpPr/>
            <p:nvPr/>
          </p:nvSpPr>
          <p:spPr>
            <a:xfrm>
              <a:off x="8940824" y="5441944"/>
              <a:ext cx="103189" cy="87313"/>
            </a:xfrm>
            <a:custGeom>
              <a:avLst/>
              <a:gdLst/>
              <a:ahLst/>
              <a:cxnLst/>
              <a:rect l="l" t="t" r="r" b="b"/>
              <a:pathLst>
                <a:path w="148" h="124" extrusionOk="0">
                  <a:moveTo>
                    <a:pt x="0" y="0"/>
                  </a:moveTo>
                  <a:cubicBezTo>
                    <a:pt x="111" y="111"/>
                    <a:pt x="111" y="111"/>
                    <a:pt x="111" y="111"/>
                  </a:cubicBezTo>
                  <a:cubicBezTo>
                    <a:pt x="148" y="124"/>
                    <a:pt x="148" y="124"/>
                    <a:pt x="148" y="124"/>
                  </a:cubicBezTo>
                  <a:cubicBezTo>
                    <a:pt x="148" y="123"/>
                    <a:pt x="148" y="123"/>
                    <a:pt x="148" y="123"/>
                  </a:cubicBezTo>
                  <a:cubicBezTo>
                    <a:pt x="127" y="55"/>
                    <a:pt x="68" y="7"/>
                    <a:pt x="0" y="0"/>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2" name="Google Shape;1002;p159"/>
            <p:cNvSpPr/>
            <p:nvPr/>
          </p:nvSpPr>
          <p:spPr>
            <a:xfrm>
              <a:off x="8869386" y="5534020"/>
              <a:ext cx="220664" cy="200025"/>
            </a:xfrm>
            <a:custGeom>
              <a:avLst/>
              <a:gdLst/>
              <a:ahLst/>
              <a:cxnLst/>
              <a:rect l="l" t="t" r="r" b="b"/>
              <a:pathLst>
                <a:path w="320" h="289" extrusionOk="0">
                  <a:moveTo>
                    <a:pt x="301" y="156"/>
                  </a:moveTo>
                  <a:cubicBezTo>
                    <a:pt x="140" y="108"/>
                    <a:pt x="140" y="108"/>
                    <a:pt x="140" y="108"/>
                  </a:cubicBezTo>
                  <a:cubicBezTo>
                    <a:pt x="134" y="106"/>
                    <a:pt x="134" y="106"/>
                    <a:pt x="134" y="106"/>
                  </a:cubicBezTo>
                  <a:cubicBezTo>
                    <a:pt x="129" y="102"/>
                    <a:pt x="129" y="102"/>
                    <a:pt x="129" y="102"/>
                  </a:cubicBezTo>
                  <a:cubicBezTo>
                    <a:pt x="0" y="0"/>
                    <a:pt x="0" y="0"/>
                    <a:pt x="0" y="0"/>
                  </a:cubicBezTo>
                  <a:cubicBezTo>
                    <a:pt x="54" y="289"/>
                    <a:pt x="54" y="289"/>
                    <a:pt x="54" y="289"/>
                  </a:cubicBezTo>
                  <a:cubicBezTo>
                    <a:pt x="171" y="276"/>
                    <a:pt x="278" y="239"/>
                    <a:pt x="320" y="219"/>
                  </a:cubicBezTo>
                  <a:lnTo>
                    <a:pt x="301" y="156"/>
                  </a:ln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3" name="Google Shape;1003;p159"/>
            <p:cNvSpPr/>
            <p:nvPr/>
          </p:nvSpPr>
          <p:spPr>
            <a:xfrm>
              <a:off x="8929711" y="5287956"/>
              <a:ext cx="90487" cy="117474"/>
            </a:xfrm>
            <a:custGeom>
              <a:avLst/>
              <a:gdLst/>
              <a:ahLst/>
              <a:cxnLst/>
              <a:rect l="l" t="t" r="r" b="b"/>
              <a:pathLst>
                <a:path w="132" h="169" extrusionOk="0">
                  <a:moveTo>
                    <a:pt x="19" y="135"/>
                  </a:moveTo>
                  <a:cubicBezTo>
                    <a:pt x="10" y="134"/>
                    <a:pt x="2" y="140"/>
                    <a:pt x="1" y="149"/>
                  </a:cubicBezTo>
                  <a:cubicBezTo>
                    <a:pt x="0" y="158"/>
                    <a:pt x="7" y="165"/>
                    <a:pt x="15" y="167"/>
                  </a:cubicBezTo>
                  <a:cubicBezTo>
                    <a:pt x="32" y="168"/>
                    <a:pt x="46" y="169"/>
                    <a:pt x="59" y="169"/>
                  </a:cubicBezTo>
                  <a:cubicBezTo>
                    <a:pt x="77" y="169"/>
                    <a:pt x="90" y="167"/>
                    <a:pt x="96" y="166"/>
                  </a:cubicBezTo>
                  <a:cubicBezTo>
                    <a:pt x="104" y="163"/>
                    <a:pt x="107" y="155"/>
                    <a:pt x="108" y="150"/>
                  </a:cubicBezTo>
                  <a:cubicBezTo>
                    <a:pt x="117" y="128"/>
                    <a:pt x="132" y="53"/>
                    <a:pt x="108" y="10"/>
                  </a:cubicBezTo>
                  <a:cubicBezTo>
                    <a:pt x="104" y="2"/>
                    <a:pt x="94" y="0"/>
                    <a:pt x="86" y="4"/>
                  </a:cubicBezTo>
                  <a:cubicBezTo>
                    <a:pt x="79" y="8"/>
                    <a:pt x="76" y="18"/>
                    <a:pt x="80" y="26"/>
                  </a:cubicBezTo>
                  <a:cubicBezTo>
                    <a:pt x="97" y="56"/>
                    <a:pt x="86" y="117"/>
                    <a:pt x="79" y="136"/>
                  </a:cubicBezTo>
                  <a:cubicBezTo>
                    <a:pt x="70" y="137"/>
                    <a:pt x="49" y="138"/>
                    <a:pt x="19" y="135"/>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4" name="Google Shape;1004;p159"/>
            <p:cNvSpPr/>
            <p:nvPr/>
          </p:nvSpPr>
          <p:spPr>
            <a:xfrm>
              <a:off x="8815413" y="5213342"/>
              <a:ext cx="211138" cy="169864"/>
            </a:xfrm>
            <a:custGeom>
              <a:avLst/>
              <a:gdLst/>
              <a:ahLst/>
              <a:cxnLst/>
              <a:rect l="l" t="t" r="r" b="b"/>
              <a:pathLst>
                <a:path w="304" h="245" extrusionOk="0">
                  <a:moveTo>
                    <a:pt x="85" y="243"/>
                  </a:moveTo>
                  <a:cubicBezTo>
                    <a:pt x="85" y="243"/>
                    <a:pt x="85" y="243"/>
                    <a:pt x="89" y="188"/>
                  </a:cubicBezTo>
                  <a:cubicBezTo>
                    <a:pt x="89" y="188"/>
                    <a:pt x="89" y="188"/>
                    <a:pt x="89" y="187"/>
                  </a:cubicBezTo>
                  <a:cubicBezTo>
                    <a:pt x="88" y="183"/>
                    <a:pt x="64" y="125"/>
                    <a:pt x="95" y="112"/>
                  </a:cubicBezTo>
                  <a:cubicBezTo>
                    <a:pt x="127" y="98"/>
                    <a:pt x="132" y="143"/>
                    <a:pt x="132" y="150"/>
                  </a:cubicBezTo>
                  <a:cubicBezTo>
                    <a:pt x="132" y="150"/>
                    <a:pt x="133" y="151"/>
                    <a:pt x="133" y="151"/>
                  </a:cubicBezTo>
                  <a:cubicBezTo>
                    <a:pt x="137" y="152"/>
                    <a:pt x="153" y="155"/>
                    <a:pt x="154" y="150"/>
                  </a:cubicBezTo>
                  <a:cubicBezTo>
                    <a:pt x="156" y="117"/>
                    <a:pt x="170" y="99"/>
                    <a:pt x="187" y="88"/>
                  </a:cubicBezTo>
                  <a:cubicBezTo>
                    <a:pt x="220" y="68"/>
                    <a:pt x="266" y="77"/>
                    <a:pt x="274" y="74"/>
                  </a:cubicBezTo>
                  <a:cubicBezTo>
                    <a:pt x="274" y="74"/>
                    <a:pt x="275" y="74"/>
                    <a:pt x="275" y="74"/>
                  </a:cubicBezTo>
                  <a:cubicBezTo>
                    <a:pt x="280" y="57"/>
                    <a:pt x="304" y="34"/>
                    <a:pt x="296" y="33"/>
                  </a:cubicBezTo>
                  <a:cubicBezTo>
                    <a:pt x="222" y="30"/>
                    <a:pt x="250" y="11"/>
                    <a:pt x="169" y="5"/>
                  </a:cubicBezTo>
                  <a:cubicBezTo>
                    <a:pt x="99" y="0"/>
                    <a:pt x="61" y="40"/>
                    <a:pt x="41" y="75"/>
                  </a:cubicBezTo>
                  <a:cubicBezTo>
                    <a:pt x="0" y="149"/>
                    <a:pt x="71" y="230"/>
                    <a:pt x="83" y="244"/>
                  </a:cubicBezTo>
                  <a:cubicBezTo>
                    <a:pt x="84" y="245"/>
                    <a:pt x="85" y="244"/>
                    <a:pt x="85" y="243"/>
                  </a:cubicBezTo>
                  <a:close/>
                </a:path>
              </a:pathLst>
            </a:custGeom>
            <a:solidFill>
              <a:srgbClr val="18411E"/>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5" name="Google Shape;1005;p159"/>
            <p:cNvSpPr/>
            <p:nvPr/>
          </p:nvSpPr>
          <p:spPr>
            <a:xfrm>
              <a:off x="8297881" y="5618152"/>
              <a:ext cx="112712" cy="347663"/>
            </a:xfrm>
            <a:custGeom>
              <a:avLst/>
              <a:gdLst/>
              <a:ahLst/>
              <a:cxnLst/>
              <a:rect l="l" t="t" r="r" b="b"/>
              <a:pathLst>
                <a:path w="163" h="501" extrusionOk="0">
                  <a:moveTo>
                    <a:pt x="0" y="186"/>
                  </a:moveTo>
                  <a:cubicBezTo>
                    <a:pt x="0" y="479"/>
                    <a:pt x="0" y="479"/>
                    <a:pt x="0" y="479"/>
                  </a:cubicBezTo>
                  <a:cubicBezTo>
                    <a:pt x="0" y="491"/>
                    <a:pt x="10" y="501"/>
                    <a:pt x="22" y="501"/>
                  </a:cubicBezTo>
                  <a:cubicBezTo>
                    <a:pt x="34" y="501"/>
                    <a:pt x="44" y="491"/>
                    <a:pt x="44" y="479"/>
                  </a:cubicBezTo>
                  <a:cubicBezTo>
                    <a:pt x="44" y="186"/>
                    <a:pt x="44" y="186"/>
                    <a:pt x="44" y="186"/>
                  </a:cubicBezTo>
                  <a:cubicBezTo>
                    <a:pt x="44" y="115"/>
                    <a:pt x="95" y="56"/>
                    <a:pt x="163" y="43"/>
                  </a:cubicBezTo>
                  <a:cubicBezTo>
                    <a:pt x="155" y="0"/>
                    <a:pt x="155" y="0"/>
                    <a:pt x="155" y="0"/>
                  </a:cubicBezTo>
                  <a:cubicBezTo>
                    <a:pt x="67" y="16"/>
                    <a:pt x="0" y="93"/>
                    <a:pt x="0" y="186"/>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6" name="Google Shape;1006;p159"/>
            <p:cNvSpPr/>
            <p:nvPr/>
          </p:nvSpPr>
          <p:spPr>
            <a:xfrm>
              <a:off x="8793185" y="5614975"/>
              <a:ext cx="65088" cy="31751"/>
            </a:xfrm>
            <a:custGeom>
              <a:avLst/>
              <a:gdLst/>
              <a:ahLst/>
              <a:cxnLst/>
              <a:rect l="l" t="t" r="r" b="b"/>
              <a:pathLst>
                <a:path w="95" h="44" extrusionOk="0">
                  <a:moveTo>
                    <a:pt x="95" y="44"/>
                  </a:moveTo>
                  <a:cubicBezTo>
                    <a:pt x="87" y="0"/>
                    <a:pt x="87" y="0"/>
                    <a:pt x="87" y="0"/>
                  </a:cubicBezTo>
                  <a:cubicBezTo>
                    <a:pt x="6" y="0"/>
                    <a:pt x="6" y="0"/>
                    <a:pt x="6" y="0"/>
                  </a:cubicBezTo>
                  <a:cubicBezTo>
                    <a:pt x="10" y="15"/>
                    <a:pt x="8" y="30"/>
                    <a:pt x="0" y="44"/>
                  </a:cubicBezTo>
                  <a:lnTo>
                    <a:pt x="95" y="44"/>
                  </a:ln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7" name="Google Shape;1007;p159"/>
            <p:cNvSpPr/>
            <p:nvPr/>
          </p:nvSpPr>
          <p:spPr>
            <a:xfrm>
              <a:off x="9240859" y="5614975"/>
              <a:ext cx="65088" cy="31751"/>
            </a:xfrm>
            <a:custGeom>
              <a:avLst/>
              <a:gdLst/>
              <a:ahLst/>
              <a:cxnLst/>
              <a:rect l="l" t="t" r="r" b="b"/>
              <a:pathLst>
                <a:path w="95" h="44" extrusionOk="0">
                  <a:moveTo>
                    <a:pt x="95" y="44"/>
                  </a:moveTo>
                  <a:cubicBezTo>
                    <a:pt x="87" y="0"/>
                    <a:pt x="87" y="0"/>
                    <a:pt x="87" y="0"/>
                  </a:cubicBezTo>
                  <a:cubicBezTo>
                    <a:pt x="6" y="0"/>
                    <a:pt x="6" y="0"/>
                    <a:pt x="6" y="0"/>
                  </a:cubicBezTo>
                  <a:cubicBezTo>
                    <a:pt x="10" y="15"/>
                    <a:pt x="8" y="30"/>
                    <a:pt x="0" y="44"/>
                  </a:cubicBezTo>
                  <a:lnTo>
                    <a:pt x="95" y="44"/>
                  </a:ln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8" name="Google Shape;1008;p159"/>
            <p:cNvSpPr/>
            <p:nvPr/>
          </p:nvSpPr>
          <p:spPr>
            <a:xfrm>
              <a:off x="9688536" y="5614975"/>
              <a:ext cx="74614" cy="31751"/>
            </a:xfrm>
            <a:custGeom>
              <a:avLst/>
              <a:gdLst/>
              <a:ahLst/>
              <a:cxnLst/>
              <a:rect l="l" t="t" r="r" b="b"/>
              <a:pathLst>
                <a:path w="106" h="44" extrusionOk="0">
                  <a:moveTo>
                    <a:pt x="6" y="0"/>
                  </a:moveTo>
                  <a:cubicBezTo>
                    <a:pt x="10" y="15"/>
                    <a:pt x="8" y="30"/>
                    <a:pt x="0" y="44"/>
                  </a:cubicBezTo>
                  <a:cubicBezTo>
                    <a:pt x="106" y="44"/>
                    <a:pt x="106" y="44"/>
                    <a:pt x="106" y="44"/>
                  </a:cubicBezTo>
                  <a:cubicBezTo>
                    <a:pt x="106" y="0"/>
                    <a:pt x="106" y="0"/>
                    <a:pt x="106" y="0"/>
                  </a:cubicBezTo>
                  <a:lnTo>
                    <a:pt x="6" y="0"/>
                  </a:ln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09" name="Google Shape;1009;p159"/>
            <p:cNvSpPr/>
            <p:nvPr/>
          </p:nvSpPr>
          <p:spPr>
            <a:xfrm>
              <a:off x="9763148" y="5614978"/>
              <a:ext cx="25401" cy="31751"/>
            </a:xfrm>
            <a:custGeom>
              <a:avLst/>
              <a:gdLst/>
              <a:ahLst/>
              <a:cxnLst/>
              <a:rect l="l" t="t" r="r" b="b"/>
              <a:pathLst>
                <a:path w="37" h="44" extrusionOk="0">
                  <a:moveTo>
                    <a:pt x="37" y="22"/>
                  </a:moveTo>
                  <a:cubicBezTo>
                    <a:pt x="37" y="9"/>
                    <a:pt x="27" y="0"/>
                    <a:pt x="15" y="0"/>
                  </a:cubicBezTo>
                  <a:cubicBezTo>
                    <a:pt x="0" y="0"/>
                    <a:pt x="0" y="0"/>
                    <a:pt x="0" y="0"/>
                  </a:cubicBezTo>
                  <a:cubicBezTo>
                    <a:pt x="0" y="44"/>
                    <a:pt x="0" y="44"/>
                    <a:pt x="0" y="44"/>
                  </a:cubicBezTo>
                  <a:cubicBezTo>
                    <a:pt x="15" y="44"/>
                    <a:pt x="15" y="44"/>
                    <a:pt x="15" y="44"/>
                  </a:cubicBezTo>
                  <a:cubicBezTo>
                    <a:pt x="27" y="44"/>
                    <a:pt x="37" y="34"/>
                    <a:pt x="37" y="22"/>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10" name="Google Shape;1010;p159"/>
            <p:cNvSpPr/>
            <p:nvPr/>
          </p:nvSpPr>
          <p:spPr>
            <a:xfrm>
              <a:off x="8532834" y="5287953"/>
              <a:ext cx="23812" cy="36514"/>
            </a:xfrm>
            <a:custGeom>
              <a:avLst/>
              <a:gdLst/>
              <a:ahLst/>
              <a:cxnLst/>
              <a:rect l="l" t="t" r="r" b="b"/>
              <a:pathLst>
                <a:path w="34" h="54" extrusionOk="0">
                  <a:moveTo>
                    <a:pt x="10" y="4"/>
                  </a:moveTo>
                  <a:cubicBezTo>
                    <a:pt x="3" y="8"/>
                    <a:pt x="0" y="18"/>
                    <a:pt x="4" y="26"/>
                  </a:cubicBezTo>
                  <a:cubicBezTo>
                    <a:pt x="9" y="33"/>
                    <a:pt x="11" y="43"/>
                    <a:pt x="12" y="54"/>
                  </a:cubicBezTo>
                  <a:cubicBezTo>
                    <a:pt x="22" y="42"/>
                    <a:pt x="29" y="28"/>
                    <a:pt x="34" y="13"/>
                  </a:cubicBezTo>
                  <a:cubicBezTo>
                    <a:pt x="33" y="12"/>
                    <a:pt x="33" y="11"/>
                    <a:pt x="32" y="10"/>
                  </a:cubicBezTo>
                  <a:cubicBezTo>
                    <a:pt x="28" y="2"/>
                    <a:pt x="18" y="0"/>
                    <a:pt x="10" y="4"/>
                  </a:cubicBezTo>
                  <a:close/>
                </a:path>
              </a:pathLst>
            </a:custGeom>
            <a:solidFill>
              <a:schemeClr val="dk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11" name="Google Shape;1011;p159"/>
            <p:cNvSpPr/>
            <p:nvPr/>
          </p:nvSpPr>
          <p:spPr>
            <a:xfrm>
              <a:off x="8401050" y="5213351"/>
              <a:ext cx="157162" cy="119064"/>
            </a:xfrm>
            <a:custGeom>
              <a:avLst/>
              <a:gdLst/>
              <a:ahLst/>
              <a:cxnLst/>
              <a:rect l="l" t="t" r="r" b="b"/>
              <a:pathLst>
                <a:path w="227" h="172" extrusionOk="0">
                  <a:moveTo>
                    <a:pt x="35" y="172"/>
                  </a:moveTo>
                  <a:cubicBezTo>
                    <a:pt x="30" y="152"/>
                    <a:pt x="24" y="121"/>
                    <a:pt x="46" y="111"/>
                  </a:cubicBezTo>
                  <a:cubicBezTo>
                    <a:pt x="78" y="97"/>
                    <a:pt x="83" y="142"/>
                    <a:pt x="83" y="149"/>
                  </a:cubicBezTo>
                  <a:cubicBezTo>
                    <a:pt x="83" y="149"/>
                    <a:pt x="84" y="150"/>
                    <a:pt x="84" y="150"/>
                  </a:cubicBezTo>
                  <a:cubicBezTo>
                    <a:pt x="88" y="151"/>
                    <a:pt x="104" y="154"/>
                    <a:pt x="105" y="149"/>
                  </a:cubicBezTo>
                  <a:cubicBezTo>
                    <a:pt x="107" y="116"/>
                    <a:pt x="121" y="98"/>
                    <a:pt x="138" y="87"/>
                  </a:cubicBezTo>
                  <a:cubicBezTo>
                    <a:pt x="171" y="67"/>
                    <a:pt x="217" y="76"/>
                    <a:pt x="225" y="73"/>
                  </a:cubicBezTo>
                  <a:cubicBezTo>
                    <a:pt x="225" y="73"/>
                    <a:pt x="226" y="73"/>
                    <a:pt x="226" y="73"/>
                  </a:cubicBezTo>
                  <a:cubicBezTo>
                    <a:pt x="226" y="71"/>
                    <a:pt x="227" y="70"/>
                    <a:pt x="227" y="69"/>
                  </a:cubicBezTo>
                  <a:cubicBezTo>
                    <a:pt x="225" y="54"/>
                    <a:pt x="219" y="40"/>
                    <a:pt x="212" y="28"/>
                  </a:cubicBezTo>
                  <a:cubicBezTo>
                    <a:pt x="180" y="21"/>
                    <a:pt x="183" y="9"/>
                    <a:pt x="120" y="4"/>
                  </a:cubicBezTo>
                  <a:cubicBezTo>
                    <a:pt x="62" y="0"/>
                    <a:pt x="26" y="26"/>
                    <a:pt x="4" y="55"/>
                  </a:cubicBezTo>
                  <a:cubicBezTo>
                    <a:pt x="1" y="66"/>
                    <a:pt x="0" y="77"/>
                    <a:pt x="0" y="88"/>
                  </a:cubicBezTo>
                  <a:cubicBezTo>
                    <a:pt x="0" y="121"/>
                    <a:pt x="13" y="151"/>
                    <a:pt x="35" y="172"/>
                  </a:cubicBezTo>
                  <a:close/>
                </a:path>
              </a:pathLst>
            </a:custGeom>
            <a:solidFill>
              <a:srgbClr val="1B9739"/>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60"/>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865E32"/>
              </a:buClr>
              <a:buSzPts val="2100"/>
              <a:buFont typeface="Arial"/>
              <a:buNone/>
            </a:pPr>
            <a:r>
              <a:rPr lang="es"/>
              <a:t>Estructura de la Agenda de Acción hacia Belén</a:t>
            </a:r>
            <a:endParaRPr/>
          </a:p>
        </p:txBody>
      </p:sp>
      <p:pic>
        <p:nvPicPr>
          <p:cNvPr id="1017" name="Google Shape;1017;p160"/>
          <p:cNvPicPr preferRelativeResize="0"/>
          <p:nvPr/>
        </p:nvPicPr>
        <p:blipFill rotWithShape="1">
          <a:blip r:embed="rId3">
            <a:alphaModFix/>
          </a:blip>
          <a:srcRect/>
          <a:stretch/>
        </p:blipFill>
        <p:spPr>
          <a:xfrm>
            <a:off x="452434" y="904973"/>
            <a:ext cx="8209315" cy="37509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61"/>
          <p:cNvSpPr txBox="1">
            <a:spLocks noGrp="1"/>
          </p:cNvSpPr>
          <p:nvPr>
            <p:ph type="title"/>
          </p:nvPr>
        </p:nvSpPr>
        <p:spPr>
          <a:xfrm>
            <a:off x="472501" y="467102"/>
            <a:ext cx="8200200" cy="291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18411E"/>
              </a:buClr>
              <a:buSzPts val="2100"/>
              <a:buFont typeface="Arial"/>
              <a:buNone/>
            </a:pPr>
            <a:r>
              <a:rPr lang="es">
                <a:solidFill>
                  <a:srgbClr val="18411E"/>
                </a:solidFill>
              </a:rPr>
              <a:t>Un nuevo marco basado en el GST</a:t>
            </a:r>
            <a:endParaRPr/>
          </a:p>
        </p:txBody>
      </p:sp>
      <p:sp>
        <p:nvSpPr>
          <p:cNvPr id="1023" name="Google Shape;1023;p161"/>
          <p:cNvSpPr/>
          <p:nvPr/>
        </p:nvSpPr>
        <p:spPr>
          <a:xfrm>
            <a:off x="471488" y="2062715"/>
            <a:ext cx="8201100" cy="4113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Arial"/>
              <a:ea typeface="Arial"/>
              <a:cs typeface="Arial"/>
              <a:sym typeface="Arial"/>
            </a:endParaRPr>
          </a:p>
        </p:txBody>
      </p:sp>
      <p:sp>
        <p:nvSpPr>
          <p:cNvPr id="1024" name="Google Shape;1024;p161"/>
          <p:cNvSpPr/>
          <p:nvPr/>
        </p:nvSpPr>
        <p:spPr>
          <a:xfrm flipH="1">
            <a:off x="725061" y="2121869"/>
            <a:ext cx="2561100" cy="293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 sz="1200" b="0" i="0" u="none" strike="noStrike" cap="none">
                <a:solidFill>
                  <a:schemeClr val="dk1"/>
                </a:solidFill>
                <a:latin typeface="Arial"/>
                <a:ea typeface="Arial"/>
                <a:cs typeface="Arial"/>
                <a:sym typeface="Arial"/>
              </a:rPr>
              <a:t>Mitigación</a:t>
            </a:r>
            <a:endParaRPr sz="1100" b="0" i="0" u="none" strike="noStrike" cap="none">
              <a:solidFill>
                <a:srgbClr val="000000"/>
              </a:solidFill>
              <a:latin typeface="Arial"/>
              <a:ea typeface="Arial"/>
              <a:cs typeface="Arial"/>
              <a:sym typeface="Arial"/>
            </a:endParaRPr>
          </a:p>
        </p:txBody>
      </p:sp>
      <p:sp>
        <p:nvSpPr>
          <p:cNvPr id="1025" name="Google Shape;1025;p161"/>
          <p:cNvSpPr/>
          <p:nvPr/>
        </p:nvSpPr>
        <p:spPr>
          <a:xfrm flipH="1">
            <a:off x="3387674" y="2121869"/>
            <a:ext cx="2561100" cy="293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 sz="1200" b="0" i="0" u="none" strike="noStrike" cap="none">
                <a:solidFill>
                  <a:schemeClr val="dk1"/>
                </a:solidFill>
                <a:latin typeface="Arial"/>
                <a:ea typeface="Arial"/>
                <a:cs typeface="Arial"/>
                <a:sym typeface="Arial"/>
              </a:rPr>
              <a:t>Adaptación y Resiliencia</a:t>
            </a:r>
            <a:endParaRPr sz="1100" b="0" i="0" u="none" strike="noStrike" cap="none">
              <a:solidFill>
                <a:srgbClr val="000000"/>
              </a:solidFill>
              <a:latin typeface="Arial"/>
              <a:ea typeface="Arial"/>
              <a:cs typeface="Arial"/>
              <a:sym typeface="Arial"/>
            </a:endParaRPr>
          </a:p>
        </p:txBody>
      </p:sp>
      <p:sp>
        <p:nvSpPr>
          <p:cNvPr id="1026" name="Google Shape;1026;p161"/>
          <p:cNvSpPr/>
          <p:nvPr/>
        </p:nvSpPr>
        <p:spPr>
          <a:xfrm flipH="1">
            <a:off x="6050285" y="2121869"/>
            <a:ext cx="2561100" cy="293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s" sz="1200" b="0" i="0" u="none" strike="noStrike" cap="none">
                <a:solidFill>
                  <a:schemeClr val="dk1"/>
                </a:solidFill>
                <a:latin typeface="Arial"/>
                <a:ea typeface="Arial"/>
                <a:cs typeface="Arial"/>
                <a:sym typeface="Arial"/>
              </a:rPr>
              <a:t>Transición Justa</a:t>
            </a:r>
            <a:endParaRPr sz="1100" b="0" i="0" u="none" strike="noStrike" cap="none">
              <a:solidFill>
                <a:srgbClr val="000000"/>
              </a:solidFill>
              <a:latin typeface="Arial"/>
              <a:ea typeface="Arial"/>
              <a:cs typeface="Arial"/>
              <a:sym typeface="Arial"/>
            </a:endParaRPr>
          </a:p>
        </p:txBody>
      </p:sp>
      <p:grpSp>
        <p:nvGrpSpPr>
          <p:cNvPr id="1027" name="Google Shape;1027;p161"/>
          <p:cNvGrpSpPr/>
          <p:nvPr/>
        </p:nvGrpSpPr>
        <p:grpSpPr>
          <a:xfrm>
            <a:off x="471488" y="2160566"/>
            <a:ext cx="237205" cy="215775"/>
            <a:chOff x="597721" y="1141609"/>
            <a:chExt cx="316273" cy="287700"/>
          </a:xfrm>
        </p:grpSpPr>
        <p:sp>
          <p:nvSpPr>
            <p:cNvPr id="1028" name="Google Shape;1028;p161"/>
            <p:cNvSpPr/>
            <p:nvPr/>
          </p:nvSpPr>
          <p:spPr>
            <a:xfrm>
              <a:off x="633794" y="1141609"/>
              <a:ext cx="280200" cy="2877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295E7E"/>
                </a:solidFill>
                <a:latin typeface="Arial"/>
                <a:ea typeface="Arial"/>
                <a:cs typeface="Arial"/>
                <a:sym typeface="Arial"/>
              </a:endParaRPr>
            </a:p>
          </p:txBody>
        </p:sp>
        <p:sp>
          <p:nvSpPr>
            <p:cNvPr id="1029" name="Google Shape;1029;p161"/>
            <p:cNvSpPr/>
            <p:nvPr/>
          </p:nvSpPr>
          <p:spPr>
            <a:xfrm>
              <a:off x="597721" y="1141609"/>
              <a:ext cx="280200" cy="2877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295E7E"/>
                </a:solidFill>
                <a:latin typeface="Arial"/>
                <a:ea typeface="Arial"/>
                <a:cs typeface="Arial"/>
                <a:sym typeface="Arial"/>
              </a:endParaRPr>
            </a:p>
          </p:txBody>
        </p:sp>
        <p:grpSp>
          <p:nvGrpSpPr>
            <p:cNvPr id="1030" name="Google Shape;1030;p161"/>
            <p:cNvGrpSpPr/>
            <p:nvPr/>
          </p:nvGrpSpPr>
          <p:grpSpPr>
            <a:xfrm>
              <a:off x="609846" y="1157307"/>
              <a:ext cx="249089" cy="249089"/>
              <a:chOff x="1682" y="0"/>
              <a:chExt cx="4200" cy="4200"/>
            </a:xfrm>
          </p:grpSpPr>
          <p:sp>
            <p:nvSpPr>
              <p:cNvPr id="1031" name="Google Shape;1031;p161"/>
              <p:cNvSpPr/>
              <p:nvPr/>
            </p:nvSpPr>
            <p:spPr>
              <a:xfrm>
                <a:off x="1682" y="0"/>
                <a:ext cx="4200" cy="4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32" name="Google Shape;1032;p161"/>
              <p:cNvSpPr/>
              <p:nvPr/>
            </p:nvSpPr>
            <p:spPr>
              <a:xfrm>
                <a:off x="3782" y="838"/>
                <a:ext cx="1831" cy="1367"/>
              </a:xfrm>
              <a:custGeom>
                <a:avLst/>
                <a:gdLst/>
                <a:ahLst/>
                <a:cxnLst/>
                <a:rect l="l" t="t" r="r" b="b"/>
                <a:pathLst>
                  <a:path w="978" h="729" extrusionOk="0">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33" name="Google Shape;1033;p161"/>
              <p:cNvSpPr/>
              <p:nvPr/>
            </p:nvSpPr>
            <p:spPr>
              <a:xfrm>
                <a:off x="2422" y="756"/>
                <a:ext cx="2812" cy="2816"/>
              </a:xfrm>
              <a:custGeom>
                <a:avLst/>
                <a:gdLst/>
                <a:ahLst/>
                <a:cxnLst/>
                <a:rect l="l" t="t" r="r" b="b"/>
                <a:pathLst>
                  <a:path w="1502" h="1502" extrusionOk="0">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74736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sp>
        <p:nvSpPr>
          <p:cNvPr id="1034" name="Google Shape;1034;p161"/>
          <p:cNvSpPr/>
          <p:nvPr/>
        </p:nvSpPr>
        <p:spPr>
          <a:xfrm>
            <a:off x="484428" y="2833754"/>
            <a:ext cx="1530600" cy="9378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rgbClr val="FFFFFF"/>
                </a:solidFill>
                <a:latin typeface="Arial"/>
                <a:ea typeface="Arial"/>
                <a:cs typeface="Arial"/>
                <a:sym typeface="Arial"/>
              </a:rPr>
              <a:t>Transitioning Energy, Industry and Transport </a:t>
            </a:r>
            <a:br>
              <a:rPr lang="es" sz="1200" b="0" i="0" u="none" strike="noStrike" cap="none">
                <a:solidFill>
                  <a:srgbClr val="FFFFFF"/>
                </a:solidFill>
                <a:latin typeface="Arial"/>
                <a:ea typeface="Arial"/>
                <a:cs typeface="Arial"/>
                <a:sym typeface="Arial"/>
              </a:rPr>
            </a:br>
            <a:r>
              <a:rPr lang="es" sz="800" b="0" i="0" u="none" strike="noStrike" cap="none">
                <a:solidFill>
                  <a:srgbClr val="FFFFFF"/>
                </a:solidFill>
                <a:latin typeface="Arial"/>
                <a:ea typeface="Arial"/>
                <a:cs typeface="Arial"/>
                <a:sym typeface="Arial"/>
              </a:rPr>
              <a:t>(p. 28, 36)</a:t>
            </a:r>
            <a:endParaRPr sz="1100" b="0" i="0" u="none" strike="noStrike" cap="none">
              <a:solidFill>
                <a:srgbClr val="000000"/>
              </a:solidFill>
              <a:latin typeface="Arial"/>
              <a:ea typeface="Arial"/>
              <a:cs typeface="Arial"/>
              <a:sym typeface="Arial"/>
            </a:endParaRPr>
          </a:p>
        </p:txBody>
      </p:sp>
      <p:sp>
        <p:nvSpPr>
          <p:cNvPr id="1035" name="Google Shape;1035;p161"/>
          <p:cNvSpPr/>
          <p:nvPr/>
        </p:nvSpPr>
        <p:spPr>
          <a:xfrm>
            <a:off x="2229703" y="2833754"/>
            <a:ext cx="1530600" cy="9378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rgbClr val="FFFFFF"/>
                </a:solidFill>
                <a:latin typeface="Arial"/>
                <a:ea typeface="Arial"/>
                <a:cs typeface="Arial"/>
                <a:sym typeface="Arial"/>
              </a:rPr>
              <a:t>Stewarding Forests, Oceans and Biodiversity </a:t>
            </a:r>
            <a:r>
              <a:rPr lang="es" sz="800" b="0" i="0" u="none" strike="noStrike" cap="none">
                <a:solidFill>
                  <a:srgbClr val="FFFFFF"/>
                </a:solidFill>
                <a:latin typeface="Arial"/>
                <a:ea typeface="Arial"/>
                <a:cs typeface="Arial"/>
                <a:sym typeface="Arial"/>
              </a:rPr>
              <a:t>(p. 33-35, 63)</a:t>
            </a:r>
            <a:endParaRPr sz="1100" b="0" i="0" u="none" strike="noStrike" cap="none">
              <a:solidFill>
                <a:srgbClr val="000000"/>
              </a:solidFill>
              <a:latin typeface="Arial"/>
              <a:ea typeface="Arial"/>
              <a:cs typeface="Arial"/>
              <a:sym typeface="Arial"/>
            </a:endParaRPr>
          </a:p>
        </p:txBody>
      </p:sp>
      <p:sp>
        <p:nvSpPr>
          <p:cNvPr id="1036" name="Google Shape;1036;p161"/>
          <p:cNvSpPr/>
          <p:nvPr/>
        </p:nvSpPr>
        <p:spPr>
          <a:xfrm>
            <a:off x="3901654" y="2838067"/>
            <a:ext cx="1530600" cy="9378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rgbClr val="FFFFFF"/>
                </a:solidFill>
                <a:latin typeface="Arial"/>
                <a:ea typeface="Arial"/>
                <a:cs typeface="Arial"/>
                <a:sym typeface="Arial"/>
              </a:rPr>
              <a:t>Transforming Agriculture and Food Systems </a:t>
            </a:r>
            <a:r>
              <a:rPr lang="es" sz="800" b="0" i="0" u="none" strike="noStrike" cap="none">
                <a:solidFill>
                  <a:srgbClr val="FFFFFF"/>
                </a:solidFill>
                <a:latin typeface="Arial"/>
                <a:ea typeface="Arial"/>
                <a:cs typeface="Arial"/>
                <a:sym typeface="Arial"/>
              </a:rPr>
              <a:t>(p. 28, 55, 63)</a:t>
            </a:r>
            <a:endParaRPr sz="1100" b="0" i="0" u="none" strike="noStrike" cap="none">
              <a:solidFill>
                <a:srgbClr val="000000"/>
              </a:solidFill>
              <a:latin typeface="Arial"/>
              <a:ea typeface="Arial"/>
              <a:cs typeface="Arial"/>
              <a:sym typeface="Arial"/>
            </a:endParaRPr>
          </a:p>
        </p:txBody>
      </p:sp>
      <p:sp>
        <p:nvSpPr>
          <p:cNvPr id="1037" name="Google Shape;1037;p161"/>
          <p:cNvSpPr/>
          <p:nvPr/>
        </p:nvSpPr>
        <p:spPr>
          <a:xfrm>
            <a:off x="5517532" y="2833754"/>
            <a:ext cx="1530600" cy="9378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rgbClr val="FFFFFF"/>
                </a:solidFill>
                <a:latin typeface="Arial"/>
                <a:ea typeface="Arial"/>
                <a:cs typeface="Arial"/>
                <a:sym typeface="Arial"/>
              </a:rPr>
              <a:t>Building Resilience for Cities, Infrastructure and Water </a:t>
            </a:r>
            <a:br>
              <a:rPr lang="es" sz="1200" b="0" i="0" u="none" strike="noStrike" cap="none">
                <a:solidFill>
                  <a:srgbClr val="FFFFFF"/>
                </a:solidFill>
                <a:latin typeface="Arial"/>
                <a:ea typeface="Arial"/>
                <a:cs typeface="Arial"/>
                <a:sym typeface="Arial"/>
              </a:rPr>
            </a:br>
            <a:r>
              <a:rPr lang="es" sz="800" b="0" i="0" u="none" strike="noStrike" cap="none">
                <a:solidFill>
                  <a:srgbClr val="FFFFFF"/>
                </a:solidFill>
                <a:latin typeface="Arial"/>
                <a:ea typeface="Arial"/>
                <a:cs typeface="Arial"/>
                <a:sym typeface="Arial"/>
              </a:rPr>
              <a:t>(p. 50, 63, 64)</a:t>
            </a:r>
            <a:endParaRPr sz="1100" b="0" i="0" u="none" strike="noStrike" cap="none">
              <a:solidFill>
                <a:srgbClr val="000000"/>
              </a:solidFill>
              <a:latin typeface="Arial"/>
              <a:ea typeface="Arial"/>
              <a:cs typeface="Arial"/>
              <a:sym typeface="Arial"/>
            </a:endParaRPr>
          </a:p>
        </p:txBody>
      </p:sp>
      <p:sp>
        <p:nvSpPr>
          <p:cNvPr id="1038" name="Google Shape;1038;p161"/>
          <p:cNvSpPr/>
          <p:nvPr/>
        </p:nvSpPr>
        <p:spPr>
          <a:xfrm>
            <a:off x="7137723" y="2833754"/>
            <a:ext cx="1530600" cy="937800"/>
          </a:xfrm>
          <a:prstGeom prst="rect">
            <a:avLst/>
          </a:prstGeom>
          <a:solidFill>
            <a:srgbClr val="18411E"/>
          </a:solidFill>
          <a:ln>
            <a:noFill/>
          </a:ln>
        </p:spPr>
        <p:txBody>
          <a:bodyPr spcFirstLastPara="1" wrap="square" lIns="256500" tIns="34275" rIns="0" bIns="3427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rgbClr val="FFFFFF"/>
                </a:solidFill>
                <a:latin typeface="Arial"/>
                <a:ea typeface="Arial"/>
                <a:cs typeface="Arial"/>
                <a:sym typeface="Arial"/>
              </a:rPr>
              <a:t>Fostering Human and Social Development </a:t>
            </a:r>
            <a:br>
              <a:rPr lang="es" sz="1200" b="0" i="0" u="none" strike="noStrike" cap="none">
                <a:solidFill>
                  <a:srgbClr val="FFFFFF"/>
                </a:solidFill>
                <a:latin typeface="Arial"/>
                <a:ea typeface="Arial"/>
                <a:cs typeface="Arial"/>
                <a:sym typeface="Arial"/>
              </a:rPr>
            </a:br>
            <a:r>
              <a:rPr lang="es" sz="800" b="0" i="0" u="none" strike="noStrike" cap="none">
                <a:solidFill>
                  <a:srgbClr val="FFFFFF"/>
                </a:solidFill>
                <a:latin typeface="Arial"/>
                <a:ea typeface="Arial"/>
                <a:cs typeface="Arial"/>
                <a:sym typeface="Arial"/>
              </a:rPr>
              <a:t>(p. 63, 114, 115, 131, 140, 143)</a:t>
            </a:r>
            <a:endParaRPr sz="1100" b="0" i="0" u="none" strike="noStrike" cap="none">
              <a:solidFill>
                <a:srgbClr val="000000"/>
              </a:solidFill>
              <a:latin typeface="Arial"/>
              <a:ea typeface="Arial"/>
              <a:cs typeface="Arial"/>
              <a:sym typeface="Arial"/>
            </a:endParaRPr>
          </a:p>
        </p:txBody>
      </p:sp>
      <p:grpSp>
        <p:nvGrpSpPr>
          <p:cNvPr id="1039" name="Google Shape;1039;p161"/>
          <p:cNvGrpSpPr/>
          <p:nvPr/>
        </p:nvGrpSpPr>
        <p:grpSpPr>
          <a:xfrm>
            <a:off x="484427" y="3117888"/>
            <a:ext cx="224722" cy="337882"/>
            <a:chOff x="628651" y="1468853"/>
            <a:chExt cx="299629" cy="338457"/>
          </a:xfrm>
        </p:grpSpPr>
        <p:sp>
          <p:nvSpPr>
            <p:cNvPr id="1040" name="Google Shape;1040;p161"/>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041" name="Google Shape;1041;p161"/>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1</a:t>
              </a:r>
              <a:endParaRPr sz="1100" b="0" i="0" u="none" strike="noStrike" cap="none">
                <a:solidFill>
                  <a:srgbClr val="000000"/>
                </a:solidFill>
                <a:latin typeface="Arial"/>
                <a:ea typeface="Arial"/>
                <a:cs typeface="Arial"/>
                <a:sym typeface="Arial"/>
              </a:endParaRPr>
            </a:p>
          </p:txBody>
        </p:sp>
      </p:grpSp>
      <p:grpSp>
        <p:nvGrpSpPr>
          <p:cNvPr id="1042" name="Google Shape;1042;p161"/>
          <p:cNvGrpSpPr/>
          <p:nvPr/>
        </p:nvGrpSpPr>
        <p:grpSpPr>
          <a:xfrm>
            <a:off x="2229703" y="3117888"/>
            <a:ext cx="224722" cy="337882"/>
            <a:chOff x="628651" y="1468853"/>
            <a:chExt cx="299629" cy="338457"/>
          </a:xfrm>
        </p:grpSpPr>
        <p:sp>
          <p:nvSpPr>
            <p:cNvPr id="1043" name="Google Shape;1043;p161"/>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044" name="Google Shape;1044;p161"/>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2</a:t>
              </a:r>
              <a:endParaRPr sz="1100" b="0" i="0" u="none" strike="noStrike" cap="none">
                <a:solidFill>
                  <a:srgbClr val="000000"/>
                </a:solidFill>
                <a:latin typeface="Arial"/>
                <a:ea typeface="Arial"/>
                <a:cs typeface="Arial"/>
                <a:sym typeface="Arial"/>
              </a:endParaRPr>
            </a:p>
          </p:txBody>
        </p:sp>
      </p:grpSp>
      <p:grpSp>
        <p:nvGrpSpPr>
          <p:cNvPr id="1045" name="Google Shape;1045;p161"/>
          <p:cNvGrpSpPr/>
          <p:nvPr/>
        </p:nvGrpSpPr>
        <p:grpSpPr>
          <a:xfrm>
            <a:off x="3901653" y="3122202"/>
            <a:ext cx="224722" cy="337882"/>
            <a:chOff x="628651" y="1468853"/>
            <a:chExt cx="299629" cy="338457"/>
          </a:xfrm>
        </p:grpSpPr>
        <p:sp>
          <p:nvSpPr>
            <p:cNvPr id="1046" name="Google Shape;1046;p161"/>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047" name="Google Shape;1047;p161"/>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3</a:t>
              </a:r>
              <a:endParaRPr sz="1100" b="0" i="0" u="none" strike="noStrike" cap="none">
                <a:solidFill>
                  <a:srgbClr val="000000"/>
                </a:solidFill>
                <a:latin typeface="Arial"/>
                <a:ea typeface="Arial"/>
                <a:cs typeface="Arial"/>
                <a:sym typeface="Arial"/>
              </a:endParaRPr>
            </a:p>
          </p:txBody>
        </p:sp>
      </p:grpSp>
      <p:grpSp>
        <p:nvGrpSpPr>
          <p:cNvPr id="1048" name="Google Shape;1048;p161"/>
          <p:cNvGrpSpPr/>
          <p:nvPr/>
        </p:nvGrpSpPr>
        <p:grpSpPr>
          <a:xfrm>
            <a:off x="5517531" y="3117888"/>
            <a:ext cx="224722" cy="337882"/>
            <a:chOff x="628651" y="1468853"/>
            <a:chExt cx="299629" cy="338457"/>
          </a:xfrm>
        </p:grpSpPr>
        <p:sp>
          <p:nvSpPr>
            <p:cNvPr id="1049" name="Google Shape;1049;p161"/>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050" name="Google Shape;1050;p161"/>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4</a:t>
              </a:r>
              <a:endParaRPr sz="1100" b="0" i="0" u="none" strike="noStrike" cap="none">
                <a:solidFill>
                  <a:srgbClr val="000000"/>
                </a:solidFill>
                <a:latin typeface="Arial"/>
                <a:ea typeface="Arial"/>
                <a:cs typeface="Arial"/>
                <a:sym typeface="Arial"/>
              </a:endParaRPr>
            </a:p>
          </p:txBody>
        </p:sp>
      </p:grpSp>
      <p:grpSp>
        <p:nvGrpSpPr>
          <p:cNvPr id="1051" name="Google Shape;1051;p161"/>
          <p:cNvGrpSpPr/>
          <p:nvPr/>
        </p:nvGrpSpPr>
        <p:grpSpPr>
          <a:xfrm>
            <a:off x="7137722" y="3117888"/>
            <a:ext cx="224722" cy="337882"/>
            <a:chOff x="628651" y="1468853"/>
            <a:chExt cx="299629" cy="338457"/>
          </a:xfrm>
        </p:grpSpPr>
        <p:sp>
          <p:nvSpPr>
            <p:cNvPr id="1052" name="Google Shape;1052;p161"/>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053" name="Google Shape;1053;p161"/>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5</a:t>
              </a:r>
              <a:endParaRPr sz="1100" b="0" i="0" u="none" strike="noStrike" cap="none">
                <a:solidFill>
                  <a:srgbClr val="000000"/>
                </a:solidFill>
                <a:latin typeface="Arial"/>
                <a:ea typeface="Arial"/>
                <a:cs typeface="Arial"/>
                <a:sym typeface="Arial"/>
              </a:endParaRPr>
            </a:p>
          </p:txBody>
        </p:sp>
      </p:grpSp>
      <p:sp>
        <p:nvSpPr>
          <p:cNvPr id="1054" name="Google Shape;1054;p161"/>
          <p:cNvSpPr/>
          <p:nvPr/>
        </p:nvSpPr>
        <p:spPr>
          <a:xfrm>
            <a:off x="484428" y="3908739"/>
            <a:ext cx="8187900" cy="653100"/>
          </a:xfrm>
          <a:prstGeom prst="rect">
            <a:avLst/>
          </a:prstGeom>
          <a:solidFill>
            <a:srgbClr val="18411E"/>
          </a:solidFill>
          <a:ln>
            <a:noFill/>
          </a:ln>
        </p:spPr>
        <p:txBody>
          <a:bodyPr spcFirstLastPara="1" wrap="square" lIns="1012500"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FFFFFF"/>
                </a:solidFill>
                <a:latin typeface="Arial"/>
                <a:ea typeface="Arial"/>
                <a:cs typeface="Arial"/>
                <a:sym typeface="Arial"/>
              </a:rPr>
              <a:t>Unleashing Enablers and Accelerators including on Financing, Technology and Capacity Building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  (p. 69, 70, 83, 90, 95, 96, 103, 107)</a:t>
            </a:r>
            <a:endParaRPr sz="1100" b="0" i="0" u="none" strike="noStrike" cap="none">
              <a:solidFill>
                <a:srgbClr val="000000"/>
              </a:solidFill>
              <a:latin typeface="Arial"/>
              <a:ea typeface="Arial"/>
              <a:cs typeface="Arial"/>
              <a:sym typeface="Arial"/>
            </a:endParaRPr>
          </a:p>
        </p:txBody>
      </p:sp>
      <p:grpSp>
        <p:nvGrpSpPr>
          <p:cNvPr id="1055" name="Google Shape;1055;p161"/>
          <p:cNvGrpSpPr/>
          <p:nvPr/>
        </p:nvGrpSpPr>
        <p:grpSpPr>
          <a:xfrm>
            <a:off x="471488" y="4029441"/>
            <a:ext cx="992608" cy="385011"/>
            <a:chOff x="195863" y="4963018"/>
            <a:chExt cx="1255671" cy="289765"/>
          </a:xfrm>
        </p:grpSpPr>
        <p:sp>
          <p:nvSpPr>
            <p:cNvPr id="1056" name="Google Shape;1056;p161"/>
            <p:cNvSpPr/>
            <p:nvPr/>
          </p:nvSpPr>
          <p:spPr>
            <a:xfrm>
              <a:off x="212234" y="4983083"/>
              <a:ext cx="1239300" cy="2697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295E7E"/>
                </a:solidFill>
                <a:latin typeface="Arial"/>
                <a:ea typeface="Arial"/>
                <a:cs typeface="Arial"/>
                <a:sym typeface="Arial"/>
              </a:endParaRPr>
            </a:p>
          </p:txBody>
        </p:sp>
        <p:sp>
          <p:nvSpPr>
            <p:cNvPr id="1057" name="Google Shape;1057;p161"/>
            <p:cNvSpPr/>
            <p:nvPr/>
          </p:nvSpPr>
          <p:spPr>
            <a:xfrm>
              <a:off x="195863" y="4963018"/>
              <a:ext cx="1242000" cy="2697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+1 </a:t>
              </a:r>
              <a:br>
                <a:rPr lang="es" sz="1100" b="1" i="0" u="none" strike="noStrike" cap="none">
                  <a:solidFill>
                    <a:srgbClr val="747361"/>
                  </a:solidFill>
                  <a:latin typeface="Arial"/>
                  <a:ea typeface="Arial"/>
                  <a:cs typeface="Arial"/>
                  <a:sym typeface="Arial"/>
                </a:rPr>
              </a:br>
              <a:r>
                <a:rPr lang="es" sz="1100" b="1" i="0" u="none" strike="noStrike" cap="none">
                  <a:solidFill>
                    <a:srgbClr val="747361"/>
                  </a:solidFill>
                  <a:latin typeface="Arial"/>
                  <a:ea typeface="Arial"/>
                  <a:cs typeface="Arial"/>
                  <a:sym typeface="Arial"/>
                </a:rPr>
                <a:t>Cross-Cutting</a:t>
              </a:r>
              <a:endParaRPr sz="1100" b="0" i="0" u="none" strike="noStrike" cap="none">
                <a:solidFill>
                  <a:srgbClr val="000000"/>
                </a:solidFill>
                <a:latin typeface="Arial"/>
                <a:ea typeface="Arial"/>
                <a:cs typeface="Arial"/>
                <a:sym typeface="Arial"/>
              </a:endParaRPr>
            </a:p>
          </p:txBody>
        </p:sp>
      </p:grpSp>
      <p:sp>
        <p:nvSpPr>
          <p:cNvPr id="1058" name="Google Shape;1058;p161"/>
          <p:cNvSpPr/>
          <p:nvPr/>
        </p:nvSpPr>
        <p:spPr>
          <a:xfrm>
            <a:off x="943825" y="929852"/>
            <a:ext cx="7724400" cy="653100"/>
          </a:xfrm>
          <a:prstGeom prst="roundRect">
            <a:avLst>
              <a:gd name="adj" fmla="val 16667"/>
            </a:avLst>
          </a:prstGeom>
          <a:solidFill>
            <a:srgbClr val="D2EED6"/>
          </a:solidFill>
          <a:ln w="9525" cap="rnd" cmpd="sng">
            <a:solidFill>
              <a:srgbClr val="18411E"/>
            </a:solidFill>
            <a:prstDash val="solid"/>
            <a:round/>
            <a:headEnd type="none" w="sm" len="sm"/>
            <a:tailEnd type="none" w="sm" len="sm"/>
          </a:ln>
        </p:spPr>
        <p:txBody>
          <a:bodyPr spcFirstLastPara="1" wrap="square" lIns="2710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a:solidFill>
                  <a:srgbClr val="000000"/>
                </a:solidFill>
                <a:latin typeface="Arial"/>
                <a:ea typeface="Arial"/>
                <a:cs typeface="Arial"/>
                <a:sym typeface="Arial"/>
              </a:rPr>
              <a:t>Uniendo a todas las partes interesadas para la implementación de los resultados del 1.er Balance Mundial (GST/COP28).</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 sz="1100" b="0" i="0" u="none" strike="noStrike" cap="none">
                <a:solidFill>
                  <a:srgbClr val="000000"/>
                </a:solidFill>
                <a:latin typeface="Arial"/>
                <a:ea typeface="Arial"/>
                <a:cs typeface="Arial"/>
                <a:sym typeface="Arial"/>
              </a:rPr>
              <a:t>Basado en los puntos operativos de 196 párrafos agrupados en 6 ejes.</a:t>
            </a:r>
            <a:endParaRPr sz="1100" b="0" i="0" u="none" strike="noStrike" cap="none">
              <a:solidFill>
                <a:srgbClr val="000000"/>
              </a:solidFill>
              <a:latin typeface="Arial"/>
              <a:ea typeface="Arial"/>
              <a:cs typeface="Arial"/>
              <a:sym typeface="Arial"/>
            </a:endParaRPr>
          </a:p>
        </p:txBody>
      </p:sp>
      <p:sp>
        <p:nvSpPr>
          <p:cNvPr id="1059" name="Google Shape;1059;p161"/>
          <p:cNvSpPr/>
          <p:nvPr/>
        </p:nvSpPr>
        <p:spPr>
          <a:xfrm>
            <a:off x="9308306" y="357188"/>
            <a:ext cx="278400" cy="173100"/>
          </a:xfrm>
          <a:prstGeom prst="rect">
            <a:avLst/>
          </a:prstGeom>
          <a:solidFill>
            <a:srgbClr val="18411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60" name="Google Shape;1060;p161"/>
          <p:cNvSpPr/>
          <p:nvPr/>
        </p:nvSpPr>
        <p:spPr>
          <a:xfrm>
            <a:off x="9308306" y="584195"/>
            <a:ext cx="278400" cy="173100"/>
          </a:xfrm>
          <a:prstGeom prst="rect">
            <a:avLst/>
          </a:prstGeom>
          <a:solidFill>
            <a:srgbClr val="2D7B3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61" name="Google Shape;1061;p161"/>
          <p:cNvSpPr/>
          <p:nvPr/>
        </p:nvSpPr>
        <p:spPr>
          <a:xfrm>
            <a:off x="9308306" y="811201"/>
            <a:ext cx="278400" cy="173100"/>
          </a:xfrm>
          <a:prstGeom prst="rect">
            <a:avLst/>
          </a:prstGeom>
          <a:solidFill>
            <a:srgbClr val="3EA84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62" name="Google Shape;1062;p161"/>
          <p:cNvSpPr/>
          <p:nvPr/>
        </p:nvSpPr>
        <p:spPr>
          <a:xfrm>
            <a:off x="9308306" y="1038209"/>
            <a:ext cx="278400" cy="173100"/>
          </a:xfrm>
          <a:prstGeom prst="rect">
            <a:avLst/>
          </a:prstGeom>
          <a:solidFill>
            <a:srgbClr val="9ADAA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63" name="Google Shape;1063;p161"/>
          <p:cNvSpPr/>
          <p:nvPr/>
        </p:nvSpPr>
        <p:spPr>
          <a:xfrm>
            <a:off x="9308306" y="1265216"/>
            <a:ext cx="278400" cy="173100"/>
          </a:xfrm>
          <a:prstGeom prst="rect">
            <a:avLst/>
          </a:prstGeom>
          <a:solidFill>
            <a:srgbClr val="D2EED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64" name="Google Shape;1064;p161"/>
          <p:cNvSpPr/>
          <p:nvPr/>
        </p:nvSpPr>
        <p:spPr>
          <a:xfrm>
            <a:off x="480260" y="848732"/>
            <a:ext cx="604200" cy="604200"/>
          </a:xfrm>
          <a:prstGeom prst="ellipse">
            <a:avLst/>
          </a:prstGeom>
          <a:solidFill>
            <a:schemeClr val="lt1"/>
          </a:solidFill>
          <a:ln w="9525" cap="rnd" cmpd="sng">
            <a:solidFill>
              <a:srgbClr val="18411E"/>
            </a:solidFill>
            <a:prstDash val="solid"/>
            <a:round/>
            <a:headEnd type="none" w="sm" len="sm"/>
            <a:tailEnd type="none" w="sm" len="sm"/>
          </a:ln>
          <a:effectLst>
            <a:outerShdw blurRad="38100" dist="28575"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pic>
        <p:nvPicPr>
          <p:cNvPr id="1065" name="Google Shape;1065;p161"/>
          <p:cNvPicPr preferRelativeResize="0"/>
          <p:nvPr/>
        </p:nvPicPr>
        <p:blipFill rotWithShape="1">
          <a:blip r:embed="rId3">
            <a:alphaModFix/>
          </a:blip>
          <a:srcRect/>
          <a:stretch/>
        </p:blipFill>
        <p:spPr>
          <a:xfrm>
            <a:off x="528175" y="889445"/>
            <a:ext cx="520623" cy="519747"/>
          </a:xfrm>
          <a:prstGeom prst="rect">
            <a:avLst/>
          </a:prstGeom>
          <a:noFill/>
          <a:ln>
            <a:noFill/>
          </a:ln>
        </p:spPr>
      </p:pic>
      <p:sp>
        <p:nvSpPr>
          <p:cNvPr id="1066" name="Google Shape;1066;p161"/>
          <p:cNvSpPr/>
          <p:nvPr/>
        </p:nvSpPr>
        <p:spPr>
          <a:xfrm>
            <a:off x="471488" y="2460113"/>
            <a:ext cx="8201100" cy="235200"/>
          </a:xfrm>
          <a:prstGeom prst="trapezoid">
            <a:avLst>
              <a:gd name="adj" fmla="val 120973"/>
            </a:avLst>
          </a:prstGeom>
          <a:gradFill>
            <a:gsLst>
              <a:gs pos="0">
                <a:srgbClr val="18411E"/>
              </a:gs>
              <a:gs pos="15000">
                <a:srgbClr val="2D7B38"/>
              </a:gs>
              <a:gs pos="76000">
                <a:srgbClr val="FFFFFF"/>
              </a:gs>
              <a:gs pos="100000">
                <a:srgbClr val="FFFFFF"/>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62"/>
          <p:cNvSpPr/>
          <p:nvPr/>
        </p:nvSpPr>
        <p:spPr>
          <a:xfrm>
            <a:off x="471488" y="3681274"/>
            <a:ext cx="8201100" cy="1329000"/>
          </a:xfrm>
          <a:prstGeom prst="roundRect">
            <a:avLst>
              <a:gd name="adj" fmla="val 5521"/>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72" name="Google Shape;1072;p162"/>
          <p:cNvSpPr/>
          <p:nvPr/>
        </p:nvSpPr>
        <p:spPr>
          <a:xfrm>
            <a:off x="471488" y="1096987"/>
            <a:ext cx="1530600" cy="2510400"/>
          </a:xfrm>
          <a:prstGeom prst="roundRect">
            <a:avLst>
              <a:gd name="adj" fmla="val 4216"/>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73" name="Google Shape;1073;p162"/>
          <p:cNvSpPr/>
          <p:nvPr/>
        </p:nvSpPr>
        <p:spPr>
          <a:xfrm>
            <a:off x="2139125" y="991346"/>
            <a:ext cx="1530600" cy="2588100"/>
          </a:xfrm>
          <a:prstGeom prst="roundRect">
            <a:avLst>
              <a:gd name="adj" fmla="val 4216"/>
            </a:avLst>
          </a:prstGeom>
          <a:solidFill>
            <a:srgbClr val="FFFFFF"/>
          </a:solidFill>
          <a:ln>
            <a:noFill/>
          </a:ln>
        </p:spPr>
        <p:txBody>
          <a:bodyPr spcFirstLastPara="1" wrap="square" lIns="68575" tIns="34275" rIns="68575" bIns="34275" anchor="ctr" anchorCtr="0">
            <a:noAutofit/>
          </a:bodyPr>
          <a:lstStyle/>
          <a:p>
            <a:pPr marL="50800" marR="0" lvl="1" indent="0" algn="l" rtl="0">
              <a:lnSpc>
                <a:spcPct val="100000"/>
              </a:lnSpc>
              <a:spcBef>
                <a:spcPts val="0"/>
              </a:spcBef>
              <a:spcAft>
                <a:spcPts val="0"/>
              </a:spcAft>
              <a:buClr>
                <a:srgbClr val="000000"/>
              </a:buClr>
              <a:buSzPts val="900"/>
              <a:buFont typeface="Arial"/>
              <a:buNone/>
            </a:pPr>
            <a:endParaRPr sz="900" b="1" i="0" u="none" strike="noStrike" cap="none">
              <a:solidFill>
                <a:srgbClr val="BC2418"/>
              </a:solidFill>
              <a:latin typeface="Arial"/>
              <a:ea typeface="Arial"/>
              <a:cs typeface="Arial"/>
              <a:sym typeface="Arial"/>
            </a:endParaRPr>
          </a:p>
        </p:txBody>
      </p:sp>
      <p:sp>
        <p:nvSpPr>
          <p:cNvPr id="1074" name="Google Shape;1074;p162"/>
          <p:cNvSpPr/>
          <p:nvPr/>
        </p:nvSpPr>
        <p:spPr>
          <a:xfrm>
            <a:off x="3806762" y="1096987"/>
            <a:ext cx="1530600" cy="2510400"/>
          </a:xfrm>
          <a:prstGeom prst="roundRect">
            <a:avLst>
              <a:gd name="adj" fmla="val 4216"/>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75" name="Google Shape;1075;p162"/>
          <p:cNvSpPr/>
          <p:nvPr/>
        </p:nvSpPr>
        <p:spPr>
          <a:xfrm>
            <a:off x="5474399" y="1096987"/>
            <a:ext cx="1530600" cy="2510400"/>
          </a:xfrm>
          <a:prstGeom prst="roundRect">
            <a:avLst>
              <a:gd name="adj" fmla="val 4216"/>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76" name="Google Shape;1076;p162"/>
          <p:cNvSpPr/>
          <p:nvPr/>
        </p:nvSpPr>
        <p:spPr>
          <a:xfrm>
            <a:off x="7142036" y="1096987"/>
            <a:ext cx="1530600" cy="2510400"/>
          </a:xfrm>
          <a:prstGeom prst="roundRect">
            <a:avLst>
              <a:gd name="adj" fmla="val 4216"/>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FFFFFF"/>
              </a:solidFill>
              <a:latin typeface="Arial"/>
              <a:ea typeface="Arial"/>
              <a:cs typeface="Arial"/>
              <a:sym typeface="Arial"/>
            </a:endParaRPr>
          </a:p>
        </p:txBody>
      </p:sp>
      <p:sp>
        <p:nvSpPr>
          <p:cNvPr id="1077" name="Google Shape;1077;p162"/>
          <p:cNvSpPr txBox="1">
            <a:spLocks noGrp="1"/>
          </p:cNvSpPr>
          <p:nvPr>
            <p:ph type="title"/>
          </p:nvPr>
        </p:nvSpPr>
        <p:spPr>
          <a:xfrm>
            <a:off x="472500" y="419654"/>
            <a:ext cx="8199900" cy="291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18411E"/>
              </a:buClr>
              <a:buSzPts val="2100"/>
              <a:buFont typeface="Arial"/>
              <a:buNone/>
            </a:pPr>
            <a:r>
              <a:rPr lang="es">
                <a:solidFill>
                  <a:srgbClr val="18411E"/>
                </a:solidFill>
              </a:rPr>
              <a:t>30 Key Objectives for COP30</a:t>
            </a:r>
            <a:endParaRPr/>
          </a:p>
        </p:txBody>
      </p:sp>
      <p:sp>
        <p:nvSpPr>
          <p:cNvPr id="1078" name="Google Shape;1078;p162"/>
          <p:cNvSpPr/>
          <p:nvPr/>
        </p:nvSpPr>
        <p:spPr>
          <a:xfrm>
            <a:off x="472500" y="3681275"/>
            <a:ext cx="8222100" cy="276900"/>
          </a:xfrm>
          <a:prstGeom prst="rect">
            <a:avLst/>
          </a:prstGeom>
          <a:solidFill>
            <a:srgbClr val="18411E"/>
          </a:solidFill>
          <a:ln>
            <a:noFill/>
          </a:ln>
        </p:spPr>
        <p:txBody>
          <a:bodyPr spcFirstLastPara="1" wrap="square" lIns="1012500"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0" i="0" u="none" strike="noStrike" cap="none">
                <a:solidFill>
                  <a:srgbClr val="FFFFFF"/>
                </a:solidFill>
                <a:latin typeface="Arial"/>
                <a:ea typeface="Arial"/>
                <a:cs typeface="Arial"/>
                <a:sym typeface="Arial"/>
              </a:rPr>
              <a:t>Unleashing Enablers and Accelerators including on Financing, Technology and Capacity Building</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FFFFFF"/>
                </a:solidFill>
                <a:latin typeface="Arial"/>
                <a:ea typeface="Arial"/>
                <a:cs typeface="Arial"/>
                <a:sym typeface="Arial"/>
              </a:rPr>
              <a:t>(p. 69, 70, 83, 90, 95, 96, 103, 107)</a:t>
            </a:r>
            <a:endParaRPr sz="1100" b="0" i="0" u="none" strike="noStrike" cap="none">
              <a:solidFill>
                <a:srgbClr val="000000"/>
              </a:solidFill>
              <a:latin typeface="Arial"/>
              <a:ea typeface="Arial"/>
              <a:cs typeface="Arial"/>
              <a:sym typeface="Arial"/>
            </a:endParaRPr>
          </a:p>
        </p:txBody>
      </p:sp>
      <p:grpSp>
        <p:nvGrpSpPr>
          <p:cNvPr id="1079" name="Google Shape;1079;p162"/>
          <p:cNvGrpSpPr/>
          <p:nvPr/>
        </p:nvGrpSpPr>
        <p:grpSpPr>
          <a:xfrm>
            <a:off x="472500" y="3718550"/>
            <a:ext cx="954429" cy="202276"/>
            <a:chOff x="630000" y="4983082"/>
            <a:chExt cx="1272572" cy="269701"/>
          </a:xfrm>
        </p:grpSpPr>
        <p:sp>
          <p:nvSpPr>
            <p:cNvPr id="1080" name="Google Shape;1080;p162"/>
            <p:cNvSpPr/>
            <p:nvPr/>
          </p:nvSpPr>
          <p:spPr>
            <a:xfrm>
              <a:off x="663272" y="4983083"/>
              <a:ext cx="1239300" cy="2697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295E7E"/>
                </a:solidFill>
                <a:latin typeface="Arial"/>
                <a:ea typeface="Arial"/>
                <a:cs typeface="Arial"/>
                <a:sym typeface="Arial"/>
              </a:endParaRPr>
            </a:p>
          </p:txBody>
        </p:sp>
        <p:sp>
          <p:nvSpPr>
            <p:cNvPr id="1081" name="Google Shape;1081;p162"/>
            <p:cNvSpPr/>
            <p:nvPr/>
          </p:nvSpPr>
          <p:spPr>
            <a:xfrm>
              <a:off x="630000" y="4983082"/>
              <a:ext cx="1242000" cy="2697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 sz="1000" b="1" i="0" u="none" strike="noStrike" cap="none">
                  <a:solidFill>
                    <a:srgbClr val="747361"/>
                  </a:solidFill>
                  <a:latin typeface="Arial"/>
                  <a:ea typeface="Arial"/>
                  <a:cs typeface="Arial"/>
                  <a:sym typeface="Arial"/>
                </a:rPr>
                <a:t>Cross-Cutting</a:t>
              </a:r>
              <a:endParaRPr sz="1000" b="0" i="0" u="none" strike="noStrike" cap="none">
                <a:solidFill>
                  <a:srgbClr val="000000"/>
                </a:solidFill>
                <a:latin typeface="Arial"/>
                <a:ea typeface="Arial"/>
                <a:cs typeface="Arial"/>
                <a:sym typeface="Arial"/>
              </a:endParaRPr>
            </a:p>
          </p:txBody>
        </p:sp>
      </p:grpSp>
      <p:sp>
        <p:nvSpPr>
          <p:cNvPr id="1082" name="Google Shape;1082;p162"/>
          <p:cNvSpPr/>
          <p:nvPr/>
        </p:nvSpPr>
        <p:spPr>
          <a:xfrm>
            <a:off x="471488" y="1096987"/>
            <a:ext cx="1530600" cy="4368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s" sz="1000" b="0" i="0" u="none" strike="noStrike" cap="none">
                <a:solidFill>
                  <a:srgbClr val="FFFFFF"/>
                </a:solidFill>
                <a:latin typeface="Arial"/>
                <a:ea typeface="Arial"/>
                <a:cs typeface="Arial"/>
                <a:sym typeface="Arial"/>
              </a:rPr>
              <a:t>Transitioning Energy, Industry and Transport </a:t>
            </a:r>
            <a:r>
              <a:rPr lang="es" sz="600" b="0" i="0" u="none" strike="noStrike" cap="none">
                <a:solidFill>
                  <a:srgbClr val="FFFFFF"/>
                </a:solidFill>
                <a:latin typeface="Arial"/>
                <a:ea typeface="Arial"/>
                <a:cs typeface="Arial"/>
                <a:sym typeface="Arial"/>
              </a:rPr>
              <a:t>(p. 28, 36)</a:t>
            </a:r>
            <a:endParaRPr sz="1100" b="0" i="0" u="none" strike="noStrike" cap="none">
              <a:solidFill>
                <a:srgbClr val="000000"/>
              </a:solidFill>
              <a:latin typeface="Arial"/>
              <a:ea typeface="Arial"/>
              <a:cs typeface="Arial"/>
              <a:sym typeface="Arial"/>
            </a:endParaRPr>
          </a:p>
        </p:txBody>
      </p:sp>
      <p:sp>
        <p:nvSpPr>
          <p:cNvPr id="1083" name="Google Shape;1083;p162"/>
          <p:cNvSpPr/>
          <p:nvPr/>
        </p:nvSpPr>
        <p:spPr>
          <a:xfrm>
            <a:off x="2139125" y="1096987"/>
            <a:ext cx="1530600" cy="4368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FFFFFF"/>
                </a:solidFill>
                <a:latin typeface="Arial"/>
                <a:ea typeface="Arial"/>
                <a:cs typeface="Arial"/>
                <a:sym typeface="Arial"/>
              </a:rPr>
              <a:t>Stewarding Forests, Oceans and Biodiversity </a:t>
            </a:r>
            <a:r>
              <a:rPr lang="es" sz="600" b="0" i="0" u="none" strike="noStrike" cap="none">
                <a:solidFill>
                  <a:srgbClr val="FFFFFF"/>
                </a:solidFill>
                <a:latin typeface="Arial"/>
                <a:ea typeface="Arial"/>
                <a:cs typeface="Arial"/>
                <a:sym typeface="Arial"/>
              </a:rPr>
              <a:t>(p. 33-35, 63)</a:t>
            </a:r>
            <a:endParaRPr sz="1100" b="0" i="0" u="none" strike="noStrike" cap="none">
              <a:solidFill>
                <a:srgbClr val="000000"/>
              </a:solidFill>
              <a:latin typeface="Arial"/>
              <a:ea typeface="Arial"/>
              <a:cs typeface="Arial"/>
              <a:sym typeface="Arial"/>
            </a:endParaRPr>
          </a:p>
        </p:txBody>
      </p:sp>
      <p:sp>
        <p:nvSpPr>
          <p:cNvPr id="1084" name="Google Shape;1084;p162"/>
          <p:cNvSpPr/>
          <p:nvPr/>
        </p:nvSpPr>
        <p:spPr>
          <a:xfrm>
            <a:off x="3806762" y="1096987"/>
            <a:ext cx="1530600" cy="4368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FFFFFF"/>
                </a:solidFill>
                <a:latin typeface="Arial"/>
                <a:ea typeface="Arial"/>
                <a:cs typeface="Arial"/>
                <a:sym typeface="Arial"/>
              </a:rPr>
              <a:t>Transforming Agriculture and Food Systems </a:t>
            </a:r>
            <a:r>
              <a:rPr lang="es" sz="600" b="0" i="0" u="none" strike="noStrike" cap="none">
                <a:solidFill>
                  <a:srgbClr val="FFFFFF"/>
                </a:solidFill>
                <a:latin typeface="Arial"/>
                <a:ea typeface="Arial"/>
                <a:cs typeface="Arial"/>
                <a:sym typeface="Arial"/>
              </a:rPr>
              <a:t>(p. 28, 55, 63)</a:t>
            </a:r>
            <a:endParaRPr sz="1100" b="0" i="0" u="none" strike="noStrike" cap="none">
              <a:solidFill>
                <a:srgbClr val="000000"/>
              </a:solidFill>
              <a:latin typeface="Arial"/>
              <a:ea typeface="Arial"/>
              <a:cs typeface="Arial"/>
              <a:sym typeface="Arial"/>
            </a:endParaRPr>
          </a:p>
        </p:txBody>
      </p:sp>
      <p:sp>
        <p:nvSpPr>
          <p:cNvPr id="1085" name="Google Shape;1085;p162"/>
          <p:cNvSpPr/>
          <p:nvPr/>
        </p:nvSpPr>
        <p:spPr>
          <a:xfrm>
            <a:off x="5474399" y="1096987"/>
            <a:ext cx="1530600" cy="4368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FFFFFF"/>
                </a:solidFill>
                <a:latin typeface="Arial"/>
                <a:ea typeface="Arial"/>
                <a:cs typeface="Arial"/>
                <a:sym typeface="Arial"/>
              </a:rPr>
              <a:t>Building Resilience for Cities, Infrastructure and Water </a:t>
            </a:r>
            <a:r>
              <a:rPr lang="es" sz="600" b="0" i="0" u="none" strike="noStrike" cap="none">
                <a:solidFill>
                  <a:srgbClr val="FFFFFF"/>
                </a:solidFill>
                <a:latin typeface="Arial"/>
                <a:ea typeface="Arial"/>
                <a:cs typeface="Arial"/>
                <a:sym typeface="Arial"/>
              </a:rPr>
              <a:t>(p. 50, 63, 64)</a:t>
            </a:r>
            <a:endParaRPr sz="1100" b="0" i="0" u="none" strike="noStrike" cap="none">
              <a:solidFill>
                <a:srgbClr val="000000"/>
              </a:solidFill>
              <a:latin typeface="Arial"/>
              <a:ea typeface="Arial"/>
              <a:cs typeface="Arial"/>
              <a:sym typeface="Arial"/>
            </a:endParaRPr>
          </a:p>
        </p:txBody>
      </p:sp>
      <p:sp>
        <p:nvSpPr>
          <p:cNvPr id="1086" name="Google Shape;1086;p162"/>
          <p:cNvSpPr/>
          <p:nvPr/>
        </p:nvSpPr>
        <p:spPr>
          <a:xfrm>
            <a:off x="7142036" y="1096987"/>
            <a:ext cx="1530600" cy="436800"/>
          </a:xfrm>
          <a:prstGeom prst="rect">
            <a:avLst/>
          </a:prstGeom>
          <a:solidFill>
            <a:srgbClr val="18411E"/>
          </a:solidFill>
          <a:ln>
            <a:noFill/>
          </a:ln>
        </p:spPr>
        <p:txBody>
          <a:bodyPr spcFirstLastPara="1" wrap="square" lIns="256500" tIns="34275" rIns="0" bIns="3427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s" sz="900" b="0" i="0" u="none" strike="noStrike" cap="none">
                <a:solidFill>
                  <a:srgbClr val="FFFFFF"/>
                </a:solidFill>
                <a:latin typeface="Arial"/>
                <a:ea typeface="Arial"/>
                <a:cs typeface="Arial"/>
                <a:sym typeface="Arial"/>
              </a:rPr>
              <a:t>Fostering Human and Social Development </a:t>
            </a:r>
            <a:r>
              <a:rPr lang="es" sz="600" b="0" i="0" u="none" strike="noStrike" cap="none">
                <a:solidFill>
                  <a:srgbClr val="FFFFFF"/>
                </a:solidFill>
                <a:latin typeface="Arial"/>
                <a:ea typeface="Arial"/>
                <a:cs typeface="Arial"/>
                <a:sym typeface="Arial"/>
              </a:rPr>
              <a:t>(p. 63, 114, 115, 131, 140, 143)</a:t>
            </a:r>
            <a:endParaRPr sz="1100" b="0" i="0" u="none" strike="noStrike" cap="none">
              <a:solidFill>
                <a:srgbClr val="000000"/>
              </a:solidFill>
              <a:latin typeface="Arial"/>
              <a:ea typeface="Arial"/>
              <a:cs typeface="Arial"/>
              <a:sym typeface="Arial"/>
            </a:endParaRPr>
          </a:p>
        </p:txBody>
      </p:sp>
      <p:grpSp>
        <p:nvGrpSpPr>
          <p:cNvPr id="1087" name="Google Shape;1087;p162"/>
          <p:cNvGrpSpPr/>
          <p:nvPr/>
        </p:nvGrpSpPr>
        <p:grpSpPr>
          <a:xfrm>
            <a:off x="471487" y="1188505"/>
            <a:ext cx="224722" cy="253843"/>
            <a:chOff x="628651" y="1468853"/>
            <a:chExt cx="299629" cy="338457"/>
          </a:xfrm>
        </p:grpSpPr>
        <p:sp>
          <p:nvSpPr>
            <p:cNvPr id="1088" name="Google Shape;1088;p162"/>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089" name="Google Shape;1089;p162"/>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1</a:t>
              </a:r>
              <a:endParaRPr sz="1100" b="0" i="0" u="none" strike="noStrike" cap="none">
                <a:solidFill>
                  <a:srgbClr val="000000"/>
                </a:solidFill>
                <a:latin typeface="Arial"/>
                <a:ea typeface="Arial"/>
                <a:cs typeface="Arial"/>
                <a:sym typeface="Arial"/>
              </a:endParaRPr>
            </a:p>
          </p:txBody>
        </p:sp>
      </p:grpSp>
      <p:sp>
        <p:nvSpPr>
          <p:cNvPr id="1090" name="Google Shape;1090;p162"/>
          <p:cNvSpPr/>
          <p:nvPr/>
        </p:nvSpPr>
        <p:spPr>
          <a:xfrm>
            <a:off x="471488" y="831758"/>
            <a:ext cx="8201100" cy="211200"/>
          </a:xfrm>
          <a:prstGeom prst="rect">
            <a:avLst/>
          </a:prstGeom>
          <a:solidFill>
            <a:srgbClr val="18411E"/>
          </a:solidFill>
          <a:ln>
            <a:noFill/>
          </a:ln>
        </p:spPr>
        <p:txBody>
          <a:bodyPr spcFirstLastPara="1" wrap="square" lIns="310500" tIns="34275" rIns="68575" bIns="34275"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Arial"/>
              <a:ea typeface="Arial"/>
              <a:cs typeface="Arial"/>
              <a:sym typeface="Arial"/>
            </a:endParaRPr>
          </a:p>
        </p:txBody>
      </p:sp>
      <p:sp>
        <p:nvSpPr>
          <p:cNvPr id="1091" name="Google Shape;1091;p162"/>
          <p:cNvSpPr/>
          <p:nvPr/>
        </p:nvSpPr>
        <p:spPr>
          <a:xfrm flipH="1">
            <a:off x="725061" y="862113"/>
            <a:ext cx="2561100" cy="150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 sz="900" b="0" i="0" u="none" strike="noStrike" cap="none">
                <a:solidFill>
                  <a:schemeClr val="dk1"/>
                </a:solidFill>
                <a:latin typeface="Arial"/>
                <a:ea typeface="Arial"/>
                <a:cs typeface="Arial"/>
                <a:sym typeface="Arial"/>
              </a:rPr>
              <a:t>Mitigation</a:t>
            </a:r>
            <a:endParaRPr sz="1100" b="0" i="0" u="none" strike="noStrike" cap="none">
              <a:solidFill>
                <a:srgbClr val="000000"/>
              </a:solidFill>
              <a:latin typeface="Arial"/>
              <a:ea typeface="Arial"/>
              <a:cs typeface="Arial"/>
              <a:sym typeface="Arial"/>
            </a:endParaRPr>
          </a:p>
        </p:txBody>
      </p:sp>
      <p:sp>
        <p:nvSpPr>
          <p:cNvPr id="1092" name="Google Shape;1092;p162"/>
          <p:cNvSpPr/>
          <p:nvPr/>
        </p:nvSpPr>
        <p:spPr>
          <a:xfrm flipH="1">
            <a:off x="3387674" y="862113"/>
            <a:ext cx="2561100" cy="150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 sz="900" b="0" i="0" u="none" strike="noStrike" cap="none">
                <a:solidFill>
                  <a:schemeClr val="dk1"/>
                </a:solidFill>
                <a:latin typeface="Arial"/>
                <a:ea typeface="Arial"/>
                <a:cs typeface="Arial"/>
                <a:sym typeface="Arial"/>
              </a:rPr>
              <a:t>Adaptation and Resilience</a:t>
            </a:r>
            <a:endParaRPr sz="1100" b="0" i="0" u="none" strike="noStrike" cap="none">
              <a:solidFill>
                <a:srgbClr val="000000"/>
              </a:solidFill>
              <a:latin typeface="Arial"/>
              <a:ea typeface="Arial"/>
              <a:cs typeface="Arial"/>
              <a:sym typeface="Arial"/>
            </a:endParaRPr>
          </a:p>
        </p:txBody>
      </p:sp>
      <p:sp>
        <p:nvSpPr>
          <p:cNvPr id="1093" name="Google Shape;1093;p162"/>
          <p:cNvSpPr/>
          <p:nvPr/>
        </p:nvSpPr>
        <p:spPr>
          <a:xfrm flipH="1">
            <a:off x="6050285" y="862113"/>
            <a:ext cx="2561100" cy="150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s" sz="900" b="0" i="0" u="none" strike="noStrike" cap="none">
                <a:solidFill>
                  <a:schemeClr val="dk1"/>
                </a:solidFill>
                <a:latin typeface="Arial"/>
                <a:ea typeface="Arial"/>
                <a:cs typeface="Arial"/>
                <a:sym typeface="Arial"/>
              </a:rPr>
              <a:t>Just Transition</a:t>
            </a:r>
            <a:endParaRPr sz="1100" b="0" i="0" u="none" strike="noStrike" cap="none">
              <a:solidFill>
                <a:srgbClr val="000000"/>
              </a:solidFill>
              <a:latin typeface="Arial"/>
              <a:ea typeface="Arial"/>
              <a:cs typeface="Arial"/>
              <a:sym typeface="Arial"/>
            </a:endParaRPr>
          </a:p>
        </p:txBody>
      </p:sp>
      <p:grpSp>
        <p:nvGrpSpPr>
          <p:cNvPr id="1094" name="Google Shape;1094;p162"/>
          <p:cNvGrpSpPr/>
          <p:nvPr/>
        </p:nvGrpSpPr>
        <p:grpSpPr>
          <a:xfrm>
            <a:off x="471488" y="829464"/>
            <a:ext cx="237205" cy="215775"/>
            <a:chOff x="597721" y="1141609"/>
            <a:chExt cx="316273" cy="287700"/>
          </a:xfrm>
        </p:grpSpPr>
        <p:sp>
          <p:nvSpPr>
            <p:cNvPr id="1095" name="Google Shape;1095;p162"/>
            <p:cNvSpPr/>
            <p:nvPr/>
          </p:nvSpPr>
          <p:spPr>
            <a:xfrm>
              <a:off x="633794" y="1141609"/>
              <a:ext cx="280200" cy="2877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295E7E"/>
                </a:solidFill>
                <a:latin typeface="Arial"/>
                <a:ea typeface="Arial"/>
                <a:cs typeface="Arial"/>
                <a:sym typeface="Arial"/>
              </a:endParaRPr>
            </a:p>
          </p:txBody>
        </p:sp>
        <p:sp>
          <p:nvSpPr>
            <p:cNvPr id="1096" name="Google Shape;1096;p162"/>
            <p:cNvSpPr/>
            <p:nvPr/>
          </p:nvSpPr>
          <p:spPr>
            <a:xfrm>
              <a:off x="597721" y="1141609"/>
              <a:ext cx="280200" cy="2877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295E7E"/>
                </a:solidFill>
                <a:latin typeface="Arial"/>
                <a:ea typeface="Arial"/>
                <a:cs typeface="Arial"/>
                <a:sym typeface="Arial"/>
              </a:endParaRPr>
            </a:p>
          </p:txBody>
        </p:sp>
        <p:grpSp>
          <p:nvGrpSpPr>
            <p:cNvPr id="1097" name="Google Shape;1097;p162"/>
            <p:cNvGrpSpPr/>
            <p:nvPr/>
          </p:nvGrpSpPr>
          <p:grpSpPr>
            <a:xfrm>
              <a:off x="609846" y="1157307"/>
              <a:ext cx="249089" cy="249089"/>
              <a:chOff x="1682" y="0"/>
              <a:chExt cx="4200" cy="4200"/>
            </a:xfrm>
          </p:grpSpPr>
          <p:sp>
            <p:nvSpPr>
              <p:cNvPr id="1098" name="Google Shape;1098;p162"/>
              <p:cNvSpPr/>
              <p:nvPr/>
            </p:nvSpPr>
            <p:spPr>
              <a:xfrm>
                <a:off x="1682" y="0"/>
                <a:ext cx="4200" cy="4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099" name="Google Shape;1099;p162"/>
              <p:cNvSpPr/>
              <p:nvPr/>
            </p:nvSpPr>
            <p:spPr>
              <a:xfrm>
                <a:off x="3782" y="838"/>
                <a:ext cx="1831" cy="1367"/>
              </a:xfrm>
              <a:custGeom>
                <a:avLst/>
                <a:gdLst/>
                <a:ahLst/>
                <a:cxnLst/>
                <a:rect l="l" t="t" r="r" b="b"/>
                <a:pathLst>
                  <a:path w="978" h="729" extrusionOk="0">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00" name="Google Shape;1100;p162"/>
              <p:cNvSpPr/>
              <p:nvPr/>
            </p:nvSpPr>
            <p:spPr>
              <a:xfrm>
                <a:off x="2422" y="756"/>
                <a:ext cx="2812" cy="2816"/>
              </a:xfrm>
              <a:custGeom>
                <a:avLst/>
                <a:gdLst/>
                <a:ahLst/>
                <a:cxnLst/>
                <a:rect l="l" t="t" r="r" b="b"/>
                <a:pathLst>
                  <a:path w="1502" h="1502" extrusionOk="0">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74736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grpSp>
      <p:sp>
        <p:nvSpPr>
          <p:cNvPr id="1101" name="Google Shape;1101;p162"/>
          <p:cNvSpPr txBox="1"/>
          <p:nvPr/>
        </p:nvSpPr>
        <p:spPr>
          <a:xfrm>
            <a:off x="728663" y="1577268"/>
            <a:ext cx="1273200" cy="554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Tripling renewables</a:t>
            </a:r>
            <a:br>
              <a:rPr lang="es" sz="900" b="1" i="0" u="none" strike="noStrike" cap="none">
                <a:solidFill>
                  <a:srgbClr val="000000"/>
                </a:solidFill>
                <a:latin typeface="Arial"/>
                <a:ea typeface="Arial"/>
                <a:cs typeface="Arial"/>
                <a:sym typeface="Arial"/>
              </a:rPr>
            </a:br>
            <a:r>
              <a:rPr lang="es" sz="900" b="1" i="0" u="none" strike="noStrike" cap="none">
                <a:solidFill>
                  <a:srgbClr val="000000"/>
                </a:solidFill>
                <a:latin typeface="Arial"/>
                <a:ea typeface="Arial"/>
                <a:cs typeface="Arial"/>
                <a:sym typeface="Arial"/>
              </a:rPr>
              <a:t>and doubling energy efficiency </a:t>
            </a:r>
            <a:endParaRPr sz="1100" b="0" i="0" u="none" strike="noStrike" cap="none">
              <a:solidFill>
                <a:srgbClr val="000000"/>
              </a:solidFill>
              <a:latin typeface="Arial"/>
              <a:ea typeface="Arial"/>
              <a:cs typeface="Arial"/>
              <a:sym typeface="Arial"/>
            </a:endParaRPr>
          </a:p>
        </p:txBody>
      </p:sp>
      <p:sp>
        <p:nvSpPr>
          <p:cNvPr id="1102" name="Google Shape;1102;p162"/>
          <p:cNvSpPr txBox="1"/>
          <p:nvPr/>
        </p:nvSpPr>
        <p:spPr>
          <a:xfrm>
            <a:off x="728663" y="2092088"/>
            <a:ext cx="1273200" cy="554100"/>
          </a:xfrm>
          <a:prstGeom prst="rect">
            <a:avLst/>
          </a:prstGeom>
          <a:noFill/>
          <a:ln>
            <a:noFill/>
          </a:ln>
        </p:spPr>
        <p:txBody>
          <a:bodyPr spcFirstLastPara="1" wrap="square" lIns="0" tIns="0" rIns="0" bIns="0" anchor="t" anchorCtr="0">
            <a:noAutofit/>
          </a:bodyPr>
          <a:lstStyle/>
          <a:p>
            <a:pPr marL="0" marR="0" lvl="1" indent="0" algn="l" rtl="0">
              <a:lnSpc>
                <a:spcPct val="108333"/>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Accelerating zero</a:t>
            </a:r>
            <a:br>
              <a:rPr lang="es" sz="900" b="1" i="0" u="none" strike="noStrike" cap="none">
                <a:solidFill>
                  <a:srgbClr val="000000"/>
                </a:solidFill>
                <a:latin typeface="Arial"/>
                <a:ea typeface="Arial"/>
                <a:cs typeface="Arial"/>
                <a:sym typeface="Arial"/>
              </a:rPr>
            </a:br>
            <a:r>
              <a:rPr lang="es" sz="900" b="1" i="0" u="none" strike="noStrike" cap="none">
                <a:solidFill>
                  <a:srgbClr val="000000"/>
                </a:solidFill>
                <a:latin typeface="Arial"/>
                <a:ea typeface="Arial"/>
                <a:cs typeface="Arial"/>
                <a:sym typeface="Arial"/>
              </a:rPr>
              <a:t>and low emission technologies in hard-to-abate sectors</a:t>
            </a:r>
            <a:endParaRPr sz="1100" b="0" i="0" u="none" strike="noStrike" cap="none">
              <a:solidFill>
                <a:srgbClr val="000000"/>
              </a:solidFill>
              <a:latin typeface="Arial"/>
              <a:ea typeface="Arial"/>
              <a:cs typeface="Arial"/>
              <a:sym typeface="Arial"/>
            </a:endParaRPr>
          </a:p>
        </p:txBody>
      </p:sp>
      <p:sp>
        <p:nvSpPr>
          <p:cNvPr id="1103" name="Google Shape;1103;p162"/>
          <p:cNvSpPr txBox="1"/>
          <p:nvPr/>
        </p:nvSpPr>
        <p:spPr>
          <a:xfrm>
            <a:off x="724349" y="2691410"/>
            <a:ext cx="1273200" cy="1716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Ensuring universal access to energy</a:t>
            </a:r>
            <a:endParaRPr sz="1100" b="0" i="0" u="none" strike="noStrike" cap="none">
              <a:solidFill>
                <a:srgbClr val="000000"/>
              </a:solidFill>
              <a:latin typeface="Arial"/>
              <a:ea typeface="Arial"/>
              <a:cs typeface="Arial"/>
              <a:sym typeface="Arial"/>
            </a:endParaRPr>
          </a:p>
        </p:txBody>
      </p:sp>
      <p:sp>
        <p:nvSpPr>
          <p:cNvPr id="1104" name="Google Shape;1104;p162"/>
          <p:cNvSpPr txBox="1"/>
          <p:nvPr/>
        </p:nvSpPr>
        <p:spPr>
          <a:xfrm>
            <a:off x="728663" y="3034937"/>
            <a:ext cx="1273200" cy="554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Transitioning away from fossil fuels in a just, orderly and equitable manner</a:t>
            </a:r>
            <a:endParaRPr sz="1100" b="0" i="0" u="none" strike="noStrike" cap="none">
              <a:solidFill>
                <a:srgbClr val="000000"/>
              </a:solidFill>
              <a:latin typeface="Arial"/>
              <a:ea typeface="Arial"/>
              <a:cs typeface="Arial"/>
              <a:sym typeface="Arial"/>
            </a:endParaRPr>
          </a:p>
        </p:txBody>
      </p:sp>
      <p:grpSp>
        <p:nvGrpSpPr>
          <p:cNvPr id="1105" name="Google Shape;1105;p162"/>
          <p:cNvGrpSpPr/>
          <p:nvPr/>
        </p:nvGrpSpPr>
        <p:grpSpPr>
          <a:xfrm>
            <a:off x="2139124" y="1188505"/>
            <a:ext cx="224722" cy="253843"/>
            <a:chOff x="628651" y="1468853"/>
            <a:chExt cx="299629" cy="338457"/>
          </a:xfrm>
        </p:grpSpPr>
        <p:sp>
          <p:nvSpPr>
            <p:cNvPr id="1106" name="Google Shape;1106;p162"/>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107" name="Google Shape;1107;p162"/>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2</a:t>
              </a:r>
              <a:endParaRPr sz="1100" b="0" i="0" u="none" strike="noStrike" cap="none">
                <a:solidFill>
                  <a:srgbClr val="000000"/>
                </a:solidFill>
                <a:latin typeface="Arial"/>
                <a:ea typeface="Arial"/>
                <a:cs typeface="Arial"/>
                <a:sym typeface="Arial"/>
              </a:endParaRPr>
            </a:p>
          </p:txBody>
        </p:sp>
      </p:grpSp>
      <p:grpSp>
        <p:nvGrpSpPr>
          <p:cNvPr id="1108" name="Google Shape;1108;p162"/>
          <p:cNvGrpSpPr/>
          <p:nvPr/>
        </p:nvGrpSpPr>
        <p:grpSpPr>
          <a:xfrm>
            <a:off x="3806761" y="1188505"/>
            <a:ext cx="224722" cy="253843"/>
            <a:chOff x="628651" y="1468853"/>
            <a:chExt cx="299629" cy="338457"/>
          </a:xfrm>
        </p:grpSpPr>
        <p:sp>
          <p:nvSpPr>
            <p:cNvPr id="1109" name="Google Shape;1109;p162"/>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110" name="Google Shape;1110;p162"/>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3</a:t>
              </a:r>
              <a:endParaRPr sz="1100" b="0" i="0" u="none" strike="noStrike" cap="none">
                <a:solidFill>
                  <a:srgbClr val="000000"/>
                </a:solidFill>
                <a:latin typeface="Arial"/>
                <a:ea typeface="Arial"/>
                <a:cs typeface="Arial"/>
                <a:sym typeface="Arial"/>
              </a:endParaRPr>
            </a:p>
          </p:txBody>
        </p:sp>
      </p:grpSp>
      <p:grpSp>
        <p:nvGrpSpPr>
          <p:cNvPr id="1111" name="Google Shape;1111;p162"/>
          <p:cNvGrpSpPr/>
          <p:nvPr/>
        </p:nvGrpSpPr>
        <p:grpSpPr>
          <a:xfrm>
            <a:off x="5474398" y="1188505"/>
            <a:ext cx="224722" cy="253843"/>
            <a:chOff x="628651" y="1468853"/>
            <a:chExt cx="299629" cy="338457"/>
          </a:xfrm>
        </p:grpSpPr>
        <p:sp>
          <p:nvSpPr>
            <p:cNvPr id="1112" name="Google Shape;1112;p162"/>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113" name="Google Shape;1113;p162"/>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4</a:t>
              </a:r>
              <a:endParaRPr sz="1100" b="0" i="0" u="none" strike="noStrike" cap="none">
                <a:solidFill>
                  <a:srgbClr val="000000"/>
                </a:solidFill>
                <a:latin typeface="Arial"/>
                <a:ea typeface="Arial"/>
                <a:cs typeface="Arial"/>
                <a:sym typeface="Arial"/>
              </a:endParaRPr>
            </a:p>
          </p:txBody>
        </p:sp>
      </p:grpSp>
      <p:grpSp>
        <p:nvGrpSpPr>
          <p:cNvPr id="1114" name="Google Shape;1114;p162"/>
          <p:cNvGrpSpPr/>
          <p:nvPr/>
        </p:nvGrpSpPr>
        <p:grpSpPr>
          <a:xfrm>
            <a:off x="7142035" y="1188505"/>
            <a:ext cx="224722" cy="253843"/>
            <a:chOff x="628651" y="1468853"/>
            <a:chExt cx="299629" cy="338457"/>
          </a:xfrm>
        </p:grpSpPr>
        <p:sp>
          <p:nvSpPr>
            <p:cNvPr id="1115" name="Google Shape;1115;p162"/>
            <p:cNvSpPr/>
            <p:nvPr/>
          </p:nvSpPr>
          <p:spPr>
            <a:xfrm>
              <a:off x="648080" y="1509110"/>
              <a:ext cx="280200" cy="298200"/>
            </a:xfrm>
            <a:prstGeom prst="homePlate">
              <a:avLst>
                <a:gd name="adj" fmla="val 17897"/>
              </a:avLst>
            </a:prstGeom>
            <a:solidFill>
              <a:srgbClr val="74736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747361"/>
                </a:solidFill>
                <a:latin typeface="Arial"/>
                <a:ea typeface="Arial"/>
                <a:cs typeface="Arial"/>
                <a:sym typeface="Arial"/>
              </a:endParaRPr>
            </a:p>
          </p:txBody>
        </p:sp>
        <p:sp>
          <p:nvSpPr>
            <p:cNvPr id="1116" name="Google Shape;1116;p162"/>
            <p:cNvSpPr/>
            <p:nvPr/>
          </p:nvSpPr>
          <p:spPr>
            <a:xfrm>
              <a:off x="628651" y="1468853"/>
              <a:ext cx="280200" cy="298200"/>
            </a:xfrm>
            <a:prstGeom prst="homePlate">
              <a:avLst>
                <a:gd name="adj" fmla="val 17897"/>
              </a:avLst>
            </a:prstGeom>
            <a:solidFill>
              <a:schemeClr val="lt1"/>
            </a:solidFill>
            <a:ln>
              <a:noFill/>
            </a:ln>
            <a:effectLst>
              <a:outerShdw blurRad="38100" dist="28575"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s" sz="1100" b="1" i="0" u="none" strike="noStrike" cap="none">
                  <a:solidFill>
                    <a:srgbClr val="747361"/>
                  </a:solidFill>
                  <a:latin typeface="Arial"/>
                  <a:ea typeface="Arial"/>
                  <a:cs typeface="Arial"/>
                  <a:sym typeface="Arial"/>
                </a:rPr>
                <a:t>5</a:t>
              </a:r>
              <a:endParaRPr sz="1100" b="0" i="0" u="none" strike="noStrike" cap="none">
                <a:solidFill>
                  <a:srgbClr val="000000"/>
                </a:solidFill>
                <a:latin typeface="Arial"/>
                <a:ea typeface="Arial"/>
                <a:cs typeface="Arial"/>
                <a:sym typeface="Arial"/>
              </a:endParaRPr>
            </a:p>
          </p:txBody>
        </p:sp>
      </p:grpSp>
      <p:sp>
        <p:nvSpPr>
          <p:cNvPr id="1117" name="Google Shape;1117;p162"/>
          <p:cNvSpPr txBox="1"/>
          <p:nvPr/>
        </p:nvSpPr>
        <p:spPr>
          <a:xfrm>
            <a:off x="2396300" y="1577268"/>
            <a:ext cx="1273200" cy="554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Investments to halt and reverse deforestation and forest degradation </a:t>
            </a:r>
            <a:endParaRPr sz="1100" b="0" i="0" u="none" strike="noStrike" cap="none">
              <a:solidFill>
                <a:srgbClr val="000000"/>
              </a:solidFill>
              <a:latin typeface="Arial"/>
              <a:ea typeface="Arial"/>
              <a:cs typeface="Arial"/>
              <a:sym typeface="Arial"/>
            </a:endParaRPr>
          </a:p>
        </p:txBody>
      </p:sp>
      <p:sp>
        <p:nvSpPr>
          <p:cNvPr id="1118" name="Google Shape;1118;p162"/>
          <p:cNvSpPr txBox="1"/>
          <p:nvPr/>
        </p:nvSpPr>
        <p:spPr>
          <a:xfrm>
            <a:off x="2396300" y="3056504"/>
            <a:ext cx="1273200" cy="554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Efforts to preserve and restore oceans and coastal ecosystems</a:t>
            </a:r>
            <a:endParaRPr sz="1100" b="0" i="0" u="none" strike="noStrike" cap="none">
              <a:solidFill>
                <a:srgbClr val="000000"/>
              </a:solidFill>
              <a:latin typeface="Arial"/>
              <a:ea typeface="Arial"/>
              <a:cs typeface="Arial"/>
              <a:sym typeface="Arial"/>
            </a:endParaRPr>
          </a:p>
        </p:txBody>
      </p:sp>
      <p:sp>
        <p:nvSpPr>
          <p:cNvPr id="1119" name="Google Shape;1119;p162"/>
          <p:cNvSpPr txBox="1"/>
          <p:nvPr/>
        </p:nvSpPr>
        <p:spPr>
          <a:xfrm>
            <a:off x="2396300" y="2164099"/>
            <a:ext cx="1273200" cy="8310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Efforts to conserve, protect, and restore nature and ecosystems with solutions for climate, biodiversity and desertification</a:t>
            </a:r>
            <a:endParaRPr sz="1100" b="0" i="0" u="none" strike="noStrike" cap="none">
              <a:solidFill>
                <a:srgbClr val="000000"/>
              </a:solidFill>
              <a:latin typeface="Arial"/>
              <a:ea typeface="Arial"/>
              <a:cs typeface="Arial"/>
              <a:sym typeface="Arial"/>
            </a:endParaRPr>
          </a:p>
        </p:txBody>
      </p:sp>
      <p:sp>
        <p:nvSpPr>
          <p:cNvPr id="1120" name="Google Shape;1120;p162"/>
          <p:cNvSpPr txBox="1"/>
          <p:nvPr/>
        </p:nvSpPr>
        <p:spPr>
          <a:xfrm>
            <a:off x="4063937" y="1680786"/>
            <a:ext cx="12732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Land restoration and sustainable agriculture</a:t>
            </a:r>
            <a:endParaRPr sz="1100" b="0" i="0" u="none" strike="noStrike" cap="none">
              <a:solidFill>
                <a:srgbClr val="000000"/>
              </a:solidFill>
              <a:latin typeface="Arial"/>
              <a:ea typeface="Arial"/>
              <a:cs typeface="Arial"/>
              <a:sym typeface="Arial"/>
            </a:endParaRPr>
          </a:p>
        </p:txBody>
      </p:sp>
      <p:sp>
        <p:nvSpPr>
          <p:cNvPr id="1121" name="Google Shape;1121;p162"/>
          <p:cNvSpPr txBox="1"/>
          <p:nvPr/>
        </p:nvSpPr>
        <p:spPr>
          <a:xfrm>
            <a:off x="4063937" y="2274668"/>
            <a:ext cx="1273200" cy="8310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More resilient, adaptive, and sustainable food systems</a:t>
            </a:r>
            <a:endParaRPr sz="1100" b="0" i="0" u="none" strike="noStrike" cap="none">
              <a:solidFill>
                <a:srgbClr val="000000"/>
              </a:solidFill>
              <a:latin typeface="Arial"/>
              <a:ea typeface="Arial"/>
              <a:cs typeface="Arial"/>
              <a:sym typeface="Arial"/>
            </a:endParaRPr>
          </a:p>
        </p:txBody>
      </p:sp>
      <p:sp>
        <p:nvSpPr>
          <p:cNvPr id="1122" name="Google Shape;1122;p162"/>
          <p:cNvSpPr txBox="1"/>
          <p:nvPr/>
        </p:nvSpPr>
        <p:spPr>
          <a:xfrm>
            <a:off x="4063937" y="3054284"/>
            <a:ext cx="12732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Equitable access to adequate food and nutrition for all</a:t>
            </a:r>
            <a:endParaRPr sz="1100" b="0" i="0" u="none" strike="noStrike" cap="none">
              <a:solidFill>
                <a:srgbClr val="000000"/>
              </a:solidFill>
              <a:latin typeface="Arial"/>
              <a:ea typeface="Arial"/>
              <a:cs typeface="Arial"/>
              <a:sym typeface="Arial"/>
            </a:endParaRPr>
          </a:p>
        </p:txBody>
      </p:sp>
      <p:sp>
        <p:nvSpPr>
          <p:cNvPr id="1123" name="Google Shape;1123;p162"/>
          <p:cNvSpPr txBox="1"/>
          <p:nvPr/>
        </p:nvSpPr>
        <p:spPr>
          <a:xfrm>
            <a:off x="5731573" y="1577268"/>
            <a:ext cx="1273200" cy="2769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Multilevel governance</a:t>
            </a:r>
            <a:endParaRPr sz="1100" b="0" i="0" u="none" strike="noStrike" cap="none">
              <a:solidFill>
                <a:srgbClr val="000000"/>
              </a:solidFill>
              <a:latin typeface="Arial"/>
              <a:ea typeface="Arial"/>
              <a:cs typeface="Arial"/>
              <a:sym typeface="Arial"/>
            </a:endParaRPr>
          </a:p>
        </p:txBody>
      </p:sp>
      <p:sp>
        <p:nvSpPr>
          <p:cNvPr id="1124" name="Google Shape;1124;p162"/>
          <p:cNvSpPr txBox="1"/>
          <p:nvPr/>
        </p:nvSpPr>
        <p:spPr>
          <a:xfrm>
            <a:off x="5731573" y="1903568"/>
            <a:ext cx="12732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Sustainable and resilient constructions and buildings </a:t>
            </a:r>
            <a:endParaRPr sz="1100" b="0" i="0" u="none" strike="noStrike" cap="none">
              <a:solidFill>
                <a:srgbClr val="000000"/>
              </a:solidFill>
              <a:latin typeface="Arial"/>
              <a:ea typeface="Arial"/>
              <a:cs typeface="Arial"/>
              <a:sym typeface="Arial"/>
            </a:endParaRPr>
          </a:p>
        </p:txBody>
      </p:sp>
      <p:sp>
        <p:nvSpPr>
          <p:cNvPr id="1125" name="Google Shape;1125;p162"/>
          <p:cNvSpPr txBox="1"/>
          <p:nvPr/>
        </p:nvSpPr>
        <p:spPr>
          <a:xfrm>
            <a:off x="5731573" y="2437379"/>
            <a:ext cx="12732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Resilient urban development, mobility and infrastructure</a:t>
            </a:r>
            <a:endParaRPr sz="1100" b="0" i="0" u="none" strike="noStrike" cap="none">
              <a:solidFill>
                <a:srgbClr val="000000"/>
              </a:solidFill>
              <a:latin typeface="Arial"/>
              <a:ea typeface="Arial"/>
              <a:cs typeface="Arial"/>
              <a:sym typeface="Arial"/>
            </a:endParaRPr>
          </a:p>
        </p:txBody>
      </p:sp>
      <p:sp>
        <p:nvSpPr>
          <p:cNvPr id="1126" name="Google Shape;1126;p162"/>
          <p:cNvSpPr txBox="1"/>
          <p:nvPr/>
        </p:nvSpPr>
        <p:spPr>
          <a:xfrm>
            <a:off x="5731573" y="2958251"/>
            <a:ext cx="1273200" cy="2808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Water management </a:t>
            </a:r>
            <a:endParaRPr sz="1100" b="0" i="0" u="none" strike="noStrike" cap="none">
              <a:solidFill>
                <a:srgbClr val="000000"/>
              </a:solidFill>
              <a:latin typeface="Arial"/>
              <a:ea typeface="Arial"/>
              <a:cs typeface="Arial"/>
              <a:sym typeface="Arial"/>
            </a:endParaRPr>
          </a:p>
        </p:txBody>
      </p:sp>
      <p:sp>
        <p:nvSpPr>
          <p:cNvPr id="1127" name="Google Shape;1127;p162"/>
          <p:cNvSpPr txBox="1"/>
          <p:nvPr/>
        </p:nvSpPr>
        <p:spPr>
          <a:xfrm>
            <a:off x="5731573" y="3301209"/>
            <a:ext cx="1273200" cy="2808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Solid waste management</a:t>
            </a:r>
            <a:endParaRPr sz="1100" b="0" i="0" u="none" strike="noStrike" cap="none">
              <a:solidFill>
                <a:srgbClr val="000000"/>
              </a:solidFill>
              <a:latin typeface="Arial"/>
              <a:ea typeface="Arial"/>
              <a:cs typeface="Arial"/>
              <a:sym typeface="Arial"/>
            </a:endParaRPr>
          </a:p>
        </p:txBody>
      </p:sp>
      <p:sp>
        <p:nvSpPr>
          <p:cNvPr id="1128" name="Google Shape;1128;p162"/>
          <p:cNvSpPr txBox="1"/>
          <p:nvPr/>
        </p:nvSpPr>
        <p:spPr>
          <a:xfrm>
            <a:off x="7399210" y="1577268"/>
            <a:ext cx="1273200" cy="2769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Promoting resilient health systems</a:t>
            </a:r>
            <a:endParaRPr sz="1100" b="0" i="0" u="none" strike="noStrike" cap="none">
              <a:solidFill>
                <a:srgbClr val="000000"/>
              </a:solidFill>
              <a:latin typeface="Arial"/>
              <a:ea typeface="Arial"/>
              <a:cs typeface="Arial"/>
              <a:sym typeface="Arial"/>
            </a:endParaRPr>
          </a:p>
        </p:txBody>
      </p:sp>
      <p:sp>
        <p:nvSpPr>
          <p:cNvPr id="1129" name="Google Shape;1129;p162"/>
          <p:cNvSpPr txBox="1"/>
          <p:nvPr/>
        </p:nvSpPr>
        <p:spPr>
          <a:xfrm>
            <a:off x="7399210" y="1921043"/>
            <a:ext cx="1273200" cy="5541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Reducing the effects of climate change on eradicating hunger</a:t>
            </a:r>
            <a:br>
              <a:rPr lang="es" sz="900" b="1" i="0" u="none" strike="noStrike" cap="none">
                <a:solidFill>
                  <a:srgbClr val="000000"/>
                </a:solidFill>
                <a:latin typeface="Arial"/>
                <a:ea typeface="Arial"/>
                <a:cs typeface="Arial"/>
                <a:sym typeface="Arial"/>
              </a:rPr>
            </a:br>
            <a:r>
              <a:rPr lang="es" sz="900" b="1" i="0" u="none" strike="noStrike" cap="none">
                <a:solidFill>
                  <a:srgbClr val="000000"/>
                </a:solidFill>
                <a:latin typeface="Arial"/>
                <a:ea typeface="Arial"/>
                <a:cs typeface="Arial"/>
                <a:sym typeface="Arial"/>
              </a:rPr>
              <a:t>and poverty</a:t>
            </a:r>
            <a:endParaRPr sz="1100" b="0" i="0" u="none" strike="noStrike" cap="none">
              <a:solidFill>
                <a:srgbClr val="000000"/>
              </a:solidFill>
              <a:latin typeface="Arial"/>
              <a:ea typeface="Arial"/>
              <a:cs typeface="Arial"/>
              <a:sym typeface="Arial"/>
            </a:endParaRPr>
          </a:p>
        </p:txBody>
      </p:sp>
      <p:sp>
        <p:nvSpPr>
          <p:cNvPr id="1130" name="Google Shape;1130;p162"/>
          <p:cNvSpPr txBox="1"/>
          <p:nvPr/>
        </p:nvSpPr>
        <p:spPr>
          <a:xfrm>
            <a:off x="7399210" y="2554756"/>
            <a:ext cx="12732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Education, capacity-building and job creation to address climate change</a:t>
            </a:r>
            <a:endParaRPr sz="1100" b="0" i="0" u="none" strike="noStrike" cap="none">
              <a:solidFill>
                <a:srgbClr val="000000"/>
              </a:solidFill>
              <a:latin typeface="Arial"/>
              <a:ea typeface="Arial"/>
              <a:cs typeface="Arial"/>
              <a:sym typeface="Arial"/>
            </a:endParaRPr>
          </a:p>
        </p:txBody>
      </p:sp>
      <p:sp>
        <p:nvSpPr>
          <p:cNvPr id="1131" name="Google Shape;1131;p162"/>
          <p:cNvSpPr txBox="1"/>
          <p:nvPr/>
        </p:nvSpPr>
        <p:spPr>
          <a:xfrm>
            <a:off x="7399210" y="3166428"/>
            <a:ext cx="12732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Culture, cultural heritage protection</a:t>
            </a:r>
            <a:br>
              <a:rPr lang="es" sz="900" b="1" i="0" u="none" strike="noStrike" cap="none">
                <a:solidFill>
                  <a:srgbClr val="000000"/>
                </a:solidFill>
                <a:latin typeface="Arial"/>
                <a:ea typeface="Arial"/>
                <a:cs typeface="Arial"/>
                <a:sym typeface="Arial"/>
              </a:rPr>
            </a:br>
            <a:r>
              <a:rPr lang="es" sz="900" b="1" i="0" u="none" strike="noStrike" cap="none">
                <a:solidFill>
                  <a:srgbClr val="000000"/>
                </a:solidFill>
                <a:latin typeface="Arial"/>
                <a:ea typeface="Arial"/>
                <a:cs typeface="Arial"/>
                <a:sym typeface="Arial"/>
              </a:rPr>
              <a:t>and climate action</a:t>
            </a:r>
            <a:endParaRPr sz="1100" b="0" i="0" u="none" strike="noStrike" cap="none">
              <a:solidFill>
                <a:srgbClr val="000000"/>
              </a:solidFill>
              <a:latin typeface="Arial"/>
              <a:ea typeface="Arial"/>
              <a:cs typeface="Arial"/>
              <a:sym typeface="Arial"/>
            </a:endParaRPr>
          </a:p>
        </p:txBody>
      </p:sp>
      <p:sp>
        <p:nvSpPr>
          <p:cNvPr id="1132" name="Google Shape;1132;p162"/>
          <p:cNvSpPr txBox="1"/>
          <p:nvPr/>
        </p:nvSpPr>
        <p:spPr>
          <a:xfrm>
            <a:off x="647323" y="4047270"/>
            <a:ext cx="1602600" cy="276900"/>
          </a:xfrm>
          <a:prstGeom prst="rect">
            <a:avLst/>
          </a:prstGeom>
          <a:noFill/>
          <a:ln>
            <a:noFill/>
          </a:ln>
        </p:spPr>
        <p:txBody>
          <a:bodyPr spcFirstLastPara="1" wrap="square" lIns="0" tIns="0" rIns="0" bIns="0" anchor="ctr" anchorCtr="0">
            <a:noAutofit/>
          </a:bodyPr>
          <a:lstStyle/>
          <a:p>
            <a:pPr marL="0" marR="0" lvl="1" indent="0" algn="l" rtl="0">
              <a:lnSpc>
                <a:spcPct val="100000"/>
              </a:lnSpc>
              <a:spcBef>
                <a:spcPts val="0"/>
              </a:spcBef>
              <a:spcAft>
                <a:spcPts val="0"/>
              </a:spcAft>
              <a:buClr>
                <a:srgbClr val="000000"/>
              </a:buClr>
              <a:buSzPts val="800"/>
              <a:buFont typeface="Arial"/>
              <a:buNone/>
            </a:pPr>
            <a:r>
              <a:rPr lang="es" sz="800" b="1" i="0" u="none" strike="noStrike" cap="none">
                <a:solidFill>
                  <a:srgbClr val="000000"/>
                </a:solidFill>
                <a:latin typeface="Arial"/>
                <a:ea typeface="Arial"/>
                <a:cs typeface="Arial"/>
                <a:sym typeface="Arial"/>
              </a:rPr>
              <a:t>Climate and sustainable finance, mainstreaming climate in investments and insurance</a:t>
            </a:r>
            <a:endParaRPr sz="900" b="1" i="0" u="none" strike="noStrike" cap="none">
              <a:solidFill>
                <a:srgbClr val="000000"/>
              </a:solidFill>
              <a:latin typeface="Arial"/>
              <a:ea typeface="Arial"/>
              <a:cs typeface="Arial"/>
              <a:sym typeface="Arial"/>
            </a:endParaRPr>
          </a:p>
        </p:txBody>
      </p:sp>
      <p:sp>
        <p:nvSpPr>
          <p:cNvPr id="1133" name="Google Shape;1133;p162"/>
          <p:cNvSpPr txBox="1"/>
          <p:nvPr/>
        </p:nvSpPr>
        <p:spPr>
          <a:xfrm>
            <a:off x="3827907" y="4055564"/>
            <a:ext cx="936600" cy="276900"/>
          </a:xfrm>
          <a:prstGeom prst="rect">
            <a:avLst/>
          </a:prstGeom>
          <a:noFill/>
          <a:ln>
            <a:noFill/>
          </a:ln>
        </p:spPr>
        <p:txBody>
          <a:bodyPr spcFirstLastPara="1" wrap="square" lIns="0" tIns="0" rIns="0" bIns="0" anchor="ctr"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Climate integrated public procurement</a:t>
            </a:r>
            <a:endParaRPr sz="1100" b="0" i="0" u="none" strike="noStrike" cap="none">
              <a:solidFill>
                <a:srgbClr val="000000"/>
              </a:solidFill>
              <a:latin typeface="Arial"/>
              <a:ea typeface="Arial"/>
              <a:cs typeface="Arial"/>
              <a:sym typeface="Arial"/>
            </a:endParaRPr>
          </a:p>
        </p:txBody>
      </p:sp>
      <p:sp>
        <p:nvSpPr>
          <p:cNvPr id="1134" name="Google Shape;1134;p162"/>
          <p:cNvSpPr txBox="1"/>
          <p:nvPr/>
        </p:nvSpPr>
        <p:spPr>
          <a:xfrm>
            <a:off x="5120646" y="4055564"/>
            <a:ext cx="1465800" cy="276900"/>
          </a:xfrm>
          <a:prstGeom prst="rect">
            <a:avLst/>
          </a:prstGeom>
          <a:noFill/>
          <a:ln>
            <a:noFill/>
          </a:ln>
        </p:spPr>
        <p:txBody>
          <a:bodyPr spcFirstLastPara="1" wrap="square" lIns="0" tIns="0" rIns="0" bIns="0" anchor="ctr"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Harmonization of carbon markets and carbon accounting standards</a:t>
            </a:r>
            <a:endParaRPr sz="1100" b="0" i="0" u="none" strike="noStrike" cap="none">
              <a:solidFill>
                <a:srgbClr val="000000"/>
              </a:solidFill>
              <a:latin typeface="Arial"/>
              <a:ea typeface="Arial"/>
              <a:cs typeface="Arial"/>
              <a:sym typeface="Arial"/>
            </a:endParaRPr>
          </a:p>
        </p:txBody>
      </p:sp>
      <p:sp>
        <p:nvSpPr>
          <p:cNvPr id="1135" name="Google Shape;1135;p162"/>
          <p:cNvSpPr txBox="1"/>
          <p:nvPr/>
        </p:nvSpPr>
        <p:spPr>
          <a:xfrm>
            <a:off x="6780261" y="4008118"/>
            <a:ext cx="734400" cy="276900"/>
          </a:xfrm>
          <a:prstGeom prst="rect">
            <a:avLst/>
          </a:prstGeom>
          <a:noFill/>
          <a:ln>
            <a:noFill/>
          </a:ln>
        </p:spPr>
        <p:txBody>
          <a:bodyPr spcFirstLastPara="1" wrap="square" lIns="0" tIns="0" rIns="0" bIns="0" anchor="ctr"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Climate and trade</a:t>
            </a:r>
            <a:endParaRPr sz="1100" b="0" i="0" u="none" strike="noStrike" cap="none">
              <a:solidFill>
                <a:srgbClr val="000000"/>
              </a:solidFill>
              <a:latin typeface="Arial"/>
              <a:ea typeface="Arial"/>
              <a:cs typeface="Arial"/>
              <a:sym typeface="Arial"/>
            </a:endParaRPr>
          </a:p>
        </p:txBody>
      </p:sp>
      <p:sp>
        <p:nvSpPr>
          <p:cNvPr id="1136" name="Google Shape;1136;p162"/>
          <p:cNvSpPr txBox="1"/>
          <p:nvPr/>
        </p:nvSpPr>
        <p:spPr>
          <a:xfrm>
            <a:off x="7747586" y="4012431"/>
            <a:ext cx="868200" cy="276900"/>
          </a:xfrm>
          <a:prstGeom prst="rect">
            <a:avLst/>
          </a:prstGeom>
          <a:noFill/>
          <a:ln>
            <a:noFill/>
          </a:ln>
        </p:spPr>
        <p:txBody>
          <a:bodyPr spcFirstLastPara="1" wrap="square" lIns="0" tIns="0" rIns="0" bIns="0" anchor="ctr"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Reduction of </a:t>
            </a:r>
            <a:br>
              <a:rPr lang="es" sz="900" b="1" i="0" u="none" strike="noStrike" cap="none">
                <a:solidFill>
                  <a:srgbClr val="000000"/>
                </a:solidFill>
                <a:latin typeface="Arial"/>
                <a:ea typeface="Arial"/>
                <a:cs typeface="Arial"/>
                <a:sym typeface="Arial"/>
              </a:rPr>
            </a:br>
            <a:r>
              <a:rPr lang="es" sz="900" b="1" i="0" u="none" strike="noStrike" cap="none">
                <a:solidFill>
                  <a:srgbClr val="000000"/>
                </a:solidFill>
                <a:latin typeface="Arial"/>
                <a:ea typeface="Arial"/>
                <a:cs typeface="Arial"/>
                <a:sym typeface="Arial"/>
              </a:rPr>
              <a:t>non-CO₂ gases</a:t>
            </a:r>
            <a:endParaRPr sz="1100" b="0" i="0" u="none" strike="noStrike" cap="none">
              <a:solidFill>
                <a:srgbClr val="000000"/>
              </a:solidFill>
              <a:latin typeface="Arial"/>
              <a:ea typeface="Arial"/>
              <a:cs typeface="Arial"/>
              <a:sym typeface="Arial"/>
            </a:endParaRPr>
          </a:p>
        </p:txBody>
      </p:sp>
      <p:sp>
        <p:nvSpPr>
          <p:cNvPr id="1137" name="Google Shape;1137;p162"/>
          <p:cNvSpPr txBox="1"/>
          <p:nvPr/>
        </p:nvSpPr>
        <p:spPr>
          <a:xfrm>
            <a:off x="2902078" y="4537952"/>
            <a:ext cx="15258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Artificial Intelligence, Digital Public Infrastructure and digital technologies</a:t>
            </a:r>
            <a:endParaRPr sz="900" b="1" i="0" u="none" strike="noStrike" cap="none">
              <a:solidFill>
                <a:srgbClr val="000000"/>
              </a:solidFill>
              <a:latin typeface="Arial"/>
              <a:ea typeface="Arial"/>
              <a:cs typeface="Arial"/>
              <a:sym typeface="Arial"/>
            </a:endParaRPr>
          </a:p>
        </p:txBody>
      </p:sp>
      <p:sp>
        <p:nvSpPr>
          <p:cNvPr id="1138" name="Google Shape;1138;p162"/>
          <p:cNvSpPr txBox="1"/>
          <p:nvPr/>
        </p:nvSpPr>
        <p:spPr>
          <a:xfrm>
            <a:off x="652004" y="4542266"/>
            <a:ext cx="21183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Governance, state capacities and institutional strengthening for climate action, planning and preparedness</a:t>
            </a:r>
            <a:endParaRPr sz="900" b="1" i="0" u="none" strike="noStrike" cap="none">
              <a:solidFill>
                <a:srgbClr val="000000"/>
              </a:solidFill>
              <a:latin typeface="Arial"/>
              <a:ea typeface="Arial"/>
              <a:cs typeface="Arial"/>
              <a:sym typeface="Arial"/>
            </a:endParaRPr>
          </a:p>
        </p:txBody>
      </p:sp>
      <p:sp>
        <p:nvSpPr>
          <p:cNvPr id="1139" name="Google Shape;1139;p162"/>
          <p:cNvSpPr txBox="1"/>
          <p:nvPr/>
        </p:nvSpPr>
        <p:spPr>
          <a:xfrm>
            <a:off x="4688321" y="4550892"/>
            <a:ext cx="15396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Innovation, climate entrepreneurship and small and micro businesses</a:t>
            </a:r>
            <a:endParaRPr sz="900" b="1" i="0" u="none" strike="noStrike" cap="none">
              <a:solidFill>
                <a:schemeClr val="dk1"/>
              </a:solidFill>
              <a:latin typeface="Arial"/>
              <a:ea typeface="Arial"/>
              <a:cs typeface="Arial"/>
              <a:sym typeface="Arial"/>
            </a:endParaRPr>
          </a:p>
        </p:txBody>
      </p:sp>
      <p:sp>
        <p:nvSpPr>
          <p:cNvPr id="1140" name="Google Shape;1140;p162"/>
          <p:cNvSpPr txBox="1"/>
          <p:nvPr/>
        </p:nvSpPr>
        <p:spPr>
          <a:xfrm>
            <a:off x="6484637" y="4555205"/>
            <a:ext cx="851100" cy="415500"/>
          </a:xfrm>
          <a:prstGeom prst="rect">
            <a:avLst/>
          </a:prstGeom>
          <a:noFill/>
          <a:ln>
            <a:noFill/>
          </a:ln>
        </p:spPr>
        <p:txBody>
          <a:bodyPr spcFirstLastPara="1" wrap="square" lIns="0" tIns="0" rIns="0" bIns="0" anchor="ctr"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rgbClr val="000000"/>
                </a:solidFill>
                <a:latin typeface="Arial"/>
                <a:ea typeface="Arial"/>
                <a:cs typeface="Arial"/>
                <a:sym typeface="Arial"/>
              </a:rPr>
              <a:t>Bioeconomy and biotechnology</a:t>
            </a:r>
            <a:endParaRPr sz="900" b="1" i="0" u="none" strike="noStrike" cap="none">
              <a:solidFill>
                <a:srgbClr val="000000"/>
              </a:solidFill>
              <a:latin typeface="Arial"/>
              <a:ea typeface="Arial"/>
              <a:cs typeface="Arial"/>
              <a:sym typeface="Arial"/>
            </a:endParaRPr>
          </a:p>
        </p:txBody>
      </p:sp>
      <p:sp>
        <p:nvSpPr>
          <p:cNvPr id="1141" name="Google Shape;1141;p162"/>
          <p:cNvSpPr txBox="1"/>
          <p:nvPr/>
        </p:nvSpPr>
        <p:spPr>
          <a:xfrm>
            <a:off x="7635439" y="4546579"/>
            <a:ext cx="1050600" cy="4155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Information integrity in climate change matters</a:t>
            </a:r>
            <a:endParaRPr sz="900" b="1" i="0" u="none" strike="noStrike" cap="none">
              <a:solidFill>
                <a:schemeClr val="dk1"/>
              </a:solidFill>
              <a:latin typeface="Arial"/>
              <a:ea typeface="Arial"/>
              <a:cs typeface="Arial"/>
              <a:sym typeface="Arial"/>
            </a:endParaRPr>
          </a:p>
        </p:txBody>
      </p:sp>
      <p:sp>
        <p:nvSpPr>
          <p:cNvPr id="1142" name="Google Shape;1142;p162"/>
          <p:cNvSpPr/>
          <p:nvPr/>
        </p:nvSpPr>
        <p:spPr>
          <a:xfrm>
            <a:off x="2159495" y="1577268"/>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5</a:t>
            </a:r>
            <a:endParaRPr sz="1100" b="0" i="0" u="none" strike="noStrike" cap="none">
              <a:solidFill>
                <a:srgbClr val="000000"/>
              </a:solidFill>
              <a:latin typeface="Arial"/>
              <a:ea typeface="Arial"/>
              <a:cs typeface="Arial"/>
              <a:sym typeface="Arial"/>
            </a:endParaRPr>
          </a:p>
        </p:txBody>
      </p:sp>
      <p:sp>
        <p:nvSpPr>
          <p:cNvPr id="1143" name="Google Shape;1143;p162"/>
          <p:cNvSpPr/>
          <p:nvPr/>
        </p:nvSpPr>
        <p:spPr>
          <a:xfrm>
            <a:off x="491858" y="1577268"/>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a:t>
            </a:r>
            <a:endParaRPr sz="1100" b="0" i="0" u="none" strike="noStrike" cap="none">
              <a:solidFill>
                <a:srgbClr val="000000"/>
              </a:solidFill>
              <a:latin typeface="Arial"/>
              <a:ea typeface="Arial"/>
              <a:cs typeface="Arial"/>
              <a:sym typeface="Arial"/>
            </a:endParaRPr>
          </a:p>
        </p:txBody>
      </p:sp>
      <p:sp>
        <p:nvSpPr>
          <p:cNvPr id="1144" name="Google Shape;1144;p162"/>
          <p:cNvSpPr/>
          <p:nvPr/>
        </p:nvSpPr>
        <p:spPr>
          <a:xfrm>
            <a:off x="491858" y="2106376"/>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a:t>
            </a:r>
            <a:endParaRPr sz="1100" b="0" i="0" u="none" strike="noStrike" cap="none">
              <a:solidFill>
                <a:srgbClr val="000000"/>
              </a:solidFill>
              <a:latin typeface="Arial"/>
              <a:ea typeface="Arial"/>
              <a:cs typeface="Arial"/>
              <a:sym typeface="Arial"/>
            </a:endParaRPr>
          </a:p>
        </p:txBody>
      </p:sp>
      <p:sp>
        <p:nvSpPr>
          <p:cNvPr id="1145" name="Google Shape;1145;p162"/>
          <p:cNvSpPr/>
          <p:nvPr/>
        </p:nvSpPr>
        <p:spPr>
          <a:xfrm>
            <a:off x="491858" y="3034937"/>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4</a:t>
            </a:r>
            <a:endParaRPr sz="1100" b="0" i="0" u="none" strike="noStrike" cap="none">
              <a:solidFill>
                <a:srgbClr val="000000"/>
              </a:solidFill>
              <a:latin typeface="Arial"/>
              <a:ea typeface="Arial"/>
              <a:cs typeface="Arial"/>
              <a:sym typeface="Arial"/>
            </a:endParaRPr>
          </a:p>
        </p:txBody>
      </p:sp>
      <p:sp>
        <p:nvSpPr>
          <p:cNvPr id="1146" name="Google Shape;1146;p162"/>
          <p:cNvSpPr/>
          <p:nvPr/>
        </p:nvSpPr>
        <p:spPr>
          <a:xfrm>
            <a:off x="3827132" y="1680786"/>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8</a:t>
            </a:r>
            <a:endParaRPr sz="1100" b="0" i="0" u="none" strike="noStrike" cap="none">
              <a:solidFill>
                <a:srgbClr val="000000"/>
              </a:solidFill>
              <a:latin typeface="Arial"/>
              <a:ea typeface="Arial"/>
              <a:cs typeface="Arial"/>
              <a:sym typeface="Arial"/>
            </a:endParaRPr>
          </a:p>
        </p:txBody>
      </p:sp>
      <p:sp>
        <p:nvSpPr>
          <p:cNvPr id="1147" name="Google Shape;1147;p162"/>
          <p:cNvSpPr/>
          <p:nvPr/>
        </p:nvSpPr>
        <p:spPr>
          <a:xfrm>
            <a:off x="3827132" y="2291921"/>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9</a:t>
            </a:r>
            <a:endParaRPr sz="1100" b="0" i="0" u="none" strike="noStrike" cap="none">
              <a:solidFill>
                <a:srgbClr val="000000"/>
              </a:solidFill>
              <a:latin typeface="Arial"/>
              <a:ea typeface="Arial"/>
              <a:cs typeface="Arial"/>
              <a:sym typeface="Arial"/>
            </a:endParaRPr>
          </a:p>
        </p:txBody>
      </p:sp>
      <p:sp>
        <p:nvSpPr>
          <p:cNvPr id="1148" name="Google Shape;1148;p162"/>
          <p:cNvSpPr/>
          <p:nvPr/>
        </p:nvSpPr>
        <p:spPr>
          <a:xfrm>
            <a:off x="3827132" y="3054284"/>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10</a:t>
            </a:r>
            <a:endParaRPr sz="1100" b="0" i="0" u="none" strike="noStrike" cap="none">
              <a:solidFill>
                <a:srgbClr val="000000"/>
              </a:solidFill>
              <a:latin typeface="Arial"/>
              <a:ea typeface="Arial"/>
              <a:cs typeface="Arial"/>
              <a:sym typeface="Arial"/>
            </a:endParaRPr>
          </a:p>
        </p:txBody>
      </p:sp>
      <p:sp>
        <p:nvSpPr>
          <p:cNvPr id="1149" name="Google Shape;1149;p162"/>
          <p:cNvSpPr/>
          <p:nvPr/>
        </p:nvSpPr>
        <p:spPr>
          <a:xfrm>
            <a:off x="5494769" y="1577268"/>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11</a:t>
            </a:r>
            <a:endParaRPr sz="1100" b="0" i="0" u="none" strike="noStrike" cap="none">
              <a:solidFill>
                <a:srgbClr val="000000"/>
              </a:solidFill>
              <a:latin typeface="Arial"/>
              <a:ea typeface="Arial"/>
              <a:cs typeface="Arial"/>
              <a:sym typeface="Arial"/>
            </a:endParaRPr>
          </a:p>
        </p:txBody>
      </p:sp>
      <p:sp>
        <p:nvSpPr>
          <p:cNvPr id="1150" name="Google Shape;1150;p162"/>
          <p:cNvSpPr/>
          <p:nvPr/>
        </p:nvSpPr>
        <p:spPr>
          <a:xfrm>
            <a:off x="5494769" y="2437379"/>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13</a:t>
            </a:r>
            <a:endParaRPr sz="1100" b="0" i="0" u="none" strike="noStrike" cap="none">
              <a:solidFill>
                <a:srgbClr val="000000"/>
              </a:solidFill>
              <a:latin typeface="Arial"/>
              <a:ea typeface="Arial"/>
              <a:cs typeface="Arial"/>
              <a:sym typeface="Arial"/>
            </a:endParaRPr>
          </a:p>
        </p:txBody>
      </p:sp>
      <p:sp>
        <p:nvSpPr>
          <p:cNvPr id="1151" name="Google Shape;1151;p162"/>
          <p:cNvSpPr/>
          <p:nvPr/>
        </p:nvSpPr>
        <p:spPr>
          <a:xfrm>
            <a:off x="5494769" y="2958251"/>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14</a:t>
            </a:r>
            <a:endParaRPr sz="1100" b="0" i="0" u="none" strike="noStrike" cap="none">
              <a:solidFill>
                <a:srgbClr val="000000"/>
              </a:solidFill>
              <a:latin typeface="Arial"/>
              <a:ea typeface="Arial"/>
              <a:cs typeface="Arial"/>
              <a:sym typeface="Arial"/>
            </a:endParaRPr>
          </a:p>
        </p:txBody>
      </p:sp>
      <p:sp>
        <p:nvSpPr>
          <p:cNvPr id="1152" name="Google Shape;1152;p162"/>
          <p:cNvSpPr/>
          <p:nvPr/>
        </p:nvSpPr>
        <p:spPr>
          <a:xfrm>
            <a:off x="5494769" y="1903568"/>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12</a:t>
            </a:r>
            <a:endParaRPr sz="1100" b="0" i="0" u="none" strike="noStrike" cap="none">
              <a:solidFill>
                <a:srgbClr val="000000"/>
              </a:solidFill>
              <a:latin typeface="Arial"/>
              <a:ea typeface="Arial"/>
              <a:cs typeface="Arial"/>
              <a:sym typeface="Arial"/>
            </a:endParaRPr>
          </a:p>
        </p:txBody>
      </p:sp>
      <p:sp>
        <p:nvSpPr>
          <p:cNvPr id="1153" name="Google Shape;1153;p162"/>
          <p:cNvSpPr/>
          <p:nvPr/>
        </p:nvSpPr>
        <p:spPr>
          <a:xfrm>
            <a:off x="7162405" y="1577268"/>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16</a:t>
            </a:r>
            <a:endParaRPr sz="1100" b="0" i="0" u="none" strike="noStrike" cap="none">
              <a:solidFill>
                <a:srgbClr val="000000"/>
              </a:solidFill>
              <a:latin typeface="Arial"/>
              <a:ea typeface="Arial"/>
              <a:cs typeface="Arial"/>
              <a:sym typeface="Arial"/>
            </a:endParaRPr>
          </a:p>
        </p:txBody>
      </p:sp>
      <p:sp>
        <p:nvSpPr>
          <p:cNvPr id="1154" name="Google Shape;1154;p162"/>
          <p:cNvSpPr/>
          <p:nvPr/>
        </p:nvSpPr>
        <p:spPr>
          <a:xfrm>
            <a:off x="7162405" y="2563382"/>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18</a:t>
            </a:r>
            <a:endParaRPr sz="1100" b="0" i="0" u="none" strike="noStrike" cap="none">
              <a:solidFill>
                <a:srgbClr val="000000"/>
              </a:solidFill>
              <a:latin typeface="Arial"/>
              <a:ea typeface="Arial"/>
              <a:cs typeface="Arial"/>
              <a:sym typeface="Arial"/>
            </a:endParaRPr>
          </a:p>
        </p:txBody>
      </p:sp>
      <p:sp>
        <p:nvSpPr>
          <p:cNvPr id="1155" name="Google Shape;1155;p162"/>
          <p:cNvSpPr/>
          <p:nvPr/>
        </p:nvSpPr>
        <p:spPr>
          <a:xfrm>
            <a:off x="7162405" y="3166428"/>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19</a:t>
            </a:r>
            <a:endParaRPr sz="1100" b="0" i="0" u="none" strike="noStrike" cap="none">
              <a:solidFill>
                <a:srgbClr val="000000"/>
              </a:solidFill>
              <a:latin typeface="Arial"/>
              <a:ea typeface="Arial"/>
              <a:cs typeface="Arial"/>
              <a:sym typeface="Arial"/>
            </a:endParaRPr>
          </a:p>
        </p:txBody>
      </p:sp>
      <p:sp>
        <p:nvSpPr>
          <p:cNvPr id="1156" name="Google Shape;1156;p162"/>
          <p:cNvSpPr/>
          <p:nvPr/>
        </p:nvSpPr>
        <p:spPr>
          <a:xfrm>
            <a:off x="7162405" y="1921043"/>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17</a:t>
            </a:r>
            <a:endParaRPr sz="1100" b="0" i="0" u="none" strike="noStrike" cap="none">
              <a:solidFill>
                <a:srgbClr val="000000"/>
              </a:solidFill>
              <a:latin typeface="Arial"/>
              <a:ea typeface="Arial"/>
              <a:cs typeface="Arial"/>
              <a:sym typeface="Arial"/>
            </a:endParaRPr>
          </a:p>
        </p:txBody>
      </p:sp>
      <p:sp>
        <p:nvSpPr>
          <p:cNvPr id="1157" name="Google Shape;1157;p162"/>
          <p:cNvSpPr/>
          <p:nvPr/>
        </p:nvSpPr>
        <p:spPr>
          <a:xfrm>
            <a:off x="491858" y="2673530"/>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3</a:t>
            </a:r>
            <a:endParaRPr sz="1100" b="0" i="0" u="none" strike="noStrike" cap="none">
              <a:solidFill>
                <a:srgbClr val="000000"/>
              </a:solidFill>
              <a:latin typeface="Arial"/>
              <a:ea typeface="Arial"/>
              <a:cs typeface="Arial"/>
              <a:sym typeface="Arial"/>
            </a:endParaRPr>
          </a:p>
        </p:txBody>
      </p:sp>
      <p:sp>
        <p:nvSpPr>
          <p:cNvPr id="1158" name="Google Shape;1158;p162"/>
          <p:cNvSpPr/>
          <p:nvPr/>
        </p:nvSpPr>
        <p:spPr>
          <a:xfrm>
            <a:off x="471488" y="4012431"/>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20</a:t>
            </a:r>
            <a:endParaRPr sz="1100" b="0" i="0" u="none" strike="noStrike" cap="none">
              <a:solidFill>
                <a:srgbClr val="000000"/>
              </a:solidFill>
              <a:latin typeface="Arial"/>
              <a:ea typeface="Arial"/>
              <a:cs typeface="Arial"/>
              <a:sym typeface="Arial"/>
            </a:endParaRPr>
          </a:p>
        </p:txBody>
      </p:sp>
      <p:sp>
        <p:nvSpPr>
          <p:cNvPr id="1159" name="Google Shape;1159;p162"/>
          <p:cNvSpPr/>
          <p:nvPr/>
        </p:nvSpPr>
        <p:spPr>
          <a:xfrm>
            <a:off x="3617060" y="4003805"/>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22</a:t>
            </a:r>
            <a:endParaRPr sz="1100" b="0" i="0" u="none" strike="noStrike" cap="none">
              <a:solidFill>
                <a:srgbClr val="000000"/>
              </a:solidFill>
              <a:latin typeface="Arial"/>
              <a:ea typeface="Arial"/>
              <a:cs typeface="Arial"/>
              <a:sym typeface="Arial"/>
            </a:endParaRPr>
          </a:p>
        </p:txBody>
      </p:sp>
      <p:sp>
        <p:nvSpPr>
          <p:cNvPr id="1160" name="Google Shape;1160;p162"/>
          <p:cNvSpPr/>
          <p:nvPr/>
        </p:nvSpPr>
        <p:spPr>
          <a:xfrm>
            <a:off x="2159495" y="3056504"/>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7</a:t>
            </a:r>
            <a:endParaRPr sz="1100" b="0" i="0" u="none" strike="noStrike" cap="none">
              <a:solidFill>
                <a:srgbClr val="000000"/>
              </a:solidFill>
              <a:latin typeface="Arial"/>
              <a:ea typeface="Arial"/>
              <a:cs typeface="Arial"/>
              <a:sym typeface="Arial"/>
            </a:endParaRPr>
          </a:p>
        </p:txBody>
      </p:sp>
      <p:sp>
        <p:nvSpPr>
          <p:cNvPr id="1161" name="Google Shape;1161;p162"/>
          <p:cNvSpPr/>
          <p:nvPr/>
        </p:nvSpPr>
        <p:spPr>
          <a:xfrm>
            <a:off x="2159495" y="2164099"/>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6</a:t>
            </a:r>
            <a:endParaRPr sz="1100" b="0" i="0" u="none" strike="noStrike" cap="none">
              <a:solidFill>
                <a:srgbClr val="000000"/>
              </a:solidFill>
              <a:latin typeface="Arial"/>
              <a:ea typeface="Arial"/>
              <a:cs typeface="Arial"/>
              <a:sym typeface="Arial"/>
            </a:endParaRPr>
          </a:p>
        </p:txBody>
      </p:sp>
      <p:sp>
        <p:nvSpPr>
          <p:cNvPr id="1162" name="Google Shape;1162;p162"/>
          <p:cNvSpPr/>
          <p:nvPr/>
        </p:nvSpPr>
        <p:spPr>
          <a:xfrm>
            <a:off x="5494769" y="3301209"/>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15</a:t>
            </a:r>
            <a:endParaRPr sz="1100" b="0" i="0" u="none" strike="noStrike" cap="none">
              <a:solidFill>
                <a:srgbClr val="000000"/>
              </a:solidFill>
              <a:latin typeface="Arial"/>
              <a:ea typeface="Arial"/>
              <a:cs typeface="Arial"/>
              <a:sym typeface="Arial"/>
            </a:endParaRPr>
          </a:p>
        </p:txBody>
      </p:sp>
      <p:sp>
        <p:nvSpPr>
          <p:cNvPr id="1163" name="Google Shape;1163;p162"/>
          <p:cNvSpPr/>
          <p:nvPr/>
        </p:nvSpPr>
        <p:spPr>
          <a:xfrm>
            <a:off x="4935679" y="4003805"/>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23</a:t>
            </a:r>
            <a:endParaRPr sz="1100" b="0" i="0" u="none" strike="noStrike" cap="none">
              <a:solidFill>
                <a:srgbClr val="000000"/>
              </a:solidFill>
              <a:latin typeface="Arial"/>
              <a:ea typeface="Arial"/>
              <a:cs typeface="Arial"/>
              <a:sym typeface="Arial"/>
            </a:endParaRPr>
          </a:p>
        </p:txBody>
      </p:sp>
      <p:sp>
        <p:nvSpPr>
          <p:cNvPr id="1164" name="Google Shape;1164;p162"/>
          <p:cNvSpPr/>
          <p:nvPr/>
        </p:nvSpPr>
        <p:spPr>
          <a:xfrm>
            <a:off x="6599607" y="4012431"/>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24</a:t>
            </a:r>
            <a:endParaRPr sz="1100" b="0" i="0" u="none" strike="noStrike" cap="none">
              <a:solidFill>
                <a:srgbClr val="000000"/>
              </a:solidFill>
              <a:latin typeface="Arial"/>
              <a:ea typeface="Arial"/>
              <a:cs typeface="Arial"/>
              <a:sym typeface="Arial"/>
            </a:endParaRPr>
          </a:p>
        </p:txBody>
      </p:sp>
      <p:sp>
        <p:nvSpPr>
          <p:cNvPr id="1165" name="Google Shape;1165;p162"/>
          <p:cNvSpPr/>
          <p:nvPr/>
        </p:nvSpPr>
        <p:spPr>
          <a:xfrm>
            <a:off x="2691368" y="4537952"/>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27</a:t>
            </a:r>
            <a:endParaRPr sz="1100" b="0" i="0" u="none" strike="noStrike" cap="none">
              <a:solidFill>
                <a:srgbClr val="000000"/>
              </a:solidFill>
              <a:latin typeface="Arial"/>
              <a:ea typeface="Arial"/>
              <a:cs typeface="Arial"/>
              <a:sym typeface="Arial"/>
            </a:endParaRPr>
          </a:p>
        </p:txBody>
      </p:sp>
      <p:sp>
        <p:nvSpPr>
          <p:cNvPr id="1166" name="Google Shape;1166;p162"/>
          <p:cNvSpPr/>
          <p:nvPr/>
        </p:nvSpPr>
        <p:spPr>
          <a:xfrm>
            <a:off x="471488" y="4555205"/>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26</a:t>
            </a:r>
            <a:endParaRPr sz="1100" b="0" i="0" u="none" strike="noStrike" cap="none">
              <a:solidFill>
                <a:srgbClr val="000000"/>
              </a:solidFill>
              <a:latin typeface="Arial"/>
              <a:ea typeface="Arial"/>
              <a:cs typeface="Arial"/>
              <a:sym typeface="Arial"/>
            </a:endParaRPr>
          </a:p>
        </p:txBody>
      </p:sp>
      <p:sp>
        <p:nvSpPr>
          <p:cNvPr id="1167" name="Google Shape;1167;p162"/>
          <p:cNvSpPr/>
          <p:nvPr/>
        </p:nvSpPr>
        <p:spPr>
          <a:xfrm>
            <a:off x="4477611" y="4550892"/>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28</a:t>
            </a:r>
            <a:endParaRPr sz="1100" b="0" i="0" u="none" strike="noStrike" cap="none">
              <a:solidFill>
                <a:srgbClr val="000000"/>
              </a:solidFill>
              <a:latin typeface="Arial"/>
              <a:ea typeface="Arial"/>
              <a:cs typeface="Arial"/>
              <a:sym typeface="Arial"/>
            </a:endParaRPr>
          </a:p>
        </p:txBody>
      </p:sp>
      <p:sp>
        <p:nvSpPr>
          <p:cNvPr id="1168" name="Google Shape;1168;p162"/>
          <p:cNvSpPr/>
          <p:nvPr/>
        </p:nvSpPr>
        <p:spPr>
          <a:xfrm>
            <a:off x="6273928" y="4555205"/>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29</a:t>
            </a:r>
            <a:endParaRPr sz="1100" b="0" i="0" u="none" strike="noStrike" cap="none">
              <a:solidFill>
                <a:srgbClr val="000000"/>
              </a:solidFill>
              <a:latin typeface="Arial"/>
              <a:ea typeface="Arial"/>
              <a:cs typeface="Arial"/>
              <a:sym typeface="Arial"/>
            </a:endParaRPr>
          </a:p>
        </p:txBody>
      </p:sp>
      <p:sp>
        <p:nvSpPr>
          <p:cNvPr id="1169" name="Google Shape;1169;p162"/>
          <p:cNvSpPr/>
          <p:nvPr/>
        </p:nvSpPr>
        <p:spPr>
          <a:xfrm>
            <a:off x="7424732" y="4555205"/>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30</a:t>
            </a:r>
            <a:endParaRPr sz="1100" b="0" i="0" u="none" strike="noStrike" cap="none">
              <a:solidFill>
                <a:srgbClr val="000000"/>
              </a:solidFill>
              <a:latin typeface="Arial"/>
              <a:ea typeface="Arial"/>
              <a:cs typeface="Arial"/>
              <a:sym typeface="Arial"/>
            </a:endParaRPr>
          </a:p>
        </p:txBody>
      </p:sp>
      <p:sp>
        <p:nvSpPr>
          <p:cNvPr id="1170" name="Google Shape;1170;p162"/>
          <p:cNvSpPr txBox="1"/>
          <p:nvPr/>
        </p:nvSpPr>
        <p:spPr>
          <a:xfrm>
            <a:off x="2644211" y="4023932"/>
            <a:ext cx="798900" cy="362700"/>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s" sz="900" b="1" i="0" u="none" strike="noStrike" cap="none">
                <a:solidFill>
                  <a:schemeClr val="dk1"/>
                </a:solidFill>
                <a:latin typeface="Arial"/>
                <a:ea typeface="Arial"/>
                <a:cs typeface="Arial"/>
                <a:sym typeface="Arial"/>
              </a:rPr>
              <a:t>Finance for adaptation</a:t>
            </a:r>
            <a:endParaRPr sz="1100" b="0" i="0" u="none" strike="noStrike" cap="none">
              <a:solidFill>
                <a:srgbClr val="000000"/>
              </a:solidFill>
              <a:latin typeface="Arial"/>
              <a:ea typeface="Arial"/>
              <a:cs typeface="Arial"/>
              <a:sym typeface="Arial"/>
            </a:endParaRPr>
          </a:p>
        </p:txBody>
      </p:sp>
      <p:sp>
        <p:nvSpPr>
          <p:cNvPr id="1171" name="Google Shape;1171;p162"/>
          <p:cNvSpPr/>
          <p:nvPr/>
        </p:nvSpPr>
        <p:spPr>
          <a:xfrm>
            <a:off x="2437103" y="4018004"/>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21</a:t>
            </a:r>
            <a:endParaRPr sz="1100" b="0" i="0" u="none" strike="noStrike" cap="none">
              <a:solidFill>
                <a:srgbClr val="000000"/>
              </a:solidFill>
              <a:latin typeface="Arial"/>
              <a:ea typeface="Arial"/>
              <a:cs typeface="Arial"/>
              <a:sym typeface="Arial"/>
            </a:endParaRPr>
          </a:p>
        </p:txBody>
      </p:sp>
      <p:sp>
        <p:nvSpPr>
          <p:cNvPr id="1172" name="Google Shape;1172;p162"/>
          <p:cNvSpPr/>
          <p:nvPr/>
        </p:nvSpPr>
        <p:spPr>
          <a:xfrm>
            <a:off x="7554064" y="4012431"/>
            <a:ext cx="171600" cy="171600"/>
          </a:xfrm>
          <a:prstGeom prst="ellipse">
            <a:avLst/>
          </a:prstGeom>
          <a:solidFill>
            <a:srgbClr val="865E3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s" sz="800" b="0" i="0" u="none" strike="noStrike" cap="none">
                <a:solidFill>
                  <a:srgbClr val="FFFFFF"/>
                </a:solidFill>
                <a:latin typeface="Arial"/>
                <a:ea typeface="Arial"/>
                <a:cs typeface="Arial"/>
                <a:sym typeface="Arial"/>
              </a:rPr>
              <a:t>25</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p163"/>
          <p:cNvPicPr preferRelativeResize="0"/>
          <p:nvPr/>
        </p:nvPicPr>
        <p:blipFill rotWithShape="1">
          <a:blip r:embed="rId3">
            <a:alphaModFix/>
          </a:blip>
          <a:srcRect/>
          <a:stretch/>
        </p:blipFill>
        <p:spPr>
          <a:xfrm>
            <a:off x="1344305" y="1741769"/>
            <a:ext cx="1645083" cy="1221835"/>
          </a:xfrm>
          <a:prstGeom prst="rect">
            <a:avLst/>
          </a:prstGeom>
          <a:noFill/>
          <a:ln>
            <a:noFill/>
          </a:ln>
        </p:spPr>
      </p:pic>
      <p:pic>
        <p:nvPicPr>
          <p:cNvPr id="1179" name="Google Shape;1179;p163"/>
          <p:cNvPicPr preferRelativeResize="0"/>
          <p:nvPr/>
        </p:nvPicPr>
        <p:blipFill rotWithShape="1">
          <a:blip r:embed="rId4">
            <a:alphaModFix/>
          </a:blip>
          <a:srcRect l="19420" t="58244" r="19700"/>
          <a:stretch/>
        </p:blipFill>
        <p:spPr>
          <a:xfrm>
            <a:off x="3305909" y="1662639"/>
            <a:ext cx="4418826" cy="1704813"/>
          </a:xfrm>
          <a:prstGeom prst="rect">
            <a:avLst/>
          </a:prstGeom>
          <a:noFill/>
          <a:ln>
            <a:noFill/>
          </a:ln>
        </p:spPr>
      </p:pic>
      <p:sp>
        <p:nvSpPr>
          <p:cNvPr id="1180" name="Google Shape;1180;p163"/>
          <p:cNvSpPr/>
          <p:nvPr/>
        </p:nvSpPr>
        <p:spPr>
          <a:xfrm>
            <a:off x="471500" y="63075"/>
            <a:ext cx="1803000" cy="724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1" name="Google Shape;1181;p163" title="Captura de pantalla 2025-09-03 a la(s) 12.33.05 p. m..png"/>
          <p:cNvPicPr preferRelativeResize="0"/>
          <p:nvPr/>
        </p:nvPicPr>
        <p:blipFill rotWithShape="1">
          <a:blip r:embed="rId5">
            <a:alphaModFix/>
          </a:blip>
          <a:srcRect/>
          <a:stretch/>
        </p:blipFill>
        <p:spPr>
          <a:xfrm>
            <a:off x="0" y="63075"/>
            <a:ext cx="9184150" cy="50898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64"/>
          <p:cNvSpPr txBox="1">
            <a:spLocks noGrp="1"/>
          </p:cNvSpPr>
          <p:nvPr>
            <p:ph type="title"/>
          </p:nvPr>
        </p:nvSpPr>
        <p:spPr>
          <a:xfrm>
            <a:off x="529551" y="638252"/>
            <a:ext cx="8200200" cy="291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1400"/>
              <a:buNone/>
            </a:pPr>
            <a:r>
              <a:rPr lang="es"/>
              <a:t>Cómo se traduce esto en acciones concretas</a:t>
            </a:r>
            <a:endParaRPr/>
          </a:p>
        </p:txBody>
      </p:sp>
      <p:pic>
        <p:nvPicPr>
          <p:cNvPr id="1187" name="Google Shape;1187;p164" title="Captura de pantalla 2025-09-01 a la(s) 4.49.07 p. m..png"/>
          <p:cNvPicPr preferRelativeResize="0"/>
          <p:nvPr/>
        </p:nvPicPr>
        <p:blipFill rotWithShape="1">
          <a:blip r:embed="rId3">
            <a:alphaModFix/>
          </a:blip>
          <a:srcRect/>
          <a:stretch/>
        </p:blipFill>
        <p:spPr>
          <a:xfrm>
            <a:off x="224300" y="1416600"/>
            <a:ext cx="4695426" cy="2747650"/>
          </a:xfrm>
          <a:prstGeom prst="rect">
            <a:avLst/>
          </a:prstGeom>
          <a:noFill/>
          <a:ln>
            <a:noFill/>
          </a:ln>
        </p:spPr>
      </p:pic>
      <p:sp>
        <p:nvSpPr>
          <p:cNvPr id="1188" name="Google Shape;1188;p164"/>
          <p:cNvSpPr txBox="1"/>
          <p:nvPr/>
        </p:nvSpPr>
        <p:spPr>
          <a:xfrm>
            <a:off x="5381175" y="1235950"/>
            <a:ext cx="3251700" cy="29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Archivo"/>
                <a:ea typeface="Archivo"/>
                <a:cs typeface="Archivo"/>
                <a:sym typeface="Archivo"/>
              </a:rPr>
              <a:t>Sumarse y conectar con alianzas que estén trabajando con ambición por aumentar su </a:t>
            </a:r>
            <a:endParaRPr sz="1400" b="0" i="0" u="none" strike="noStrike" cap="none">
              <a:solidFill>
                <a:srgbClr val="000000"/>
              </a:solidFill>
              <a:latin typeface="Archivo"/>
              <a:ea typeface="Archivo"/>
              <a:cs typeface="Archivo"/>
              <a:sym typeface="Archiv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chivo"/>
              <a:ea typeface="Archivo"/>
              <a:cs typeface="Archivo"/>
              <a:sym typeface="Archivo"/>
            </a:endParaRPr>
          </a:p>
          <a:p>
            <a:pPr marL="457200" marR="0" lvl="0" indent="-317500" algn="l" rtl="0">
              <a:lnSpc>
                <a:spcPct val="100000"/>
              </a:lnSpc>
              <a:spcBef>
                <a:spcPts val="0"/>
              </a:spcBef>
              <a:spcAft>
                <a:spcPts val="0"/>
              </a:spcAft>
              <a:buClr>
                <a:srgbClr val="000000"/>
              </a:buClr>
              <a:buSzPts val="1400"/>
              <a:buFont typeface="Archivo"/>
              <a:buAutoNum type="arabicPeriod"/>
            </a:pPr>
            <a:r>
              <a:rPr lang="es" sz="1400" b="0" i="0" u="none" strike="noStrike" cap="none">
                <a:solidFill>
                  <a:srgbClr val="000000"/>
                </a:solidFill>
                <a:latin typeface="Archivo"/>
                <a:ea typeface="Archivo"/>
                <a:cs typeface="Archivo"/>
                <a:sym typeface="Archivo"/>
              </a:rPr>
              <a:t>Inversión en Energías Renovables</a:t>
            </a:r>
            <a:endParaRPr sz="1400" b="0" i="0" u="none" strike="noStrike" cap="none">
              <a:solidFill>
                <a:srgbClr val="000000"/>
              </a:solidFill>
              <a:latin typeface="Archivo"/>
              <a:ea typeface="Archivo"/>
              <a:cs typeface="Archivo"/>
              <a:sym typeface="Archivo"/>
            </a:endParaRPr>
          </a:p>
          <a:p>
            <a:pPr marL="457200" marR="0" lvl="0" indent="-317500" algn="l" rtl="0">
              <a:lnSpc>
                <a:spcPct val="100000"/>
              </a:lnSpc>
              <a:spcBef>
                <a:spcPts val="0"/>
              </a:spcBef>
              <a:spcAft>
                <a:spcPts val="0"/>
              </a:spcAft>
              <a:buClr>
                <a:srgbClr val="000000"/>
              </a:buClr>
              <a:buSzPts val="1400"/>
              <a:buFont typeface="Archivo"/>
              <a:buAutoNum type="arabicPeriod"/>
            </a:pPr>
            <a:r>
              <a:rPr lang="es" sz="1400" b="0" i="0" u="none" strike="noStrike" cap="none">
                <a:solidFill>
                  <a:srgbClr val="000000"/>
                </a:solidFill>
                <a:latin typeface="Archivo"/>
                <a:ea typeface="Archivo"/>
                <a:cs typeface="Archivo"/>
                <a:sym typeface="Archivo"/>
              </a:rPr>
              <a:t>Eficiencia Energetica </a:t>
            </a:r>
            <a:endParaRPr sz="1400" b="0" i="0" u="none" strike="noStrike" cap="none">
              <a:solidFill>
                <a:srgbClr val="000000"/>
              </a:solidFill>
              <a:latin typeface="Archivo"/>
              <a:ea typeface="Archivo"/>
              <a:cs typeface="Archivo"/>
              <a:sym typeface="Archivo"/>
            </a:endParaRPr>
          </a:p>
          <a:p>
            <a:pPr marL="457200" marR="0" lvl="0" indent="-317500" algn="l" rtl="0">
              <a:lnSpc>
                <a:spcPct val="100000"/>
              </a:lnSpc>
              <a:spcBef>
                <a:spcPts val="0"/>
              </a:spcBef>
              <a:spcAft>
                <a:spcPts val="0"/>
              </a:spcAft>
              <a:buClr>
                <a:srgbClr val="000000"/>
              </a:buClr>
              <a:buSzPts val="1400"/>
              <a:buFont typeface="Archivo"/>
              <a:buAutoNum type="arabicPeriod"/>
            </a:pPr>
            <a:r>
              <a:rPr lang="es" sz="1400" b="0" i="0" u="none" strike="noStrike" cap="none">
                <a:solidFill>
                  <a:srgbClr val="000000"/>
                </a:solidFill>
                <a:latin typeface="Archivo"/>
                <a:ea typeface="Archivo"/>
                <a:cs typeface="Archivo"/>
                <a:sym typeface="Archivo"/>
              </a:rPr>
              <a:t>Soluciones Climáticas de reducción de emisiones</a:t>
            </a:r>
            <a:endParaRPr sz="1400" b="0" i="0" u="none" strike="noStrike" cap="none">
              <a:solidFill>
                <a:srgbClr val="000000"/>
              </a:solidFill>
              <a:latin typeface="Archivo"/>
              <a:ea typeface="Archivo"/>
              <a:cs typeface="Archivo"/>
              <a:sym typeface="Archivo"/>
            </a:endParaRPr>
          </a:p>
          <a:p>
            <a:pPr marL="457200" marR="0" lvl="0" indent="-317500" algn="l" rtl="0">
              <a:lnSpc>
                <a:spcPct val="100000"/>
              </a:lnSpc>
              <a:spcBef>
                <a:spcPts val="0"/>
              </a:spcBef>
              <a:spcAft>
                <a:spcPts val="0"/>
              </a:spcAft>
              <a:buClr>
                <a:srgbClr val="000000"/>
              </a:buClr>
              <a:buSzPts val="1400"/>
              <a:buFont typeface="Archivo"/>
              <a:buAutoNum type="arabicPeriod"/>
            </a:pPr>
            <a:r>
              <a:rPr lang="es" sz="1400" b="0" i="0" u="none" strike="noStrike" cap="none">
                <a:solidFill>
                  <a:srgbClr val="000000"/>
                </a:solidFill>
                <a:latin typeface="Archivo"/>
                <a:ea typeface="Archivo"/>
                <a:cs typeface="Archivo"/>
                <a:sym typeface="Archivo"/>
              </a:rPr>
              <a:t>Minerales críticos de forma sustentable</a:t>
            </a:r>
            <a:endParaRPr sz="1400" b="0" i="0" u="none" strike="noStrike" cap="none">
              <a:solidFill>
                <a:srgbClr val="000000"/>
              </a:solidFill>
              <a:latin typeface="Archivo"/>
              <a:ea typeface="Archivo"/>
              <a:cs typeface="Archivo"/>
              <a:sym typeface="Archiv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1193" name="Google Shape;1193;p165" title="Captura de pantalla 2025-09-01 a la(s) 4.51.49 p. m..png"/>
          <p:cNvPicPr preferRelativeResize="0"/>
          <p:nvPr/>
        </p:nvPicPr>
        <p:blipFill rotWithShape="1">
          <a:blip r:embed="rId3">
            <a:alphaModFix/>
          </a:blip>
          <a:srcRect/>
          <a:stretch/>
        </p:blipFill>
        <p:spPr>
          <a:xfrm>
            <a:off x="134700" y="1048852"/>
            <a:ext cx="5386701" cy="3045801"/>
          </a:xfrm>
          <a:prstGeom prst="rect">
            <a:avLst/>
          </a:prstGeom>
          <a:noFill/>
          <a:ln>
            <a:noFill/>
          </a:ln>
        </p:spPr>
      </p:pic>
      <p:pic>
        <p:nvPicPr>
          <p:cNvPr id="1194" name="Google Shape;1194;p165" title="Captura de pantalla 2025-09-01 a la(s) 4.53.48 p. m..png"/>
          <p:cNvPicPr preferRelativeResize="0"/>
          <p:nvPr/>
        </p:nvPicPr>
        <p:blipFill rotWithShape="1">
          <a:blip r:embed="rId4">
            <a:alphaModFix/>
          </a:blip>
          <a:srcRect/>
          <a:stretch/>
        </p:blipFill>
        <p:spPr>
          <a:xfrm>
            <a:off x="4617925" y="2405376"/>
            <a:ext cx="4431002" cy="2561676"/>
          </a:xfrm>
          <a:prstGeom prst="rect">
            <a:avLst/>
          </a:prstGeom>
          <a:noFill/>
          <a:ln>
            <a:noFill/>
          </a:ln>
        </p:spPr>
      </p:pic>
      <p:sp>
        <p:nvSpPr>
          <p:cNvPr id="1195" name="Google Shape;1195;p165"/>
          <p:cNvSpPr txBox="1"/>
          <p:nvPr/>
        </p:nvSpPr>
        <p:spPr>
          <a:xfrm>
            <a:off x="5999175" y="1017300"/>
            <a:ext cx="2234100" cy="92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rgbClr val="000000"/>
                </a:solidFill>
                <a:latin typeface="Archivo"/>
                <a:ea typeface="Archivo"/>
                <a:cs typeface="Archivo"/>
                <a:sym typeface="Archivo"/>
              </a:rPr>
              <a:t>Apalancarse de iniciativas como RE100 que busca aumentar la demanda de RE para hacerlo mainstream. </a:t>
            </a:r>
            <a:endParaRPr sz="1200" b="0" i="0" u="none" strike="noStrike" cap="none">
              <a:solidFill>
                <a:srgbClr val="000000"/>
              </a:solidFill>
              <a:latin typeface="Archivo"/>
              <a:ea typeface="Archivo"/>
              <a:cs typeface="Archivo"/>
              <a:sym typeface="Archivo"/>
            </a:endParaRPr>
          </a:p>
        </p:txBody>
      </p:sp>
      <p:pic>
        <p:nvPicPr>
          <p:cNvPr id="1196" name="Google Shape;1196;p165" title="Captura de pantalla 2025-09-01 a la(s) 4.54.48 p. m..png"/>
          <p:cNvPicPr preferRelativeResize="0"/>
          <p:nvPr/>
        </p:nvPicPr>
        <p:blipFill rotWithShape="1">
          <a:blip r:embed="rId5">
            <a:alphaModFix/>
          </a:blip>
          <a:srcRect/>
          <a:stretch/>
        </p:blipFill>
        <p:spPr>
          <a:xfrm>
            <a:off x="176225" y="4208338"/>
            <a:ext cx="1800597" cy="824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66"/>
          <p:cNvSpPr txBox="1">
            <a:spLocks noGrp="1"/>
          </p:cNvSpPr>
          <p:nvPr>
            <p:ph type="title"/>
          </p:nvPr>
        </p:nvSpPr>
        <p:spPr>
          <a:xfrm>
            <a:off x="691151" y="200902"/>
            <a:ext cx="8200200" cy="5817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SzPts val="1400"/>
              <a:buNone/>
            </a:pPr>
            <a:r>
              <a:rPr lang="es">
                <a:solidFill>
                  <a:srgbClr val="432F18"/>
                </a:solidFill>
              </a:rPr>
              <a:t>Colaborar con soluciones climáticas para acelerar y robustecer cadenas de valor</a:t>
            </a:r>
            <a:endParaRPr>
              <a:solidFill>
                <a:srgbClr val="432F18"/>
              </a:solidFill>
            </a:endParaRPr>
          </a:p>
        </p:txBody>
      </p:sp>
      <p:pic>
        <p:nvPicPr>
          <p:cNvPr id="1202" name="Google Shape;1202;p166" title="Captura de pantalla 2025-09-03 a la(s) 12.37.36 p. m..png"/>
          <p:cNvPicPr preferRelativeResize="0"/>
          <p:nvPr/>
        </p:nvPicPr>
        <p:blipFill rotWithShape="1">
          <a:blip r:embed="rId3">
            <a:alphaModFix/>
          </a:blip>
          <a:srcRect l="1209" r="1219" b="1234"/>
          <a:stretch/>
        </p:blipFill>
        <p:spPr>
          <a:xfrm>
            <a:off x="1293025" y="996175"/>
            <a:ext cx="7082998" cy="3875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pic>
        <p:nvPicPr>
          <p:cNvPr id="1207" name="Google Shape;1207;p167" descr="New York City Skyline and Statue of Liberty at Dusk (provided by Getty Images)"/>
          <p:cNvPicPr preferRelativeResize="0">
            <a:picLocks noGrp="1"/>
          </p:cNvPicPr>
          <p:nvPr>
            <p:ph type="pic" idx="2"/>
          </p:nvPr>
        </p:nvPicPr>
        <p:blipFill rotWithShape="1">
          <a:blip r:embed="rId3">
            <a:alphaModFix/>
          </a:blip>
          <a:srcRect t="7235" b="7243"/>
          <a:stretch/>
        </p:blipFill>
        <p:spPr>
          <a:xfrm>
            <a:off x="0" y="0"/>
            <a:ext cx="9144003" cy="5143499"/>
          </a:xfrm>
          <a:prstGeom prst="rect">
            <a:avLst/>
          </a:prstGeom>
          <a:noFill/>
          <a:ln>
            <a:noFill/>
          </a:ln>
        </p:spPr>
      </p:pic>
      <p:sp>
        <p:nvSpPr>
          <p:cNvPr id="1208" name="Google Shape;1208;p167"/>
          <p:cNvSpPr txBox="1">
            <a:spLocks noGrp="1"/>
          </p:cNvSpPr>
          <p:nvPr>
            <p:ph type="subTitle" idx="4294967295"/>
          </p:nvPr>
        </p:nvSpPr>
        <p:spPr>
          <a:xfrm>
            <a:off x="517500" y="2259750"/>
            <a:ext cx="8109000"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1800"/>
              <a:buFont typeface="Arial"/>
              <a:buNone/>
            </a:pPr>
            <a:r>
              <a:rPr lang="es" sz="3600" b="1" i="0" u="none" strike="noStrike" cap="none">
                <a:solidFill>
                  <a:schemeClr val="lt1"/>
                </a:solidFill>
                <a:latin typeface="Roboto Serif"/>
                <a:ea typeface="Roboto Serif"/>
                <a:cs typeface="Roboto Serif"/>
                <a:sym typeface="Roboto Serif"/>
              </a:rPr>
              <a:t>New York Climate Week</a:t>
            </a:r>
            <a:endParaRPr sz="3600" b="1" i="0" u="none" strike="noStrike" cap="none">
              <a:solidFill>
                <a:schemeClr val="lt1"/>
              </a:solidFill>
              <a:latin typeface="Roboto Serif"/>
              <a:ea typeface="Roboto Serif"/>
              <a:cs typeface="Roboto Serif"/>
              <a:sym typeface="Roboto Serif"/>
            </a:endParaRPr>
          </a:p>
          <a:p>
            <a:pPr marL="0" marR="0" lvl="0" indent="0" algn="ctr" rtl="0">
              <a:lnSpc>
                <a:spcPct val="100000"/>
              </a:lnSpc>
              <a:spcBef>
                <a:spcPts val="0"/>
              </a:spcBef>
              <a:spcAft>
                <a:spcPts val="0"/>
              </a:spcAft>
              <a:buClr>
                <a:schemeClr val="dk2"/>
              </a:buClr>
              <a:buSzPts val="1800"/>
              <a:buFont typeface="Arial"/>
              <a:buNone/>
            </a:pPr>
            <a:r>
              <a:rPr lang="es" sz="3600" b="1" i="0" u="none" strike="noStrike" cap="none">
                <a:solidFill>
                  <a:schemeClr val="lt1"/>
                </a:solidFill>
                <a:latin typeface="Roboto Serif"/>
                <a:ea typeface="Roboto Serif"/>
                <a:cs typeface="Roboto Serif"/>
                <a:sym typeface="Roboto Serif"/>
              </a:rPr>
              <a:t> 2025</a:t>
            </a:r>
            <a:endParaRPr sz="4000" b="0" i="0" u="none" strike="noStrike" cap="none">
              <a:solidFill>
                <a:schemeClr val="lt1"/>
              </a:solidFill>
              <a:latin typeface="Roboto Medium"/>
              <a:ea typeface="Roboto Medium"/>
              <a:cs typeface="Roboto Medium"/>
              <a:sym typeface="Roboto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68"/>
          <p:cNvSpPr/>
          <p:nvPr/>
        </p:nvSpPr>
        <p:spPr>
          <a:xfrm>
            <a:off x="2599493" y="244754"/>
            <a:ext cx="325925" cy="238104"/>
          </a:xfrm>
          <a:custGeom>
            <a:avLst/>
            <a:gdLst/>
            <a:ahLst/>
            <a:cxnLst/>
            <a:rect l="l" t="t" r="r" b="b"/>
            <a:pathLst>
              <a:path w="445" h="462" extrusionOk="0">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lt1"/>
          </a:solidFill>
          <a:ln>
            <a:noFill/>
          </a:ln>
        </p:spPr>
        <p:txBody>
          <a:bodyPr spcFirstLastPara="1" wrap="square" lIns="31425" tIns="15700" rIns="31425" bIns="1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214" name="Google Shape;1214;p168"/>
          <p:cNvSpPr/>
          <p:nvPr/>
        </p:nvSpPr>
        <p:spPr>
          <a:xfrm>
            <a:off x="2513600" y="235050"/>
            <a:ext cx="6300900" cy="31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s" sz="2500" b="1" i="0" u="none" strike="noStrike" cap="none">
                <a:solidFill>
                  <a:srgbClr val="0000AB"/>
                </a:solidFill>
                <a:latin typeface="Roboto Serif"/>
                <a:ea typeface="Roboto Serif"/>
                <a:cs typeface="Roboto Serif"/>
                <a:sym typeface="Roboto Serif"/>
              </a:rPr>
              <a:t>¿Qué esperar de este año?</a:t>
            </a:r>
            <a:endParaRPr sz="2500" b="0" i="0" u="none" strike="noStrike" cap="none">
              <a:solidFill>
                <a:srgbClr val="0000AB"/>
              </a:solidFill>
              <a:latin typeface="Roboto Serif Medium"/>
              <a:ea typeface="Roboto Serif Medium"/>
              <a:cs typeface="Roboto Serif Medium"/>
              <a:sym typeface="Roboto Serif Medium"/>
            </a:endParaRPr>
          </a:p>
        </p:txBody>
      </p:sp>
      <p:sp>
        <p:nvSpPr>
          <p:cNvPr id="1215" name="Google Shape;1215;p168"/>
          <p:cNvSpPr/>
          <p:nvPr/>
        </p:nvSpPr>
        <p:spPr>
          <a:xfrm>
            <a:off x="6008223" y="622959"/>
            <a:ext cx="1642800" cy="12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Roboto Light"/>
              <a:ea typeface="Roboto Light"/>
              <a:cs typeface="Roboto Light"/>
              <a:sym typeface="Roboto Light"/>
            </a:endParaRPr>
          </a:p>
        </p:txBody>
      </p:sp>
      <p:pic>
        <p:nvPicPr>
          <p:cNvPr id="1216" name="Google Shape;1216;p168"/>
          <p:cNvPicPr preferRelativeResize="0"/>
          <p:nvPr/>
        </p:nvPicPr>
        <p:blipFill rotWithShape="1">
          <a:blip r:embed="rId3">
            <a:alphaModFix/>
          </a:blip>
          <a:srcRect l="19811" t="26502" r="17072" b="6130"/>
          <a:stretch/>
        </p:blipFill>
        <p:spPr>
          <a:xfrm>
            <a:off x="0" y="0"/>
            <a:ext cx="2094074" cy="5143501"/>
          </a:xfrm>
          <a:prstGeom prst="rect">
            <a:avLst/>
          </a:prstGeom>
          <a:noFill/>
          <a:ln>
            <a:noFill/>
          </a:ln>
        </p:spPr>
      </p:pic>
      <p:sp>
        <p:nvSpPr>
          <p:cNvPr id="1217" name="Google Shape;1217;p168"/>
          <p:cNvSpPr txBox="1"/>
          <p:nvPr/>
        </p:nvSpPr>
        <p:spPr>
          <a:xfrm>
            <a:off x="2403781" y="820356"/>
            <a:ext cx="5871000" cy="2555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dk1"/>
              </a:buClr>
              <a:buSzPts val="1400"/>
              <a:buFont typeface="Roboto"/>
              <a:buChar char="●"/>
            </a:pPr>
            <a:r>
              <a:rPr lang="es" sz="1400" b="0" i="0" u="none" strike="noStrike" cap="none">
                <a:solidFill>
                  <a:schemeClr val="dk1"/>
                </a:solidFill>
                <a:highlight>
                  <a:srgbClr val="FFFFFF"/>
                </a:highlight>
                <a:latin typeface="Roboto"/>
                <a:ea typeface="Roboto"/>
                <a:cs typeface="Roboto"/>
                <a:sym typeface="Roboto"/>
              </a:rPr>
              <a:t>Debates sobre cómo avanzamos hacia la implementación</a:t>
            </a:r>
            <a:endParaRPr sz="1400" b="0" i="0" u="none" strike="noStrike" cap="none">
              <a:solidFill>
                <a:schemeClr val="dk1"/>
              </a:solidFill>
              <a:highlight>
                <a:srgbClr val="FFFFFF"/>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Roboto"/>
              <a:ea typeface="Roboto"/>
              <a:cs typeface="Roboto"/>
              <a:sym typeface="Roboto"/>
            </a:endParaRPr>
          </a:p>
          <a:p>
            <a:pPr marL="457200" marR="0" lvl="0" indent="-317500" algn="l" rtl="0">
              <a:lnSpc>
                <a:spcPct val="100000"/>
              </a:lnSpc>
              <a:spcBef>
                <a:spcPts val="0"/>
              </a:spcBef>
              <a:spcAft>
                <a:spcPts val="0"/>
              </a:spcAft>
              <a:buClr>
                <a:schemeClr val="dk1"/>
              </a:buClr>
              <a:buSzPts val="1400"/>
              <a:buFont typeface="Roboto"/>
              <a:buChar char="●"/>
            </a:pPr>
            <a:r>
              <a:rPr lang="es" sz="1400" b="0" i="0" u="none" strike="noStrike" cap="none">
                <a:solidFill>
                  <a:schemeClr val="dk1"/>
                </a:solidFill>
                <a:highlight>
                  <a:srgbClr val="FFFFFF"/>
                </a:highlight>
                <a:latin typeface="Roboto"/>
                <a:ea typeface="Roboto"/>
                <a:cs typeface="Roboto"/>
                <a:sym typeface="Roboto"/>
              </a:rPr>
              <a:t>Explorando mecanismos para mejorar el seguimiento del progreso hacia el GST</a:t>
            </a:r>
            <a:endParaRPr sz="1400" b="0" i="0" u="none" strike="noStrike" cap="none">
              <a:solidFill>
                <a:schemeClr val="dk1"/>
              </a:solidFill>
              <a:highlight>
                <a:srgbClr val="FFFFFF"/>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Roboto"/>
              <a:ea typeface="Roboto"/>
              <a:cs typeface="Roboto"/>
              <a:sym typeface="Roboto"/>
            </a:endParaRPr>
          </a:p>
          <a:p>
            <a:pPr marL="457200" marR="0" lvl="0" indent="-317500" algn="l" rtl="0">
              <a:lnSpc>
                <a:spcPct val="100000"/>
              </a:lnSpc>
              <a:spcBef>
                <a:spcPts val="0"/>
              </a:spcBef>
              <a:spcAft>
                <a:spcPts val="0"/>
              </a:spcAft>
              <a:buClr>
                <a:schemeClr val="dk1"/>
              </a:buClr>
              <a:buSzPts val="1400"/>
              <a:buFont typeface="Roboto"/>
              <a:buChar char="●"/>
            </a:pPr>
            <a:r>
              <a:rPr lang="es" sz="1400" b="0" i="0" u="none" strike="noStrike" cap="none">
                <a:solidFill>
                  <a:schemeClr val="dk1"/>
                </a:solidFill>
                <a:highlight>
                  <a:srgbClr val="FFFFFF"/>
                </a:highlight>
                <a:latin typeface="Roboto"/>
                <a:ea typeface="Roboto"/>
                <a:cs typeface="Roboto"/>
                <a:sym typeface="Roboto"/>
              </a:rPr>
              <a:t>¿Potencialmente? Menos en la práctica, pero se está trabajando para involucrar a los ANE con el fin de aumentar la ambición y cubrir las brechas de liderazgo global.</a:t>
            </a:r>
            <a:endParaRPr sz="1400" b="0" i="0" u="none" strike="noStrike" cap="none">
              <a:solidFill>
                <a:schemeClr val="dk1"/>
              </a:solidFill>
              <a:highlight>
                <a:srgbClr val="FFFFFF"/>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Roboto"/>
              <a:ea typeface="Roboto"/>
              <a:cs typeface="Roboto"/>
              <a:sym typeface="Roboto"/>
            </a:endParaRPr>
          </a:p>
          <a:p>
            <a:pPr marL="457200" marR="0" lvl="0" indent="-317500" algn="l" rtl="0">
              <a:lnSpc>
                <a:spcPct val="100000"/>
              </a:lnSpc>
              <a:spcBef>
                <a:spcPts val="0"/>
              </a:spcBef>
              <a:spcAft>
                <a:spcPts val="0"/>
              </a:spcAft>
              <a:buClr>
                <a:schemeClr val="dk1"/>
              </a:buClr>
              <a:buSzPts val="1400"/>
              <a:buFont typeface="Roboto"/>
              <a:buChar char="●"/>
            </a:pPr>
            <a:r>
              <a:rPr lang="es" sz="1400" b="0" i="0" u="none" strike="noStrike" cap="none">
                <a:solidFill>
                  <a:schemeClr val="dk1"/>
                </a:solidFill>
                <a:highlight>
                  <a:srgbClr val="FFFFFF"/>
                </a:highlight>
                <a:latin typeface="Roboto"/>
                <a:ea typeface="Roboto"/>
                <a:cs typeface="Roboto"/>
                <a:sym typeface="Roboto"/>
              </a:rPr>
              <a:t>Planificación de los resultados en la COP30</a:t>
            </a:r>
            <a:endParaRPr sz="1400" b="0" i="0" u="none" strike="noStrike" cap="none">
              <a:solidFill>
                <a:schemeClr val="dk1"/>
              </a:solidFill>
              <a:highlight>
                <a:srgbClr val="FFFFFF"/>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Roboto"/>
              <a:ea typeface="Roboto"/>
              <a:cs typeface="Roboto"/>
              <a:sym typeface="Roboto"/>
            </a:endParaRPr>
          </a:p>
        </p:txBody>
      </p:sp>
      <p:pic>
        <p:nvPicPr>
          <p:cNvPr id="1218" name="Google Shape;1218;p168" descr="New York City Skyline and Statue of Liberty at Dusk (provided by Getty Images)"/>
          <p:cNvPicPr preferRelativeResize="0"/>
          <p:nvPr/>
        </p:nvPicPr>
        <p:blipFill rotWithShape="1">
          <a:blip r:embed="rId4">
            <a:alphaModFix/>
          </a:blip>
          <a:srcRect l="15786" t="999" r="57703"/>
          <a:stretch/>
        </p:blipFill>
        <p:spPr>
          <a:xfrm>
            <a:off x="0" y="0"/>
            <a:ext cx="2094075" cy="5143499"/>
          </a:xfrm>
          <a:prstGeom prst="rect">
            <a:avLst/>
          </a:prstGeom>
          <a:noFill/>
          <a:ln>
            <a:noFill/>
          </a:ln>
        </p:spPr>
      </p:pic>
      <p:pic>
        <p:nvPicPr>
          <p:cNvPr id="1219" name="Google Shape;1219;p168" title="RTZ Logo.png"/>
          <p:cNvPicPr preferRelativeResize="0"/>
          <p:nvPr/>
        </p:nvPicPr>
        <p:blipFill rotWithShape="1">
          <a:blip r:embed="rId5">
            <a:alphaModFix/>
          </a:blip>
          <a:srcRect/>
          <a:stretch/>
        </p:blipFill>
        <p:spPr>
          <a:xfrm>
            <a:off x="2403775" y="4339800"/>
            <a:ext cx="2146176" cy="621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142" title="linea_logos2025 (1).png"/>
          <p:cNvPicPr preferRelativeResize="0"/>
          <p:nvPr/>
        </p:nvPicPr>
        <p:blipFill>
          <a:blip r:embed="rId3">
            <a:alphaModFix/>
          </a:blip>
          <a:stretch>
            <a:fillRect/>
          </a:stretch>
        </p:blipFill>
        <p:spPr>
          <a:xfrm>
            <a:off x="0" y="4762500"/>
            <a:ext cx="9144000" cy="381000"/>
          </a:xfrm>
          <a:prstGeom prst="rect">
            <a:avLst/>
          </a:prstGeom>
          <a:noFill/>
          <a:ln>
            <a:noFill/>
          </a:ln>
        </p:spPr>
      </p:pic>
      <p:pic>
        <p:nvPicPr>
          <p:cNvPr id="833" name="Google Shape;833;p142"/>
          <p:cNvPicPr preferRelativeResize="0"/>
          <p:nvPr/>
        </p:nvPicPr>
        <p:blipFill rotWithShape="1">
          <a:blip r:embed="rId4">
            <a:alphaModFix/>
          </a:blip>
          <a:srcRect b="3044"/>
          <a:stretch/>
        </p:blipFill>
        <p:spPr>
          <a:xfrm>
            <a:off x="872125" y="176025"/>
            <a:ext cx="7775400" cy="4645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69"/>
          <p:cNvSpPr txBox="1">
            <a:spLocks noGrp="1"/>
          </p:cNvSpPr>
          <p:nvPr>
            <p:ph type="title"/>
          </p:nvPr>
        </p:nvSpPr>
        <p:spPr>
          <a:xfrm>
            <a:off x="283200" y="70700"/>
            <a:ext cx="2808000" cy="7557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06666"/>
              <a:buNone/>
            </a:pPr>
            <a:r>
              <a:rPr lang="es" sz="2500" b="1">
                <a:solidFill>
                  <a:srgbClr val="0000AB"/>
                </a:solidFill>
                <a:latin typeface="Roboto Serif"/>
                <a:ea typeface="Roboto Serif"/>
                <a:cs typeface="Roboto Serif"/>
                <a:sym typeface="Roboto Serif"/>
              </a:rPr>
              <a:t>Narrativa hacia la COP 30</a:t>
            </a:r>
            <a:endParaRPr/>
          </a:p>
        </p:txBody>
      </p:sp>
      <p:sp>
        <p:nvSpPr>
          <p:cNvPr id="1225" name="Google Shape;1225;p169"/>
          <p:cNvSpPr txBox="1"/>
          <p:nvPr/>
        </p:nvSpPr>
        <p:spPr>
          <a:xfrm>
            <a:off x="123600" y="826400"/>
            <a:ext cx="4401000" cy="420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s" sz="1100" b="1" i="0" u="none" strike="noStrike" cap="none">
                <a:solidFill>
                  <a:schemeClr val="dk1"/>
                </a:solidFill>
                <a:latin typeface="Archivo"/>
                <a:ea typeface="Archivo"/>
                <a:cs typeface="Archivo"/>
                <a:sym typeface="Archivo"/>
              </a:rPr>
              <a:t>Tres claves hacia la implementación</a:t>
            </a:r>
            <a:endParaRPr sz="1100" b="1" i="0" u="none" strike="noStrike" cap="none">
              <a:solidFill>
                <a:schemeClr val="dk1"/>
              </a:solidFill>
              <a:latin typeface="Archivo"/>
              <a:ea typeface="Archivo"/>
              <a:cs typeface="Archivo"/>
              <a:sym typeface="Archivo"/>
            </a:endParaRPr>
          </a:p>
          <a:p>
            <a:pPr marL="457200" marR="0" lvl="0" indent="-298450" algn="l" rtl="0">
              <a:lnSpc>
                <a:spcPct val="115000"/>
              </a:lnSpc>
              <a:spcBef>
                <a:spcPts val="1200"/>
              </a:spcBef>
              <a:spcAft>
                <a:spcPts val="0"/>
              </a:spcAft>
              <a:buClr>
                <a:schemeClr val="dk1"/>
              </a:buClr>
              <a:buSzPts val="1100"/>
              <a:buFont typeface="Archivo"/>
              <a:buAutoNum type="arabicPeriod"/>
            </a:pPr>
            <a:r>
              <a:rPr lang="es" sz="1100" b="1" i="0" u="none" strike="noStrike" cap="none">
                <a:solidFill>
                  <a:schemeClr val="dk1"/>
                </a:solidFill>
                <a:latin typeface="Archivo"/>
                <a:ea typeface="Archivo"/>
                <a:cs typeface="Archivo"/>
                <a:sym typeface="Archivo"/>
              </a:rPr>
              <a:t>Acción real en iniciativas y coaliciones</a:t>
            </a:r>
            <a:br>
              <a:rPr lang="es" sz="1100" b="1" i="0" u="none" strike="noStrike" cap="none">
                <a:solidFill>
                  <a:schemeClr val="dk1"/>
                </a:solidFill>
                <a:latin typeface="Archivo"/>
                <a:ea typeface="Archivo"/>
                <a:cs typeface="Archivo"/>
                <a:sym typeface="Archivo"/>
              </a:rPr>
            </a:br>
            <a:endParaRPr sz="1100" b="1" i="0" u="none" strike="noStrike" cap="none">
              <a:solidFill>
                <a:schemeClr val="dk1"/>
              </a:solidFill>
              <a:latin typeface="Archivo"/>
              <a:ea typeface="Archivo"/>
              <a:cs typeface="Archivo"/>
              <a:sym typeface="Archivo"/>
            </a:endParaRPr>
          </a:p>
          <a:p>
            <a:pPr marL="914400" marR="0" lvl="1" indent="-298450" algn="l" rtl="0">
              <a:lnSpc>
                <a:spcPct val="115000"/>
              </a:lnSpc>
              <a:spcBef>
                <a:spcPts val="0"/>
              </a:spcBef>
              <a:spcAft>
                <a:spcPts val="0"/>
              </a:spcAft>
              <a:buClr>
                <a:schemeClr val="dk1"/>
              </a:buClr>
              <a:buSzPts val="1100"/>
              <a:buFont typeface="Archivo"/>
              <a:buChar char="○"/>
            </a:pPr>
            <a:r>
              <a:rPr lang="es" sz="1100" b="0" i="0" u="none" strike="noStrike" cap="none">
                <a:solidFill>
                  <a:schemeClr val="dk1"/>
                </a:solidFill>
                <a:latin typeface="Archivo"/>
                <a:ea typeface="Archivo"/>
                <a:cs typeface="Archivo"/>
                <a:sym typeface="Archivo"/>
              </a:rPr>
              <a:t>Colaborar gobiernos, empresas, inversores y comunidades</a:t>
            </a:r>
            <a:br>
              <a:rPr lang="es" sz="1100" b="0" i="0" u="none" strike="noStrike" cap="none">
                <a:solidFill>
                  <a:schemeClr val="dk1"/>
                </a:solidFill>
                <a:latin typeface="Archivo"/>
                <a:ea typeface="Archivo"/>
                <a:cs typeface="Archivo"/>
                <a:sym typeface="Archivo"/>
              </a:rPr>
            </a:br>
            <a:r>
              <a:rPr lang="es" sz="1100" b="0" i="0" u="none" strike="noStrike" cap="none">
                <a:solidFill>
                  <a:schemeClr val="dk1"/>
                </a:solidFill>
                <a:latin typeface="Archivo"/>
                <a:ea typeface="Archivo"/>
                <a:cs typeface="Archivo"/>
                <a:sym typeface="Archivo"/>
              </a:rPr>
              <a:t>Alinear el trabajo con los 6 ejes, unirse a Grupos de Activación y reportar avances</a:t>
            </a:r>
            <a:endParaRPr sz="1100" b="0" i="0" u="none" strike="noStrike" cap="none">
              <a:solidFill>
                <a:schemeClr val="dk1"/>
              </a:solidFill>
              <a:latin typeface="Archivo"/>
              <a:ea typeface="Archivo"/>
              <a:cs typeface="Archivo"/>
              <a:sym typeface="Archivo"/>
            </a:endParaRPr>
          </a:p>
          <a:p>
            <a:pPr marL="457200" marR="0" lvl="0" indent="-298450" algn="l" rtl="0">
              <a:lnSpc>
                <a:spcPct val="115000"/>
              </a:lnSpc>
              <a:spcBef>
                <a:spcPts val="0"/>
              </a:spcBef>
              <a:spcAft>
                <a:spcPts val="0"/>
              </a:spcAft>
              <a:buClr>
                <a:schemeClr val="dk1"/>
              </a:buClr>
              <a:buSzPts val="1100"/>
              <a:buFont typeface="Archivo"/>
              <a:buAutoNum type="arabicPeriod"/>
            </a:pPr>
            <a:r>
              <a:rPr lang="es" sz="1100" b="1" i="0" u="none" strike="noStrike" cap="none">
                <a:solidFill>
                  <a:schemeClr val="dk1"/>
                </a:solidFill>
                <a:latin typeface="Archivo"/>
                <a:ea typeface="Archivo"/>
                <a:cs typeface="Archivo"/>
                <a:sym typeface="Archivo"/>
              </a:rPr>
              <a:t>Liderazgo visible y práctico</a:t>
            </a:r>
            <a:br>
              <a:rPr lang="es" sz="1100" b="1" i="0" u="none" strike="noStrike" cap="none">
                <a:solidFill>
                  <a:schemeClr val="dk1"/>
                </a:solidFill>
                <a:latin typeface="Archivo"/>
                <a:ea typeface="Archivo"/>
                <a:cs typeface="Archivo"/>
                <a:sym typeface="Archivo"/>
              </a:rPr>
            </a:br>
            <a:endParaRPr sz="1100" b="1" i="0" u="none" strike="noStrike" cap="none">
              <a:solidFill>
                <a:schemeClr val="dk1"/>
              </a:solidFill>
              <a:latin typeface="Archivo"/>
              <a:ea typeface="Archivo"/>
              <a:cs typeface="Archivo"/>
              <a:sym typeface="Archivo"/>
            </a:endParaRPr>
          </a:p>
          <a:p>
            <a:pPr marL="914400" marR="0" lvl="1" indent="-298450" algn="l" rtl="0">
              <a:lnSpc>
                <a:spcPct val="115000"/>
              </a:lnSpc>
              <a:spcBef>
                <a:spcPts val="0"/>
              </a:spcBef>
              <a:spcAft>
                <a:spcPts val="0"/>
              </a:spcAft>
              <a:buClr>
                <a:schemeClr val="dk1"/>
              </a:buClr>
              <a:buSzPts val="1100"/>
              <a:buFont typeface="Archivo"/>
              <a:buChar char="○"/>
            </a:pPr>
            <a:r>
              <a:rPr lang="es" sz="1100" b="0" i="0" u="none" strike="noStrike" cap="none">
                <a:solidFill>
                  <a:schemeClr val="dk1"/>
                </a:solidFill>
                <a:latin typeface="Archivo"/>
                <a:ea typeface="Archivo"/>
                <a:cs typeface="Archivo"/>
                <a:sym typeface="Archivo"/>
              </a:rPr>
              <a:t>CEO, alcaldes, gobernadores y sociedad civil mostrando soluciones escalables</a:t>
            </a:r>
            <a:br>
              <a:rPr lang="es" sz="1100" b="0" i="0" u="none" strike="noStrike" cap="none">
                <a:solidFill>
                  <a:schemeClr val="dk1"/>
                </a:solidFill>
                <a:latin typeface="Archivo"/>
                <a:ea typeface="Archivo"/>
                <a:cs typeface="Archivo"/>
                <a:sym typeface="Archivo"/>
              </a:rPr>
            </a:br>
            <a:r>
              <a:rPr lang="es" sz="1100" b="0" i="0" u="none" strike="noStrike" cap="none">
                <a:solidFill>
                  <a:schemeClr val="dk1"/>
                </a:solidFill>
                <a:latin typeface="Archivo"/>
                <a:ea typeface="Archivo"/>
                <a:cs typeface="Archivo"/>
                <a:sym typeface="Archivo"/>
              </a:rPr>
              <a:t>Inspirar, dar pruebas a los decisores y destacar en la </a:t>
            </a:r>
            <a:r>
              <a:rPr lang="es" sz="1100" b="0" i="1" u="none" strike="noStrike" cap="none">
                <a:solidFill>
                  <a:schemeClr val="dk1"/>
                </a:solidFill>
                <a:latin typeface="Archivo"/>
                <a:ea typeface="Archivo"/>
                <a:cs typeface="Archivo"/>
                <a:sym typeface="Archivo"/>
              </a:rPr>
              <a:t>Granary of Solutions</a:t>
            </a:r>
            <a:r>
              <a:rPr lang="es" sz="1100" b="0" i="0" u="none" strike="noStrike" cap="none">
                <a:solidFill>
                  <a:schemeClr val="dk1"/>
                </a:solidFill>
                <a:latin typeface="Archivo"/>
                <a:ea typeface="Archivo"/>
                <a:cs typeface="Archivo"/>
                <a:sym typeface="Archivo"/>
              </a:rPr>
              <a:t> (ej. COP 30 Business Action Bank)</a:t>
            </a:r>
            <a:endParaRPr sz="1100" b="0" i="0" u="none" strike="noStrike" cap="none">
              <a:solidFill>
                <a:schemeClr val="dk1"/>
              </a:solidFill>
              <a:latin typeface="Archivo"/>
              <a:ea typeface="Archivo"/>
              <a:cs typeface="Archivo"/>
              <a:sym typeface="Archivo"/>
            </a:endParaRPr>
          </a:p>
          <a:p>
            <a:pPr marL="457200" marR="0" lvl="0" indent="-298450" algn="l" rtl="0">
              <a:lnSpc>
                <a:spcPct val="115000"/>
              </a:lnSpc>
              <a:spcBef>
                <a:spcPts val="0"/>
              </a:spcBef>
              <a:spcAft>
                <a:spcPts val="0"/>
              </a:spcAft>
              <a:buClr>
                <a:schemeClr val="dk1"/>
              </a:buClr>
              <a:buSzPts val="1100"/>
              <a:buFont typeface="Archivo"/>
              <a:buAutoNum type="arabicPeriod"/>
            </a:pPr>
            <a:r>
              <a:rPr lang="es" sz="1100" b="1" i="0" u="none" strike="noStrike" cap="none">
                <a:solidFill>
                  <a:schemeClr val="dk1"/>
                </a:solidFill>
                <a:latin typeface="Archivo"/>
                <a:ea typeface="Archivo"/>
                <a:cs typeface="Archivo"/>
                <a:sym typeface="Archivo"/>
              </a:rPr>
              <a:t>Finanzas donde más importa</a:t>
            </a:r>
            <a:br>
              <a:rPr lang="es" sz="1100" b="1" i="0" u="none" strike="noStrike" cap="none">
                <a:solidFill>
                  <a:schemeClr val="dk1"/>
                </a:solidFill>
                <a:latin typeface="Archivo"/>
                <a:ea typeface="Archivo"/>
                <a:cs typeface="Archivo"/>
                <a:sym typeface="Archivo"/>
              </a:rPr>
            </a:br>
            <a:endParaRPr sz="1100" b="1" i="0" u="none" strike="noStrike" cap="none">
              <a:solidFill>
                <a:schemeClr val="dk1"/>
              </a:solidFill>
              <a:latin typeface="Archivo"/>
              <a:ea typeface="Archivo"/>
              <a:cs typeface="Archivo"/>
              <a:sym typeface="Archivo"/>
            </a:endParaRPr>
          </a:p>
          <a:p>
            <a:pPr marL="914400" marR="0" lvl="1" indent="-298450" algn="l" rtl="0">
              <a:lnSpc>
                <a:spcPct val="115000"/>
              </a:lnSpc>
              <a:spcBef>
                <a:spcPts val="0"/>
              </a:spcBef>
              <a:spcAft>
                <a:spcPts val="0"/>
              </a:spcAft>
              <a:buClr>
                <a:schemeClr val="dk1"/>
              </a:buClr>
              <a:buSzPts val="1100"/>
              <a:buFont typeface="Archivo"/>
              <a:buChar char="○"/>
            </a:pPr>
            <a:r>
              <a:rPr lang="es" sz="1100" b="0" i="0" u="none" strike="noStrike" cap="none">
                <a:solidFill>
                  <a:schemeClr val="dk1"/>
                </a:solidFill>
                <a:latin typeface="Archivo"/>
                <a:ea typeface="Archivo"/>
                <a:cs typeface="Archivo"/>
                <a:sym typeface="Archivo"/>
              </a:rPr>
              <a:t>Escalar capital público y privado con modelos innovadores</a:t>
            </a:r>
            <a:br>
              <a:rPr lang="es" sz="1100" b="0" i="0" u="none" strike="noStrike" cap="none">
                <a:solidFill>
                  <a:schemeClr val="dk1"/>
                </a:solidFill>
                <a:latin typeface="Archivo"/>
                <a:ea typeface="Archivo"/>
                <a:cs typeface="Archivo"/>
                <a:sym typeface="Archivo"/>
              </a:rPr>
            </a:br>
            <a:r>
              <a:rPr lang="es" sz="1100" b="0" i="0" u="none" strike="noStrike" cap="none">
                <a:solidFill>
                  <a:schemeClr val="dk1"/>
                </a:solidFill>
                <a:latin typeface="Archivo"/>
                <a:ea typeface="Archivo"/>
                <a:cs typeface="Archivo"/>
                <a:sym typeface="Archivo"/>
              </a:rPr>
              <a:t>Financiar transiciones justas y desarrollo resiliente para personas y naturaleza</a:t>
            </a:r>
            <a:endParaRPr sz="1100" b="0" i="0" u="none" strike="noStrike" cap="none">
              <a:solidFill>
                <a:schemeClr val="dk1"/>
              </a:solidFill>
              <a:latin typeface="Archivo"/>
              <a:ea typeface="Archivo"/>
              <a:cs typeface="Archivo"/>
              <a:sym typeface="Archivo"/>
            </a:endParaRPr>
          </a:p>
        </p:txBody>
      </p:sp>
      <p:pic>
        <p:nvPicPr>
          <p:cNvPr id="1226" name="Google Shape;1226;p169" title="Captura de pantalla 2025-09-03 a la(s) 12.50.27 p. m..png">
            <a:hlinkClick r:id="rId3"/>
          </p:cNvPr>
          <p:cNvPicPr preferRelativeResize="0"/>
          <p:nvPr/>
        </p:nvPicPr>
        <p:blipFill rotWithShape="1">
          <a:blip r:embed="rId4">
            <a:alphaModFix/>
          </a:blip>
          <a:srcRect/>
          <a:stretch/>
        </p:blipFill>
        <p:spPr>
          <a:xfrm>
            <a:off x="3867901" y="170028"/>
            <a:ext cx="5134525" cy="867800"/>
          </a:xfrm>
          <a:prstGeom prst="rect">
            <a:avLst/>
          </a:prstGeom>
          <a:noFill/>
          <a:ln>
            <a:noFill/>
          </a:ln>
        </p:spPr>
      </p:pic>
      <p:pic>
        <p:nvPicPr>
          <p:cNvPr id="1227" name="Google Shape;1227;p169" title="Captura de pantalla 2025-09-03 a la(s) 12.59.25 p. m..png">
            <a:hlinkClick r:id="rId5"/>
          </p:cNvPr>
          <p:cNvPicPr preferRelativeResize="0"/>
          <p:nvPr/>
        </p:nvPicPr>
        <p:blipFill rotWithShape="1">
          <a:blip r:embed="rId6">
            <a:alphaModFix/>
          </a:blip>
          <a:srcRect/>
          <a:stretch/>
        </p:blipFill>
        <p:spPr>
          <a:xfrm>
            <a:off x="5173198" y="1258499"/>
            <a:ext cx="3876778" cy="867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70"/>
          <p:cNvSpPr txBox="1">
            <a:spLocks noGrp="1"/>
          </p:cNvSpPr>
          <p:nvPr>
            <p:ph type="title"/>
          </p:nvPr>
        </p:nvSpPr>
        <p:spPr>
          <a:xfrm>
            <a:off x="330700" y="1816046"/>
            <a:ext cx="3847500" cy="755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es" sz="2460" b="1">
                <a:solidFill>
                  <a:srgbClr val="174583"/>
                </a:solidFill>
                <a:latin typeface="Archivo"/>
                <a:ea typeface="Archivo"/>
                <a:cs typeface="Archivo"/>
                <a:sym typeface="Archivo"/>
              </a:rPr>
              <a:t>¿Cómo contribuir?</a:t>
            </a:r>
            <a:endParaRPr sz="2460" b="1">
              <a:solidFill>
                <a:srgbClr val="174583"/>
              </a:solidFill>
              <a:latin typeface="Archivo"/>
              <a:ea typeface="Archivo"/>
              <a:cs typeface="Archivo"/>
              <a:sym typeface="Archivo"/>
            </a:endParaRPr>
          </a:p>
        </p:txBody>
      </p:sp>
      <p:sp>
        <p:nvSpPr>
          <p:cNvPr id="1233" name="Google Shape;1233;p170"/>
          <p:cNvSpPr txBox="1">
            <a:spLocks noGrp="1"/>
          </p:cNvSpPr>
          <p:nvPr>
            <p:ph type="body" idx="1"/>
          </p:nvPr>
        </p:nvSpPr>
        <p:spPr>
          <a:xfrm>
            <a:off x="4262190" y="771621"/>
            <a:ext cx="3847500" cy="3179400"/>
          </a:xfrm>
          <a:prstGeom prst="rect">
            <a:avLst/>
          </a:prstGeom>
          <a:solidFill>
            <a:srgbClr val="174583"/>
          </a:solidFill>
          <a:ln>
            <a:noFill/>
          </a:ln>
        </p:spPr>
        <p:txBody>
          <a:bodyPr spcFirstLastPara="1" wrap="square" lIns="91425" tIns="91425" rIns="91425" bIns="91425" anchor="ctr" anchorCtr="0">
            <a:normAutofit/>
          </a:bodyPr>
          <a:lstStyle/>
          <a:p>
            <a:pPr marL="457200" lvl="0" indent="-323850" algn="l" rtl="0">
              <a:lnSpc>
                <a:spcPct val="115000"/>
              </a:lnSpc>
              <a:spcBef>
                <a:spcPts val="0"/>
              </a:spcBef>
              <a:spcAft>
                <a:spcPts val="0"/>
              </a:spcAft>
              <a:buClr>
                <a:schemeClr val="lt1"/>
              </a:buClr>
              <a:buSzPts val="1500"/>
              <a:buFont typeface="Archivo"/>
              <a:buAutoNum type="arabicPeriod"/>
            </a:pPr>
            <a:r>
              <a:rPr lang="es" sz="1500">
                <a:solidFill>
                  <a:schemeClr val="lt1"/>
                </a:solidFill>
                <a:latin typeface="Archivo"/>
                <a:ea typeface="Archivo"/>
                <a:cs typeface="Archivo"/>
                <a:sym typeface="Archivo"/>
              </a:rPr>
              <a:t>Qué acciones y soluciones complementan los Grupos de Activación?</a:t>
            </a:r>
            <a:endParaRPr sz="1500">
              <a:solidFill>
                <a:schemeClr val="lt1"/>
              </a:solidFill>
              <a:latin typeface="Archivo"/>
              <a:ea typeface="Archivo"/>
              <a:cs typeface="Archivo"/>
              <a:sym typeface="Archivo"/>
            </a:endParaRPr>
          </a:p>
          <a:p>
            <a:pPr marL="457200" lvl="0" indent="-323850" algn="l" rtl="0">
              <a:lnSpc>
                <a:spcPct val="115000"/>
              </a:lnSpc>
              <a:spcBef>
                <a:spcPts val="0"/>
              </a:spcBef>
              <a:spcAft>
                <a:spcPts val="0"/>
              </a:spcAft>
              <a:buClr>
                <a:schemeClr val="lt1"/>
              </a:buClr>
              <a:buSzPts val="1500"/>
              <a:buFont typeface="Archivo"/>
              <a:buAutoNum type="arabicPeriod"/>
            </a:pPr>
            <a:r>
              <a:rPr lang="es" sz="1500">
                <a:solidFill>
                  <a:schemeClr val="lt1"/>
                </a:solidFill>
                <a:latin typeface="Archivo"/>
                <a:ea typeface="Archivo"/>
                <a:cs typeface="Archivo"/>
                <a:sym typeface="Archivo"/>
              </a:rPr>
              <a:t>Qué esperan ustedes de esta COP? Y dónde les gustaría involucrarse?</a:t>
            </a:r>
            <a:endParaRPr sz="1500">
              <a:solidFill>
                <a:schemeClr val="lt1"/>
              </a:solidFill>
              <a:latin typeface="Archivo"/>
              <a:ea typeface="Archivo"/>
              <a:cs typeface="Archivo"/>
              <a:sym typeface="Archivo"/>
            </a:endParaRPr>
          </a:p>
          <a:p>
            <a:pPr marL="457200" lvl="0" indent="-323850" algn="l" rtl="0">
              <a:lnSpc>
                <a:spcPct val="115000"/>
              </a:lnSpc>
              <a:spcBef>
                <a:spcPts val="0"/>
              </a:spcBef>
              <a:spcAft>
                <a:spcPts val="0"/>
              </a:spcAft>
              <a:buClr>
                <a:schemeClr val="lt1"/>
              </a:buClr>
              <a:buSzPts val="1500"/>
              <a:buFont typeface="Archivo"/>
              <a:buAutoNum type="arabicPeriod"/>
            </a:pPr>
            <a:r>
              <a:rPr lang="es" sz="1500">
                <a:solidFill>
                  <a:schemeClr val="lt1"/>
                </a:solidFill>
                <a:latin typeface="Archivo"/>
                <a:ea typeface="Archivo"/>
                <a:cs typeface="Archivo"/>
                <a:sym typeface="Archivo"/>
              </a:rPr>
              <a:t>Qué necesitan ver/ conocer/ evidenciar para acelerar su implementación?</a:t>
            </a:r>
            <a:endParaRPr sz="1500">
              <a:solidFill>
                <a:schemeClr val="lt1"/>
              </a:solidFill>
              <a:latin typeface="Archivo"/>
              <a:ea typeface="Archivo"/>
              <a:cs typeface="Archivo"/>
              <a:sym typeface="Archiv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7"/>
        <p:cNvGrpSpPr/>
        <p:nvPr/>
      </p:nvGrpSpPr>
      <p:grpSpPr>
        <a:xfrm>
          <a:off x="0" y="0"/>
          <a:ext cx="0" cy="0"/>
          <a:chOff x="0" y="0"/>
          <a:chExt cx="0" cy="0"/>
        </a:xfrm>
      </p:grpSpPr>
      <p:sp>
        <p:nvSpPr>
          <p:cNvPr id="1238" name="Google Shape;1238;p171"/>
          <p:cNvSpPr/>
          <p:nvPr/>
        </p:nvSpPr>
        <p:spPr>
          <a:xfrm flipH="1">
            <a:off x="-9450" y="-12"/>
            <a:ext cx="9162900" cy="6140100"/>
          </a:xfrm>
          <a:prstGeom prst="rect">
            <a:avLst/>
          </a:prstGeom>
          <a:gradFill>
            <a:gsLst>
              <a:gs pos="0">
                <a:srgbClr val="FFFFFF">
                  <a:alpha val="0"/>
                </a:srgbClr>
              </a:gs>
              <a:gs pos="100000">
                <a:srgbClr val="351C75"/>
              </a:gs>
            </a:gsLst>
            <a:lin ang="5400012" scaled="0"/>
          </a:gradFill>
          <a:ln>
            <a:noFill/>
          </a:ln>
          <a:effectLst>
            <a:outerShdw blurRad="57150" dist="19050" dir="5400000" algn="bl" rotWithShape="0">
              <a:srgbClr val="000000"/>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39" name="Google Shape;1239;p171"/>
          <p:cNvPicPr preferRelativeResize="0"/>
          <p:nvPr/>
        </p:nvPicPr>
        <p:blipFill rotWithShape="1">
          <a:blip r:embed="rId4">
            <a:alphaModFix/>
          </a:blip>
          <a:srcRect/>
          <a:stretch/>
        </p:blipFill>
        <p:spPr>
          <a:xfrm>
            <a:off x="3855275" y="9315900"/>
            <a:ext cx="3309148" cy="958175"/>
          </a:xfrm>
          <a:prstGeom prst="rect">
            <a:avLst/>
          </a:prstGeom>
          <a:noFill/>
          <a:ln>
            <a:noFill/>
          </a:ln>
          <a:effectLst>
            <a:outerShdw blurRad="57150" dist="38100" dir="5400000" algn="bl" rotWithShape="0">
              <a:srgbClr val="000000">
                <a:alpha val="80000"/>
              </a:srgbClr>
            </a:outerShdw>
          </a:effectLst>
        </p:spPr>
      </p:pic>
      <p:pic>
        <p:nvPicPr>
          <p:cNvPr id="1240" name="Google Shape;1240;p171"/>
          <p:cNvPicPr preferRelativeResize="0"/>
          <p:nvPr/>
        </p:nvPicPr>
        <p:blipFill rotWithShape="1">
          <a:blip r:embed="rId5">
            <a:alphaModFix/>
          </a:blip>
          <a:srcRect r="5410"/>
          <a:stretch/>
        </p:blipFill>
        <p:spPr>
          <a:xfrm>
            <a:off x="5897094" y="4120697"/>
            <a:ext cx="3130981" cy="958176"/>
          </a:xfrm>
          <a:prstGeom prst="rect">
            <a:avLst/>
          </a:prstGeom>
          <a:noFill/>
          <a:ln>
            <a:noFill/>
          </a:ln>
        </p:spPr>
      </p:pic>
      <p:sp>
        <p:nvSpPr>
          <p:cNvPr id="1241" name="Google Shape;1241;p171"/>
          <p:cNvSpPr txBox="1">
            <a:spLocks noGrp="1"/>
          </p:cNvSpPr>
          <p:nvPr>
            <p:ph type="ctrTitle"/>
          </p:nvPr>
        </p:nvSpPr>
        <p:spPr>
          <a:xfrm>
            <a:off x="311708" y="771425"/>
            <a:ext cx="8520600" cy="2052600"/>
          </a:xfrm>
          <a:prstGeom prst="rect">
            <a:avLst/>
          </a:prstGeom>
          <a:noFill/>
          <a:ln>
            <a:noFill/>
          </a:ln>
        </p:spPr>
        <p:txBody>
          <a:bodyPr spcFirstLastPara="1" wrap="square" lIns="91425" tIns="91425" rIns="91425" bIns="91425" anchor="b" anchorCtr="0">
            <a:normAutofit/>
          </a:bodyPr>
          <a:lstStyle/>
          <a:p>
            <a:pPr marL="0" lvl="0" indent="0" algn="l" rtl="0">
              <a:lnSpc>
                <a:spcPct val="115000"/>
              </a:lnSpc>
              <a:spcBef>
                <a:spcPts val="0"/>
              </a:spcBef>
              <a:spcAft>
                <a:spcPts val="0"/>
              </a:spcAft>
              <a:buClr>
                <a:schemeClr val="dk1"/>
              </a:buClr>
              <a:buSzPts val="852"/>
              <a:buFont typeface="Arial"/>
              <a:buNone/>
            </a:pPr>
            <a:r>
              <a:rPr lang="es" sz="3000" b="1">
                <a:solidFill>
                  <a:schemeClr val="lt1"/>
                </a:solidFill>
                <a:latin typeface="Roboto Serif"/>
                <a:ea typeface="Roboto Serif"/>
                <a:cs typeface="Roboto Serif"/>
                <a:sym typeface="Roboto Serif"/>
              </a:rPr>
              <a:t>Racing to Zero Run in Central Park!</a:t>
            </a:r>
            <a:endParaRPr sz="3000" b="1">
              <a:solidFill>
                <a:schemeClr val="lt1"/>
              </a:solidFill>
              <a:latin typeface="Roboto Serif"/>
              <a:ea typeface="Roboto Serif"/>
              <a:cs typeface="Roboto Serif"/>
              <a:sym typeface="Roboto Serif"/>
            </a:endParaRPr>
          </a:p>
          <a:p>
            <a:pPr marL="0" lvl="0" indent="0" algn="l" rtl="0">
              <a:lnSpc>
                <a:spcPct val="115000"/>
              </a:lnSpc>
              <a:spcBef>
                <a:spcPts val="0"/>
              </a:spcBef>
              <a:spcAft>
                <a:spcPts val="0"/>
              </a:spcAft>
              <a:buClr>
                <a:schemeClr val="dk1"/>
              </a:buClr>
              <a:buSzPts val="852"/>
              <a:buFont typeface="Arial"/>
              <a:buNone/>
            </a:pPr>
            <a:r>
              <a:rPr lang="es" sz="1500" u="sng">
                <a:solidFill>
                  <a:schemeClr val="lt1"/>
                </a:solidFill>
                <a:hlinkClick r:id="rId6">
                  <a:extLst>
                    <a:ext uri="{A12FA001-AC4F-418D-AE19-62706E023703}">
                      <ahyp:hlinkClr xmlns:ahyp="http://schemas.microsoft.com/office/drawing/2018/hyperlinkcolor" val="tx"/>
                    </a:ext>
                  </a:extLst>
                </a:hlinkClick>
              </a:rPr>
              <a:t>https://partiful.com/e/6hQofmxn6h506qJW1VGg</a:t>
            </a:r>
            <a:endParaRPr sz="3400" b="1">
              <a:solidFill>
                <a:schemeClr val="lt1"/>
              </a:solidFill>
              <a:latin typeface="Roboto Serif"/>
              <a:ea typeface="Roboto Serif"/>
              <a:cs typeface="Roboto Serif"/>
              <a:sym typeface="Roboto Serif"/>
            </a:endParaRPr>
          </a:p>
        </p:txBody>
      </p:sp>
      <p:sp>
        <p:nvSpPr>
          <p:cNvPr id="1242" name="Google Shape;1242;p171"/>
          <p:cNvSpPr txBox="1">
            <a:spLocks noGrp="1"/>
          </p:cNvSpPr>
          <p:nvPr>
            <p:ph type="subTitle" idx="1"/>
          </p:nvPr>
        </p:nvSpPr>
        <p:spPr>
          <a:xfrm>
            <a:off x="199300" y="3947263"/>
            <a:ext cx="5897100" cy="7926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1200"/>
              </a:spcBef>
              <a:spcAft>
                <a:spcPts val="0"/>
              </a:spcAft>
              <a:buSzPts val="852"/>
              <a:buNone/>
            </a:pPr>
            <a:r>
              <a:rPr lang="es" sz="1750" i="1">
                <a:solidFill>
                  <a:schemeClr val="lt1"/>
                </a:solidFill>
                <a:latin typeface="Roboto"/>
                <a:ea typeface="Roboto"/>
                <a:cs typeface="Roboto"/>
                <a:sym typeface="Roboto"/>
              </a:rPr>
              <a:t>25 or 26 September (tbc!)</a:t>
            </a:r>
            <a:endParaRPr sz="1750" i="1">
              <a:solidFill>
                <a:schemeClr val="lt1"/>
              </a:solidFill>
              <a:latin typeface="Roboto"/>
              <a:ea typeface="Roboto"/>
              <a:cs typeface="Roboto"/>
              <a:sym typeface="Roboto"/>
            </a:endParaRPr>
          </a:p>
          <a:p>
            <a:pPr marL="0" lvl="0" indent="0" algn="l" rtl="0">
              <a:lnSpc>
                <a:spcPct val="95000"/>
              </a:lnSpc>
              <a:spcBef>
                <a:spcPts val="1200"/>
              </a:spcBef>
              <a:spcAft>
                <a:spcPts val="0"/>
              </a:spcAft>
              <a:buSzPts val="852"/>
              <a:buNone/>
            </a:pPr>
            <a:endParaRPr sz="1750" i="1">
              <a:solidFill>
                <a:schemeClr val="lt1"/>
              </a:solidFill>
              <a:latin typeface="Roboto"/>
              <a:ea typeface="Roboto"/>
              <a:cs typeface="Roboto"/>
              <a:sym typeface="Roboto"/>
            </a:endParaRPr>
          </a:p>
          <a:p>
            <a:pPr marL="0" lvl="0" indent="0" algn="l" rtl="0">
              <a:lnSpc>
                <a:spcPct val="95000"/>
              </a:lnSpc>
              <a:spcBef>
                <a:spcPts val="1200"/>
              </a:spcBef>
              <a:spcAft>
                <a:spcPts val="0"/>
              </a:spcAft>
              <a:buSzPts val="852"/>
              <a:buNone/>
            </a:pPr>
            <a:endParaRPr sz="1750" i="1">
              <a:solidFill>
                <a:schemeClr val="lt1"/>
              </a:solidFill>
              <a:latin typeface="Roboto"/>
              <a:ea typeface="Roboto"/>
              <a:cs typeface="Roboto"/>
              <a:sym typeface="Roboto"/>
            </a:endParaRPr>
          </a:p>
          <a:p>
            <a:pPr marL="0" lvl="0" indent="0" algn="l" rtl="0">
              <a:lnSpc>
                <a:spcPct val="95000"/>
              </a:lnSpc>
              <a:spcBef>
                <a:spcPts val="1200"/>
              </a:spcBef>
              <a:spcAft>
                <a:spcPts val="1200"/>
              </a:spcAft>
              <a:buSzPts val="852"/>
              <a:buNone/>
            </a:pPr>
            <a:endParaRPr sz="1750" i="1">
              <a:solidFill>
                <a:schemeClr val="lt1"/>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7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48" name="Google Shape;1248;p17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49" name="Google Shape;1249;p172"/>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250" name="Google Shape;1250;p172"/>
          <p:cNvSpPr txBox="1"/>
          <p:nvPr/>
        </p:nvSpPr>
        <p:spPr>
          <a:xfrm>
            <a:off x="311700" y="1852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Agenda</a:t>
            </a:r>
            <a:endParaRPr sz="3000" b="1">
              <a:solidFill>
                <a:schemeClr val="accent5"/>
              </a:solidFill>
              <a:latin typeface="Roboto"/>
              <a:ea typeface="Roboto"/>
              <a:cs typeface="Roboto"/>
              <a:sym typeface="Roboto"/>
            </a:endParaRPr>
          </a:p>
        </p:txBody>
      </p:sp>
      <p:sp>
        <p:nvSpPr>
          <p:cNvPr id="1251" name="Google Shape;1251;p172"/>
          <p:cNvSpPr txBox="1"/>
          <p:nvPr/>
        </p:nvSpPr>
        <p:spPr>
          <a:xfrm>
            <a:off x="311692" y="800554"/>
            <a:ext cx="8346276" cy="4062651"/>
          </a:xfrm>
          <a:prstGeom prst="rect">
            <a:avLst/>
          </a:prstGeom>
          <a:noFill/>
          <a:ln>
            <a:noFill/>
          </a:ln>
        </p:spPr>
        <p:txBody>
          <a:bodyPr spcFirstLastPara="1" wrap="square" lIns="0" tIns="0" rIns="0" bIns="0" anchor="t" anchorCtr="0">
            <a:spAutoFit/>
          </a:bodyPr>
          <a:lstStyle/>
          <a:p>
            <a:pPr marL="457200" marR="0" lvl="0" indent="-330200" algn="l" rtl="0">
              <a:lnSpc>
                <a:spcPct val="150000"/>
              </a:lnSpc>
              <a:spcBef>
                <a:spcPts val="0"/>
              </a:spcBef>
              <a:spcAft>
                <a:spcPts val="0"/>
              </a:spcAft>
              <a:buSzPts val="1600"/>
              <a:buFont typeface="Roboto"/>
              <a:buChar char="●"/>
            </a:pPr>
            <a:r>
              <a:rPr lang="es" sz="1600" dirty="0">
                <a:latin typeface="Roboto"/>
                <a:ea typeface="Roboto"/>
                <a:cs typeface="Roboto"/>
                <a:sym typeface="Roboto"/>
              </a:rPr>
              <a:t>11:30 - 11:35 Bienvenida</a:t>
            </a:r>
            <a:endParaRPr sz="1600" dirty="0">
              <a:latin typeface="Roboto"/>
              <a:ea typeface="Roboto"/>
              <a:cs typeface="Roboto"/>
              <a:sym typeface="Roboto"/>
            </a:endParaRPr>
          </a:p>
          <a:p>
            <a:pPr marL="457200" marR="0" lvl="0" indent="-330200" algn="l" rtl="0">
              <a:lnSpc>
                <a:spcPct val="150000"/>
              </a:lnSpc>
              <a:spcBef>
                <a:spcPts val="0"/>
              </a:spcBef>
              <a:spcAft>
                <a:spcPts val="0"/>
              </a:spcAft>
              <a:buSzPts val="1600"/>
              <a:buFont typeface="Roboto"/>
              <a:buChar char="●"/>
            </a:pPr>
            <a:r>
              <a:rPr lang="es" sz="1600" dirty="0">
                <a:latin typeface="Roboto"/>
                <a:ea typeface="Roboto"/>
                <a:cs typeface="Roboto"/>
                <a:sym typeface="Roboto"/>
              </a:rPr>
              <a:t>11:35 - 11:40 Revisión acta anterior</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11:40 - 12:10 “Fortaleciendo los Lazos entre el Reino Unido y Chile: Promoviendo los Estándares ESG en la cadena de Suministro de Minerales Críticos”; Gabriel Arancibia, Head of Climate Nature and Critical Minerals, Embajada Británica.</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12:10 - 12:40 “Rol Non State Actors (NSA) hacia la COP30”; Camila Fernández, Expert Peer Review Group and Partner Manager Race to Zero.</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b="1" dirty="0">
                <a:latin typeface="Roboto"/>
                <a:ea typeface="Roboto"/>
                <a:cs typeface="Roboto"/>
                <a:sym typeface="Roboto"/>
              </a:rPr>
              <a:t>12:40 - 12: 45 Alianza: Unidos por la Acción Climática; María Teresa Ruiz-Tagle, CLG</a:t>
            </a:r>
            <a:r>
              <a:rPr lang="es" sz="1600" dirty="0">
                <a:latin typeface="Roboto"/>
                <a:ea typeface="Roboto"/>
                <a:cs typeface="Roboto"/>
                <a:sym typeface="Roboto"/>
              </a:rPr>
              <a:t>.</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12:45 - 13:00 </a:t>
            </a:r>
            <a:r>
              <a:rPr lang="es" sz="1600" dirty="0">
                <a:solidFill>
                  <a:schemeClr val="dk1"/>
                </a:solidFill>
                <a:latin typeface="Roboto"/>
                <a:ea typeface="Roboto"/>
                <a:cs typeface="Roboto"/>
                <a:sym typeface="Roboto"/>
              </a:rPr>
              <a:t>Varios: Colaboración FEN-CLG; Chile Carbon Forum 2025; LinkedIn CLG; 1er Encuentro de Juventudes de América Latina y el Caribe en Energía (OLADE); Policy Brief Agosto 2025; etc.</a:t>
            </a:r>
            <a:endParaRPr sz="1600" dirty="0">
              <a:latin typeface="Roboto"/>
              <a:ea typeface="Roboto"/>
              <a:cs typeface="Roboto"/>
              <a:sym typeface="Roboto"/>
            </a:endParaRPr>
          </a:p>
        </p:txBody>
      </p:sp>
      <p:pic>
        <p:nvPicPr>
          <p:cNvPr id="1252" name="Google Shape;1252;p172"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256"/>
        <p:cNvGrpSpPr/>
        <p:nvPr/>
      </p:nvGrpSpPr>
      <p:grpSpPr>
        <a:xfrm>
          <a:off x="0" y="0"/>
          <a:ext cx="0" cy="0"/>
          <a:chOff x="0" y="0"/>
          <a:chExt cx="0" cy="0"/>
        </a:xfrm>
      </p:grpSpPr>
      <p:sp>
        <p:nvSpPr>
          <p:cNvPr id="1257" name="Google Shape;1257;p173"/>
          <p:cNvSpPr/>
          <p:nvPr/>
        </p:nvSpPr>
        <p:spPr>
          <a:xfrm>
            <a:off x="0" y="0"/>
            <a:ext cx="9144000" cy="5143500"/>
          </a:xfrm>
          <a:custGeom>
            <a:avLst/>
            <a:gdLst/>
            <a:ahLst/>
            <a:cxnLst/>
            <a:rect l="l" t="t" r="r" b="b"/>
            <a:pathLst>
              <a:path w="18288000" h="10287000" extrusionOk="0">
                <a:moveTo>
                  <a:pt x="18287998" y="10286999"/>
                </a:moveTo>
                <a:lnTo>
                  <a:pt x="0" y="10286999"/>
                </a:lnTo>
                <a:lnTo>
                  <a:pt x="0" y="0"/>
                </a:lnTo>
                <a:lnTo>
                  <a:pt x="18287998" y="0"/>
                </a:lnTo>
                <a:lnTo>
                  <a:pt x="18287998" y="10286999"/>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258" name="Google Shape;1258;p173"/>
          <p:cNvPicPr preferRelativeResize="0"/>
          <p:nvPr/>
        </p:nvPicPr>
        <p:blipFill rotWithShape="1">
          <a:blip r:embed="rId3">
            <a:alphaModFix/>
          </a:blip>
          <a:srcRect/>
          <a:stretch/>
        </p:blipFill>
        <p:spPr>
          <a:xfrm>
            <a:off x="0" y="0"/>
            <a:ext cx="9144005" cy="2543175"/>
          </a:xfrm>
          <a:prstGeom prst="rect">
            <a:avLst/>
          </a:prstGeom>
          <a:noFill/>
          <a:ln>
            <a:noFill/>
          </a:ln>
        </p:spPr>
      </p:pic>
      <p:sp>
        <p:nvSpPr>
          <p:cNvPr id="1259" name="Google Shape;1259;p173"/>
          <p:cNvSpPr/>
          <p:nvPr/>
        </p:nvSpPr>
        <p:spPr>
          <a:xfrm>
            <a:off x="8447894" y="2919621"/>
            <a:ext cx="181927" cy="218440"/>
          </a:xfrm>
          <a:custGeom>
            <a:avLst/>
            <a:gdLst/>
            <a:ahLst/>
            <a:cxnLst/>
            <a:rect l="l" t="t" r="r" b="b"/>
            <a:pathLst>
              <a:path w="363855" h="436879" extrusionOk="0">
                <a:moveTo>
                  <a:pt x="6792" y="436467"/>
                </a:moveTo>
                <a:lnTo>
                  <a:pt x="1683" y="434425"/>
                </a:lnTo>
                <a:lnTo>
                  <a:pt x="0" y="431940"/>
                </a:lnTo>
                <a:lnTo>
                  <a:pt x="0" y="3016"/>
                </a:lnTo>
                <a:lnTo>
                  <a:pt x="3016" y="0"/>
                </a:lnTo>
                <a:lnTo>
                  <a:pt x="360422" y="0"/>
                </a:lnTo>
                <a:lnTo>
                  <a:pt x="363437" y="3016"/>
                </a:lnTo>
                <a:lnTo>
                  <a:pt x="363437" y="13473"/>
                </a:lnTo>
                <a:lnTo>
                  <a:pt x="13473" y="13473"/>
                </a:lnTo>
                <a:lnTo>
                  <a:pt x="13473" y="412319"/>
                </a:lnTo>
                <a:lnTo>
                  <a:pt x="32058" y="412319"/>
                </a:lnTo>
                <a:lnTo>
                  <a:pt x="9726" y="435825"/>
                </a:lnTo>
                <a:lnTo>
                  <a:pt x="6792" y="436467"/>
                </a:lnTo>
                <a:close/>
              </a:path>
              <a:path w="363855" h="436879" extrusionOk="0">
                <a:moveTo>
                  <a:pt x="363438" y="412319"/>
                </a:moveTo>
                <a:lnTo>
                  <a:pt x="349963" y="412319"/>
                </a:lnTo>
                <a:lnTo>
                  <a:pt x="349963" y="13473"/>
                </a:lnTo>
                <a:lnTo>
                  <a:pt x="363437" y="13473"/>
                </a:lnTo>
                <a:lnTo>
                  <a:pt x="363438" y="412319"/>
                </a:lnTo>
                <a:close/>
              </a:path>
              <a:path w="363855" h="436879" extrusionOk="0">
                <a:moveTo>
                  <a:pt x="32058" y="412319"/>
                </a:moveTo>
                <a:lnTo>
                  <a:pt x="13473" y="412319"/>
                </a:lnTo>
                <a:lnTo>
                  <a:pt x="177881" y="239266"/>
                </a:lnTo>
                <a:lnTo>
                  <a:pt x="179647" y="238507"/>
                </a:lnTo>
                <a:lnTo>
                  <a:pt x="183878" y="238507"/>
                </a:lnTo>
                <a:lnTo>
                  <a:pt x="186372" y="240597"/>
                </a:lnTo>
                <a:lnTo>
                  <a:pt x="195177" y="249654"/>
                </a:lnTo>
                <a:lnTo>
                  <a:pt x="200306" y="255019"/>
                </a:lnTo>
                <a:lnTo>
                  <a:pt x="181500" y="255019"/>
                </a:lnTo>
                <a:lnTo>
                  <a:pt x="32058" y="412319"/>
                </a:lnTo>
                <a:close/>
              </a:path>
              <a:path w="363855" h="436879" extrusionOk="0">
                <a:moveTo>
                  <a:pt x="356651" y="436467"/>
                </a:moveTo>
                <a:lnTo>
                  <a:pt x="353715" y="435825"/>
                </a:lnTo>
                <a:lnTo>
                  <a:pt x="181500" y="255019"/>
                </a:lnTo>
                <a:lnTo>
                  <a:pt x="200306" y="255019"/>
                </a:lnTo>
                <a:lnTo>
                  <a:pt x="349933" y="412319"/>
                </a:lnTo>
                <a:lnTo>
                  <a:pt x="363438" y="412319"/>
                </a:lnTo>
                <a:lnTo>
                  <a:pt x="363438" y="431940"/>
                </a:lnTo>
                <a:lnTo>
                  <a:pt x="361755" y="434425"/>
                </a:lnTo>
                <a:lnTo>
                  <a:pt x="356651" y="436467"/>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260" name="Google Shape;1260;p173"/>
          <p:cNvSpPr txBox="1"/>
          <p:nvPr/>
        </p:nvSpPr>
        <p:spPr>
          <a:xfrm>
            <a:off x="508000" y="3266500"/>
            <a:ext cx="7885500" cy="1393200"/>
          </a:xfrm>
          <a:prstGeom prst="rect">
            <a:avLst/>
          </a:prstGeom>
          <a:noFill/>
          <a:ln>
            <a:noFill/>
          </a:ln>
        </p:spPr>
        <p:txBody>
          <a:bodyPr spcFirstLastPara="1" wrap="square" lIns="0" tIns="7950" rIns="0" bIns="0" anchor="t" anchorCtr="0">
            <a:spAutoFit/>
          </a:bodyPr>
          <a:lstStyle/>
          <a:p>
            <a:pPr marL="12700" lvl="0" indent="0" algn="l" rtl="0">
              <a:lnSpc>
                <a:spcPct val="100000"/>
              </a:lnSpc>
              <a:spcBef>
                <a:spcPts val="0"/>
              </a:spcBef>
              <a:spcAft>
                <a:spcPts val="0"/>
              </a:spcAft>
              <a:buNone/>
            </a:pPr>
            <a:r>
              <a:rPr lang="es" sz="4500">
                <a:solidFill>
                  <a:srgbClr val="FFFFFF"/>
                </a:solidFill>
                <a:latin typeface="Arial Black"/>
                <a:ea typeface="Arial Black"/>
                <a:cs typeface="Arial Black"/>
                <a:sym typeface="Arial Black"/>
              </a:rPr>
              <a:t>Alianza Unidos por la Acción Climática</a:t>
            </a:r>
            <a:endParaRPr sz="4500">
              <a:latin typeface="Arial Black"/>
              <a:ea typeface="Arial Black"/>
              <a:cs typeface="Arial Black"/>
              <a:sym typeface="Arial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74"/>
          <p:cNvSpPr txBox="1"/>
          <p:nvPr/>
        </p:nvSpPr>
        <p:spPr>
          <a:xfrm>
            <a:off x="152769" y="179985"/>
            <a:ext cx="209100" cy="207000"/>
          </a:xfrm>
          <a:prstGeom prst="rect">
            <a:avLst/>
          </a:prstGeom>
          <a:noFill/>
          <a:ln>
            <a:noFill/>
          </a:ln>
        </p:spPr>
        <p:txBody>
          <a:bodyPr spcFirstLastPara="1" wrap="square" lIns="0" tIns="6975" rIns="0" bIns="0" anchor="t" anchorCtr="0">
            <a:spAutoFit/>
          </a:bodyPr>
          <a:lstStyle/>
          <a:p>
            <a:pPr marL="12700" lvl="0" indent="0" algn="l" rtl="0">
              <a:lnSpc>
                <a:spcPct val="100000"/>
              </a:lnSpc>
              <a:spcBef>
                <a:spcPts val="0"/>
              </a:spcBef>
              <a:spcAft>
                <a:spcPts val="0"/>
              </a:spcAft>
              <a:buNone/>
            </a:pPr>
            <a:r>
              <a:rPr lang="es" sz="1300">
                <a:solidFill>
                  <a:srgbClr val="FFFFFF"/>
                </a:solidFill>
                <a:latin typeface="Arial Black"/>
                <a:ea typeface="Arial Black"/>
                <a:cs typeface="Arial Black"/>
                <a:sym typeface="Arial Black"/>
              </a:rPr>
              <a:t>02</a:t>
            </a:r>
            <a:endParaRPr sz="1300">
              <a:latin typeface="Arial Black"/>
              <a:ea typeface="Arial Black"/>
              <a:cs typeface="Arial Black"/>
              <a:sym typeface="Arial Black"/>
            </a:endParaRPr>
          </a:p>
        </p:txBody>
      </p:sp>
      <p:sp>
        <p:nvSpPr>
          <p:cNvPr id="1266" name="Google Shape;1266;p174"/>
          <p:cNvSpPr txBox="1">
            <a:spLocks noGrp="1"/>
          </p:cNvSpPr>
          <p:nvPr>
            <p:ph type="title"/>
          </p:nvPr>
        </p:nvSpPr>
        <p:spPr>
          <a:xfrm>
            <a:off x="1048510" y="796342"/>
            <a:ext cx="5502900" cy="3759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2400">
                <a:solidFill>
                  <a:srgbClr val="1A401F"/>
                </a:solidFill>
                <a:latin typeface="Calibri"/>
                <a:ea typeface="Calibri"/>
                <a:cs typeface="Calibri"/>
                <a:sym typeface="Calibri"/>
              </a:rPr>
              <a:t>Alianza Unidos por la Acción Climática</a:t>
            </a:r>
            <a:endParaRPr sz="2400">
              <a:latin typeface="Calibri"/>
              <a:ea typeface="Calibri"/>
              <a:cs typeface="Calibri"/>
              <a:sym typeface="Calibri"/>
            </a:endParaRPr>
          </a:p>
        </p:txBody>
      </p:sp>
      <p:sp>
        <p:nvSpPr>
          <p:cNvPr id="1267" name="Google Shape;1267;p174"/>
          <p:cNvSpPr txBox="1"/>
          <p:nvPr/>
        </p:nvSpPr>
        <p:spPr>
          <a:xfrm>
            <a:off x="1116002" y="1436325"/>
            <a:ext cx="6492900" cy="929700"/>
          </a:xfrm>
          <a:prstGeom prst="rect">
            <a:avLst/>
          </a:prstGeom>
          <a:noFill/>
          <a:ln>
            <a:noFill/>
          </a:ln>
        </p:spPr>
        <p:txBody>
          <a:bodyPr spcFirstLastPara="1" wrap="square" lIns="0" tIns="6025" rIns="0" bIns="0" anchor="t" anchorCtr="0">
            <a:spAutoFit/>
          </a:bodyPr>
          <a:lstStyle/>
          <a:p>
            <a:pPr marL="12700" marR="0" lvl="0" indent="0" algn="l" rtl="0">
              <a:lnSpc>
                <a:spcPct val="137500"/>
              </a:lnSpc>
              <a:spcBef>
                <a:spcPts val="0"/>
              </a:spcBef>
              <a:spcAft>
                <a:spcPts val="0"/>
              </a:spcAft>
              <a:buNone/>
            </a:pPr>
            <a:r>
              <a:rPr lang="es" sz="1600">
                <a:solidFill>
                  <a:srgbClr val="1A401F"/>
                </a:solidFill>
                <a:latin typeface="Lucida Sans"/>
                <a:ea typeface="Lucida Sans"/>
                <a:cs typeface="Lucida Sans"/>
                <a:sym typeface="Lucida Sans"/>
              </a:rPr>
              <a:t>Luego de una primera experiencia de trabajo en 2019 (COP25), relanzamos la alianza camino a la COP30 con los siguientes miembros:</a:t>
            </a:r>
            <a:endParaRPr sz="1600">
              <a:latin typeface="Lucida Sans"/>
              <a:ea typeface="Lucida Sans"/>
              <a:cs typeface="Lucida Sans"/>
              <a:sym typeface="Lucida Sans"/>
            </a:endParaRPr>
          </a:p>
        </p:txBody>
      </p:sp>
      <p:sp>
        <p:nvSpPr>
          <p:cNvPr id="1268" name="Google Shape;1268;p174"/>
          <p:cNvSpPr txBox="1"/>
          <p:nvPr/>
        </p:nvSpPr>
        <p:spPr>
          <a:xfrm rot="-5400000">
            <a:off x="-130885" y="4401835"/>
            <a:ext cx="754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R E U N I Ó N</a:t>
            </a:r>
            <a:endParaRPr sz="800">
              <a:latin typeface="Arial Black"/>
              <a:ea typeface="Arial Black"/>
              <a:cs typeface="Arial Black"/>
              <a:sym typeface="Arial Black"/>
            </a:endParaRPr>
          </a:p>
        </p:txBody>
      </p:sp>
      <p:sp>
        <p:nvSpPr>
          <p:cNvPr id="1269" name="Google Shape;1269;p174"/>
          <p:cNvSpPr txBox="1"/>
          <p:nvPr/>
        </p:nvSpPr>
        <p:spPr>
          <a:xfrm rot="-5400000">
            <a:off x="58715" y="3732016"/>
            <a:ext cx="3750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K I C K</a:t>
            </a:r>
            <a:endParaRPr sz="800">
              <a:latin typeface="Arial Black"/>
              <a:ea typeface="Arial Black"/>
              <a:cs typeface="Arial Black"/>
              <a:sym typeface="Arial Black"/>
            </a:endParaRPr>
          </a:p>
        </p:txBody>
      </p:sp>
      <p:sp>
        <p:nvSpPr>
          <p:cNvPr id="1270" name="Google Shape;1270;p174"/>
          <p:cNvSpPr txBox="1"/>
          <p:nvPr/>
        </p:nvSpPr>
        <p:spPr>
          <a:xfrm rot="-5400000">
            <a:off x="100115" y="3293430"/>
            <a:ext cx="292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O F F</a:t>
            </a:r>
            <a:endParaRPr sz="800">
              <a:latin typeface="Arial Black"/>
              <a:ea typeface="Arial Black"/>
              <a:cs typeface="Arial Black"/>
              <a:sym typeface="Arial Black"/>
            </a:endParaRPr>
          </a:p>
        </p:txBody>
      </p:sp>
      <p:sp>
        <p:nvSpPr>
          <p:cNvPr id="1271" name="Google Shape;1271;p174"/>
          <p:cNvSpPr txBox="1"/>
          <p:nvPr/>
        </p:nvSpPr>
        <p:spPr>
          <a:xfrm>
            <a:off x="7608888" y="434181"/>
            <a:ext cx="1027200" cy="4065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300">
                <a:solidFill>
                  <a:srgbClr val="005B57"/>
                </a:solidFill>
                <a:latin typeface="Lucida Sans"/>
                <a:ea typeface="Lucida Sans"/>
                <a:cs typeface="Lucida Sans"/>
                <a:sym typeface="Lucida Sans"/>
              </a:rPr>
              <a:t>Camino a la COP30</a:t>
            </a:r>
            <a:endParaRPr sz="1300">
              <a:latin typeface="Lucida Sans"/>
              <a:ea typeface="Lucida Sans"/>
              <a:cs typeface="Lucida Sans"/>
              <a:sym typeface="Lucida Sans"/>
            </a:endParaRPr>
          </a:p>
        </p:txBody>
      </p:sp>
      <p:pic>
        <p:nvPicPr>
          <p:cNvPr id="1272" name="Google Shape;1272;p174"/>
          <p:cNvPicPr preferRelativeResize="0"/>
          <p:nvPr/>
        </p:nvPicPr>
        <p:blipFill rotWithShape="1">
          <a:blip r:embed="rId3">
            <a:alphaModFix/>
          </a:blip>
          <a:srcRect/>
          <a:stretch/>
        </p:blipFill>
        <p:spPr>
          <a:xfrm>
            <a:off x="7597588" y="2317975"/>
            <a:ext cx="671104" cy="941135"/>
          </a:xfrm>
          <a:prstGeom prst="rect">
            <a:avLst/>
          </a:prstGeom>
          <a:noFill/>
          <a:ln>
            <a:noFill/>
          </a:ln>
        </p:spPr>
      </p:pic>
      <p:pic>
        <p:nvPicPr>
          <p:cNvPr id="1273" name="Google Shape;1273;p174"/>
          <p:cNvPicPr preferRelativeResize="0"/>
          <p:nvPr/>
        </p:nvPicPr>
        <p:blipFill rotWithShape="1">
          <a:blip r:embed="rId4">
            <a:alphaModFix/>
          </a:blip>
          <a:srcRect/>
          <a:stretch/>
        </p:blipFill>
        <p:spPr>
          <a:xfrm>
            <a:off x="1499287" y="2629709"/>
            <a:ext cx="1628124" cy="335010"/>
          </a:xfrm>
          <a:prstGeom prst="rect">
            <a:avLst/>
          </a:prstGeom>
          <a:noFill/>
          <a:ln>
            <a:noFill/>
          </a:ln>
        </p:spPr>
      </p:pic>
      <p:pic>
        <p:nvPicPr>
          <p:cNvPr id="1274" name="Google Shape;1274;p174"/>
          <p:cNvPicPr preferRelativeResize="0"/>
          <p:nvPr/>
        </p:nvPicPr>
        <p:blipFill rotWithShape="1">
          <a:blip r:embed="rId5">
            <a:alphaModFix/>
          </a:blip>
          <a:srcRect/>
          <a:stretch/>
        </p:blipFill>
        <p:spPr>
          <a:xfrm>
            <a:off x="3158788" y="2479662"/>
            <a:ext cx="1107918" cy="635365"/>
          </a:xfrm>
          <a:prstGeom prst="rect">
            <a:avLst/>
          </a:prstGeom>
          <a:noFill/>
          <a:ln>
            <a:noFill/>
          </a:ln>
        </p:spPr>
      </p:pic>
      <p:pic>
        <p:nvPicPr>
          <p:cNvPr id="1275" name="Google Shape;1275;p174"/>
          <p:cNvPicPr preferRelativeResize="0"/>
          <p:nvPr/>
        </p:nvPicPr>
        <p:blipFill rotWithShape="1">
          <a:blip r:embed="rId6">
            <a:alphaModFix/>
          </a:blip>
          <a:srcRect/>
          <a:stretch/>
        </p:blipFill>
        <p:spPr>
          <a:xfrm>
            <a:off x="5920908" y="2523981"/>
            <a:ext cx="1568557" cy="571829"/>
          </a:xfrm>
          <a:prstGeom prst="rect">
            <a:avLst/>
          </a:prstGeom>
          <a:noFill/>
          <a:ln>
            <a:noFill/>
          </a:ln>
        </p:spPr>
      </p:pic>
      <p:pic>
        <p:nvPicPr>
          <p:cNvPr id="1276" name="Google Shape;1276;p174"/>
          <p:cNvPicPr preferRelativeResize="0"/>
          <p:nvPr/>
        </p:nvPicPr>
        <p:blipFill rotWithShape="1">
          <a:blip r:embed="rId7">
            <a:alphaModFix/>
          </a:blip>
          <a:srcRect/>
          <a:stretch/>
        </p:blipFill>
        <p:spPr>
          <a:xfrm>
            <a:off x="4373211" y="2606605"/>
            <a:ext cx="1441484" cy="365335"/>
          </a:xfrm>
          <a:prstGeom prst="rect">
            <a:avLst/>
          </a:prstGeom>
          <a:noFill/>
          <a:ln>
            <a:noFill/>
          </a:ln>
        </p:spPr>
      </p:pic>
      <p:pic>
        <p:nvPicPr>
          <p:cNvPr id="1277" name="Google Shape;1277;p174"/>
          <p:cNvPicPr preferRelativeResize="0"/>
          <p:nvPr/>
        </p:nvPicPr>
        <p:blipFill rotWithShape="1">
          <a:blip r:embed="rId8">
            <a:alphaModFix/>
          </a:blip>
          <a:srcRect/>
          <a:stretch/>
        </p:blipFill>
        <p:spPr>
          <a:xfrm>
            <a:off x="4815006" y="3716144"/>
            <a:ext cx="833437" cy="422044"/>
          </a:xfrm>
          <a:prstGeom prst="rect">
            <a:avLst/>
          </a:prstGeom>
          <a:noFill/>
          <a:ln>
            <a:noFill/>
          </a:ln>
        </p:spPr>
      </p:pic>
      <p:pic>
        <p:nvPicPr>
          <p:cNvPr id="1278" name="Google Shape;1278;p174"/>
          <p:cNvPicPr preferRelativeResize="0"/>
          <p:nvPr/>
        </p:nvPicPr>
        <p:blipFill rotWithShape="1">
          <a:blip r:embed="rId9">
            <a:alphaModFix/>
          </a:blip>
          <a:srcRect/>
          <a:stretch/>
        </p:blipFill>
        <p:spPr>
          <a:xfrm>
            <a:off x="6872716" y="3804596"/>
            <a:ext cx="1027206" cy="276769"/>
          </a:xfrm>
          <a:prstGeom prst="rect">
            <a:avLst/>
          </a:prstGeom>
          <a:noFill/>
          <a:ln>
            <a:noFill/>
          </a:ln>
        </p:spPr>
      </p:pic>
      <p:pic>
        <p:nvPicPr>
          <p:cNvPr id="1279" name="Google Shape;1279;p174"/>
          <p:cNvPicPr preferRelativeResize="0"/>
          <p:nvPr/>
        </p:nvPicPr>
        <p:blipFill rotWithShape="1">
          <a:blip r:embed="rId10">
            <a:alphaModFix/>
          </a:blip>
          <a:srcRect/>
          <a:stretch/>
        </p:blipFill>
        <p:spPr>
          <a:xfrm>
            <a:off x="1906963" y="3638346"/>
            <a:ext cx="981076" cy="501778"/>
          </a:xfrm>
          <a:prstGeom prst="rect">
            <a:avLst/>
          </a:prstGeom>
          <a:noFill/>
          <a:ln>
            <a:noFill/>
          </a:ln>
        </p:spPr>
      </p:pic>
      <p:pic>
        <p:nvPicPr>
          <p:cNvPr id="1280" name="Google Shape;1280;p174"/>
          <p:cNvPicPr preferRelativeResize="0"/>
          <p:nvPr/>
        </p:nvPicPr>
        <p:blipFill rotWithShape="1">
          <a:blip r:embed="rId11">
            <a:alphaModFix/>
          </a:blip>
          <a:srcRect/>
          <a:stretch/>
        </p:blipFill>
        <p:spPr>
          <a:xfrm>
            <a:off x="1122340" y="3677301"/>
            <a:ext cx="542925" cy="412994"/>
          </a:xfrm>
          <a:prstGeom prst="rect">
            <a:avLst/>
          </a:prstGeom>
          <a:noFill/>
          <a:ln>
            <a:noFill/>
          </a:ln>
        </p:spPr>
      </p:pic>
      <p:pic>
        <p:nvPicPr>
          <p:cNvPr id="1281" name="Google Shape;1281;p174"/>
          <p:cNvPicPr preferRelativeResize="0"/>
          <p:nvPr/>
        </p:nvPicPr>
        <p:blipFill rotWithShape="1">
          <a:blip r:embed="rId12">
            <a:alphaModFix/>
          </a:blip>
          <a:srcRect/>
          <a:stretch/>
        </p:blipFill>
        <p:spPr>
          <a:xfrm>
            <a:off x="5776271" y="3752268"/>
            <a:ext cx="810091" cy="342697"/>
          </a:xfrm>
          <a:prstGeom prst="rect">
            <a:avLst/>
          </a:prstGeom>
          <a:noFill/>
          <a:ln>
            <a:noFill/>
          </a:ln>
        </p:spPr>
      </p:pic>
      <p:pic>
        <p:nvPicPr>
          <p:cNvPr id="1282" name="Google Shape;1282;p174"/>
          <p:cNvPicPr preferRelativeResize="0"/>
          <p:nvPr/>
        </p:nvPicPr>
        <p:blipFill rotWithShape="1">
          <a:blip r:embed="rId13">
            <a:alphaModFix/>
          </a:blip>
          <a:srcRect/>
          <a:stretch/>
        </p:blipFill>
        <p:spPr>
          <a:xfrm>
            <a:off x="8141867" y="3694556"/>
            <a:ext cx="531495" cy="406183"/>
          </a:xfrm>
          <a:prstGeom prst="rect">
            <a:avLst/>
          </a:prstGeom>
          <a:noFill/>
          <a:ln>
            <a:noFill/>
          </a:ln>
        </p:spPr>
      </p:pic>
      <p:pic>
        <p:nvPicPr>
          <p:cNvPr id="1283" name="Google Shape;1283;p174"/>
          <p:cNvPicPr preferRelativeResize="0"/>
          <p:nvPr/>
        </p:nvPicPr>
        <p:blipFill rotWithShape="1">
          <a:blip r:embed="rId14">
            <a:alphaModFix/>
          </a:blip>
          <a:srcRect/>
          <a:stretch/>
        </p:blipFill>
        <p:spPr>
          <a:xfrm>
            <a:off x="2997448" y="3820773"/>
            <a:ext cx="1576387" cy="195262"/>
          </a:xfrm>
          <a:prstGeom prst="rect">
            <a:avLst/>
          </a:prstGeom>
          <a:noFill/>
          <a:ln>
            <a:noFill/>
          </a:ln>
        </p:spPr>
      </p:pic>
      <p:sp>
        <p:nvSpPr>
          <p:cNvPr id="1284" name="Google Shape;1284;p174"/>
          <p:cNvSpPr txBox="1"/>
          <p:nvPr/>
        </p:nvSpPr>
        <p:spPr>
          <a:xfrm>
            <a:off x="1220389" y="3359304"/>
            <a:ext cx="1338600" cy="315900"/>
          </a:xfrm>
          <a:prstGeom prst="rect">
            <a:avLst/>
          </a:prstGeom>
          <a:noFill/>
          <a:ln>
            <a:noFill/>
          </a:ln>
        </p:spPr>
        <p:txBody>
          <a:bodyPr spcFirstLastPara="1" wrap="square" lIns="0" tIns="7950" rIns="0" bIns="0" anchor="t" anchorCtr="0">
            <a:spAutoFit/>
          </a:bodyPr>
          <a:lstStyle/>
          <a:p>
            <a:pPr marL="12700" lvl="0" indent="0" algn="l" rtl="0">
              <a:lnSpc>
                <a:spcPct val="100000"/>
              </a:lnSpc>
              <a:spcBef>
                <a:spcPts val="0"/>
              </a:spcBef>
              <a:spcAft>
                <a:spcPts val="0"/>
              </a:spcAft>
              <a:buNone/>
            </a:pPr>
            <a:r>
              <a:rPr lang="es" sz="1000">
                <a:solidFill>
                  <a:srgbClr val="1A401F"/>
                </a:solidFill>
                <a:latin typeface="Lucida Sans"/>
                <a:ea typeface="Lucida Sans"/>
                <a:cs typeface="Lucida Sans"/>
                <a:sym typeface="Lucida Sans"/>
              </a:rPr>
              <a:t>Nuestros auspiciantes</a:t>
            </a:r>
            <a:endParaRPr sz="1000">
              <a:latin typeface="Lucida Sans"/>
              <a:ea typeface="Lucida Sans"/>
              <a:cs typeface="Lucida Sans"/>
              <a:sym typeface="Lucida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175"/>
          <p:cNvSpPr txBox="1"/>
          <p:nvPr/>
        </p:nvSpPr>
        <p:spPr>
          <a:xfrm>
            <a:off x="152769" y="179985"/>
            <a:ext cx="209100" cy="407100"/>
          </a:xfrm>
          <a:prstGeom prst="rect">
            <a:avLst/>
          </a:prstGeom>
          <a:noFill/>
          <a:ln>
            <a:noFill/>
          </a:ln>
        </p:spPr>
        <p:txBody>
          <a:bodyPr spcFirstLastPara="1" wrap="square" lIns="0" tIns="6975" rIns="0" bIns="0" anchor="t" anchorCtr="0">
            <a:spAutoFit/>
          </a:bodyPr>
          <a:lstStyle/>
          <a:p>
            <a:pPr marL="12700" lvl="0" indent="0" algn="l" rtl="0">
              <a:lnSpc>
                <a:spcPct val="100000"/>
              </a:lnSpc>
              <a:spcBef>
                <a:spcPts val="0"/>
              </a:spcBef>
              <a:spcAft>
                <a:spcPts val="0"/>
              </a:spcAft>
              <a:buNone/>
            </a:pPr>
            <a:r>
              <a:rPr lang="es" sz="1300">
                <a:solidFill>
                  <a:srgbClr val="FFFFFF"/>
                </a:solidFill>
                <a:latin typeface="Arial Black"/>
                <a:ea typeface="Arial Black"/>
                <a:cs typeface="Arial Black"/>
                <a:sym typeface="Arial Black"/>
              </a:rPr>
              <a:t>02</a:t>
            </a:r>
            <a:endParaRPr sz="1300">
              <a:latin typeface="Arial Black"/>
              <a:ea typeface="Arial Black"/>
              <a:cs typeface="Arial Black"/>
              <a:sym typeface="Arial Black"/>
            </a:endParaRPr>
          </a:p>
        </p:txBody>
      </p:sp>
      <p:sp>
        <p:nvSpPr>
          <p:cNvPr id="1290" name="Google Shape;1290;p175"/>
          <p:cNvSpPr txBox="1">
            <a:spLocks noGrp="1"/>
          </p:cNvSpPr>
          <p:nvPr>
            <p:ph type="title"/>
          </p:nvPr>
        </p:nvSpPr>
        <p:spPr>
          <a:xfrm>
            <a:off x="220998" y="491375"/>
            <a:ext cx="6804600" cy="4527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2900">
                <a:solidFill>
                  <a:srgbClr val="1A401F"/>
                </a:solidFill>
                <a:latin typeface="Calibri"/>
                <a:ea typeface="Calibri"/>
                <a:cs typeface="Calibri"/>
                <a:sym typeface="Calibri"/>
              </a:rPr>
              <a:t>Alianza Unidos por la Acción Climática</a:t>
            </a:r>
            <a:endParaRPr sz="2900">
              <a:latin typeface="Calibri"/>
              <a:ea typeface="Calibri"/>
              <a:cs typeface="Calibri"/>
              <a:sym typeface="Calibri"/>
            </a:endParaRPr>
          </a:p>
        </p:txBody>
      </p:sp>
      <p:sp>
        <p:nvSpPr>
          <p:cNvPr id="1291" name="Google Shape;1291;p175"/>
          <p:cNvSpPr txBox="1"/>
          <p:nvPr/>
        </p:nvSpPr>
        <p:spPr>
          <a:xfrm rot="-5400000">
            <a:off x="-130885" y="4401835"/>
            <a:ext cx="754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R E U N I Ó N</a:t>
            </a:r>
            <a:endParaRPr sz="800">
              <a:latin typeface="Arial Black"/>
              <a:ea typeface="Arial Black"/>
              <a:cs typeface="Arial Black"/>
              <a:sym typeface="Arial Black"/>
            </a:endParaRPr>
          </a:p>
        </p:txBody>
      </p:sp>
      <p:sp>
        <p:nvSpPr>
          <p:cNvPr id="1292" name="Google Shape;1292;p175"/>
          <p:cNvSpPr txBox="1"/>
          <p:nvPr/>
        </p:nvSpPr>
        <p:spPr>
          <a:xfrm rot="-5400000">
            <a:off x="120365" y="3670366"/>
            <a:ext cx="375000" cy="2598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K I C K</a:t>
            </a:r>
            <a:endParaRPr sz="800">
              <a:latin typeface="Arial Black"/>
              <a:ea typeface="Arial Black"/>
              <a:cs typeface="Arial Black"/>
              <a:sym typeface="Arial Black"/>
            </a:endParaRPr>
          </a:p>
        </p:txBody>
      </p:sp>
      <p:sp>
        <p:nvSpPr>
          <p:cNvPr id="1293" name="Google Shape;1293;p175"/>
          <p:cNvSpPr txBox="1"/>
          <p:nvPr/>
        </p:nvSpPr>
        <p:spPr>
          <a:xfrm rot="-5400000">
            <a:off x="161765" y="3231780"/>
            <a:ext cx="292200" cy="2598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O F F</a:t>
            </a:r>
            <a:endParaRPr sz="800">
              <a:latin typeface="Arial Black"/>
              <a:ea typeface="Arial Black"/>
              <a:cs typeface="Arial Black"/>
              <a:sym typeface="Arial Black"/>
            </a:endParaRPr>
          </a:p>
        </p:txBody>
      </p:sp>
      <p:sp>
        <p:nvSpPr>
          <p:cNvPr id="1294" name="Google Shape;1294;p175"/>
          <p:cNvSpPr txBox="1"/>
          <p:nvPr/>
        </p:nvSpPr>
        <p:spPr>
          <a:xfrm>
            <a:off x="7608888" y="434181"/>
            <a:ext cx="1027200" cy="4065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300">
                <a:solidFill>
                  <a:srgbClr val="005B57"/>
                </a:solidFill>
                <a:latin typeface="Lucida Sans"/>
                <a:ea typeface="Lucida Sans"/>
                <a:cs typeface="Lucida Sans"/>
                <a:sym typeface="Lucida Sans"/>
              </a:rPr>
              <a:t>Camino a la COP30</a:t>
            </a:r>
            <a:endParaRPr sz="1300">
              <a:latin typeface="Lucida Sans"/>
              <a:ea typeface="Lucida Sans"/>
              <a:cs typeface="Lucida Sans"/>
              <a:sym typeface="Lucida Sans"/>
            </a:endParaRPr>
          </a:p>
        </p:txBody>
      </p:sp>
      <p:pic>
        <p:nvPicPr>
          <p:cNvPr id="1295" name="Google Shape;1295;p175"/>
          <p:cNvPicPr preferRelativeResize="0"/>
          <p:nvPr/>
        </p:nvPicPr>
        <p:blipFill>
          <a:blip r:embed="rId3">
            <a:alphaModFix/>
          </a:blip>
          <a:stretch>
            <a:fillRect/>
          </a:stretch>
        </p:blipFill>
        <p:spPr>
          <a:xfrm>
            <a:off x="86600" y="1626254"/>
            <a:ext cx="4346772" cy="2897148"/>
          </a:xfrm>
          <a:prstGeom prst="rect">
            <a:avLst/>
          </a:prstGeom>
          <a:noFill/>
          <a:ln>
            <a:noFill/>
          </a:ln>
        </p:spPr>
      </p:pic>
      <p:pic>
        <p:nvPicPr>
          <p:cNvPr id="1296" name="Google Shape;1296;p175"/>
          <p:cNvPicPr preferRelativeResize="0"/>
          <p:nvPr/>
        </p:nvPicPr>
        <p:blipFill>
          <a:blip r:embed="rId4">
            <a:alphaModFix/>
          </a:blip>
          <a:stretch>
            <a:fillRect/>
          </a:stretch>
        </p:blipFill>
        <p:spPr>
          <a:xfrm>
            <a:off x="4726275" y="1626275"/>
            <a:ext cx="4346772" cy="2897124"/>
          </a:xfrm>
          <a:prstGeom prst="rect">
            <a:avLst/>
          </a:prstGeom>
          <a:noFill/>
          <a:ln>
            <a:noFill/>
          </a:ln>
        </p:spPr>
      </p:pic>
      <p:sp>
        <p:nvSpPr>
          <p:cNvPr id="1297" name="Google Shape;1297;p175"/>
          <p:cNvSpPr txBox="1"/>
          <p:nvPr/>
        </p:nvSpPr>
        <p:spPr>
          <a:xfrm>
            <a:off x="177975" y="944063"/>
            <a:ext cx="7254000" cy="5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t>Segundo Diálogo de Alto Nivel con el sector privado "NDC Chile 2025-2035: Camino a la COP30” organizado por Red Pacto Global Chile en oficinas de CMPC - 22/08/2025</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76"/>
          <p:cNvSpPr txBox="1"/>
          <p:nvPr/>
        </p:nvSpPr>
        <p:spPr>
          <a:xfrm>
            <a:off x="152769" y="179985"/>
            <a:ext cx="209100" cy="207000"/>
          </a:xfrm>
          <a:prstGeom prst="rect">
            <a:avLst/>
          </a:prstGeom>
          <a:noFill/>
          <a:ln>
            <a:noFill/>
          </a:ln>
        </p:spPr>
        <p:txBody>
          <a:bodyPr spcFirstLastPara="1" wrap="square" lIns="0" tIns="6975" rIns="0" bIns="0" anchor="t" anchorCtr="0">
            <a:spAutoFit/>
          </a:bodyPr>
          <a:lstStyle/>
          <a:p>
            <a:pPr marL="12700" lvl="0" indent="0" algn="l" rtl="0">
              <a:lnSpc>
                <a:spcPct val="100000"/>
              </a:lnSpc>
              <a:spcBef>
                <a:spcPts val="0"/>
              </a:spcBef>
              <a:spcAft>
                <a:spcPts val="0"/>
              </a:spcAft>
              <a:buNone/>
            </a:pPr>
            <a:r>
              <a:rPr lang="es" sz="1300">
                <a:solidFill>
                  <a:srgbClr val="FFFFFF"/>
                </a:solidFill>
                <a:latin typeface="Arial Black"/>
                <a:ea typeface="Arial Black"/>
                <a:cs typeface="Arial Black"/>
                <a:sym typeface="Arial Black"/>
              </a:rPr>
              <a:t>04</a:t>
            </a:r>
            <a:endParaRPr sz="1300">
              <a:latin typeface="Arial Black"/>
              <a:ea typeface="Arial Black"/>
              <a:cs typeface="Arial Black"/>
              <a:sym typeface="Arial Black"/>
            </a:endParaRPr>
          </a:p>
        </p:txBody>
      </p:sp>
      <p:sp>
        <p:nvSpPr>
          <p:cNvPr id="1303" name="Google Shape;1303;p176"/>
          <p:cNvSpPr txBox="1">
            <a:spLocks noGrp="1"/>
          </p:cNvSpPr>
          <p:nvPr>
            <p:ph type="title"/>
          </p:nvPr>
        </p:nvSpPr>
        <p:spPr>
          <a:xfrm>
            <a:off x="767749" y="428057"/>
            <a:ext cx="2823300" cy="807300"/>
          </a:xfrm>
          <a:prstGeom prst="rect">
            <a:avLst/>
          </a:prstGeom>
          <a:noFill/>
          <a:ln>
            <a:noFill/>
          </a:ln>
        </p:spPr>
        <p:txBody>
          <a:bodyPr spcFirstLastPara="1" wrap="square" lIns="0" tIns="6025" rIns="0" bIns="0" anchor="t" anchorCtr="0">
            <a:spAutoFit/>
          </a:bodyPr>
          <a:lstStyle/>
          <a:p>
            <a:pPr marL="114300" marR="0" lvl="0" indent="-101600" algn="l" rtl="0">
              <a:lnSpc>
                <a:spcPct val="116900"/>
              </a:lnSpc>
              <a:spcBef>
                <a:spcPts val="0"/>
              </a:spcBef>
              <a:spcAft>
                <a:spcPts val="0"/>
              </a:spcAft>
              <a:buNone/>
            </a:pPr>
            <a:r>
              <a:rPr lang="es" sz="2400">
                <a:solidFill>
                  <a:srgbClr val="1A401F"/>
                </a:solidFill>
                <a:latin typeface="Calibri"/>
                <a:ea typeface="Calibri"/>
                <a:cs typeface="Calibri"/>
                <a:sym typeface="Calibri"/>
              </a:rPr>
              <a:t>Síntesis de acciones Camino a la COP30</a:t>
            </a:r>
            <a:endParaRPr sz="2400">
              <a:latin typeface="Calibri"/>
              <a:ea typeface="Calibri"/>
              <a:cs typeface="Calibri"/>
              <a:sym typeface="Calibri"/>
            </a:endParaRPr>
          </a:p>
        </p:txBody>
      </p:sp>
      <p:grpSp>
        <p:nvGrpSpPr>
          <p:cNvPr id="1304" name="Google Shape;1304;p176"/>
          <p:cNvGrpSpPr/>
          <p:nvPr/>
        </p:nvGrpSpPr>
        <p:grpSpPr>
          <a:xfrm>
            <a:off x="767746" y="3968403"/>
            <a:ext cx="7608506" cy="142875"/>
            <a:chOff x="1535492" y="7936805"/>
            <a:chExt cx="15217013" cy="285750"/>
          </a:xfrm>
        </p:grpSpPr>
        <p:sp>
          <p:nvSpPr>
            <p:cNvPr id="1305" name="Google Shape;1305;p176"/>
            <p:cNvSpPr/>
            <p:nvPr/>
          </p:nvSpPr>
          <p:spPr>
            <a:xfrm>
              <a:off x="1549780" y="8079680"/>
              <a:ext cx="15074265" cy="0"/>
            </a:xfrm>
            <a:custGeom>
              <a:avLst/>
              <a:gdLst/>
              <a:ahLst/>
              <a:cxnLst/>
              <a:rect l="l" t="t" r="r" b="b"/>
              <a:pathLst>
                <a:path w="15074265" h="120000" extrusionOk="0">
                  <a:moveTo>
                    <a:pt x="0" y="0"/>
                  </a:moveTo>
                  <a:lnTo>
                    <a:pt x="15074137" y="0"/>
                  </a:lnTo>
                </a:path>
              </a:pathLst>
            </a:custGeom>
            <a:noFill/>
            <a:ln w="285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06" name="Google Shape;1306;p176"/>
            <p:cNvSpPr/>
            <p:nvPr/>
          </p:nvSpPr>
          <p:spPr>
            <a:xfrm>
              <a:off x="1535492" y="7993955"/>
              <a:ext cx="0" cy="171450"/>
            </a:xfrm>
            <a:custGeom>
              <a:avLst/>
              <a:gdLst/>
              <a:ahLst/>
              <a:cxnLst/>
              <a:rect l="l" t="t" r="r" b="b"/>
              <a:pathLst>
                <a:path w="120000" h="171450" extrusionOk="0">
                  <a:moveTo>
                    <a:pt x="0" y="0"/>
                  </a:moveTo>
                  <a:lnTo>
                    <a:pt x="0" y="171449"/>
                  </a:lnTo>
                </a:path>
              </a:pathLst>
            </a:custGeom>
            <a:noFill/>
            <a:ln w="285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307" name="Google Shape;1307;p176"/>
            <p:cNvPicPr preferRelativeResize="0"/>
            <p:nvPr/>
          </p:nvPicPr>
          <p:blipFill rotWithShape="1">
            <a:blip r:embed="rId3">
              <a:alphaModFix/>
            </a:blip>
            <a:srcRect/>
            <a:stretch/>
          </p:blipFill>
          <p:spPr>
            <a:xfrm>
              <a:off x="16638205" y="7993955"/>
              <a:ext cx="114299" cy="171449"/>
            </a:xfrm>
            <a:prstGeom prst="rect">
              <a:avLst/>
            </a:prstGeom>
            <a:noFill/>
            <a:ln>
              <a:noFill/>
            </a:ln>
          </p:spPr>
        </p:pic>
        <p:sp>
          <p:nvSpPr>
            <p:cNvPr id="1308" name="Google Shape;1308;p176"/>
            <p:cNvSpPr/>
            <p:nvPr/>
          </p:nvSpPr>
          <p:spPr>
            <a:xfrm>
              <a:off x="16638205" y="7993955"/>
              <a:ext cx="114300" cy="171450"/>
            </a:xfrm>
            <a:custGeom>
              <a:avLst/>
              <a:gdLst/>
              <a:ahLst/>
              <a:cxnLst/>
              <a:rect l="l" t="t" r="r" b="b"/>
              <a:pathLst>
                <a:path w="114300" h="171450" extrusionOk="0">
                  <a:moveTo>
                    <a:pt x="0" y="0"/>
                  </a:moveTo>
                  <a:lnTo>
                    <a:pt x="114299" y="85724"/>
                  </a:lnTo>
                  <a:lnTo>
                    <a:pt x="0" y="171449"/>
                  </a:lnTo>
                  <a:lnTo>
                    <a:pt x="0" y="0"/>
                  </a:lnTo>
                  <a:close/>
                </a:path>
              </a:pathLst>
            </a:custGeom>
            <a:noFill/>
            <a:ln w="2857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09" name="Google Shape;1309;p176"/>
            <p:cNvSpPr/>
            <p:nvPr/>
          </p:nvSpPr>
          <p:spPr>
            <a:xfrm>
              <a:off x="4128368" y="7936805"/>
              <a:ext cx="285750" cy="285750"/>
            </a:xfrm>
            <a:custGeom>
              <a:avLst/>
              <a:gdLst/>
              <a:ahLst/>
              <a:cxnLst/>
              <a:rect l="l" t="t" r="r" b="b"/>
              <a:pathLst>
                <a:path w="285750" h="285750" extrusionOk="0">
                  <a:moveTo>
                    <a:pt x="142875" y="285750"/>
                  </a:moveTo>
                  <a:lnTo>
                    <a:pt x="97715" y="278466"/>
                  </a:lnTo>
                  <a:lnTo>
                    <a:pt x="58494" y="258183"/>
                  </a:lnTo>
                  <a:lnTo>
                    <a:pt x="27566" y="227255"/>
                  </a:lnTo>
                  <a:lnTo>
                    <a:pt x="7283" y="188034"/>
                  </a:lnTo>
                  <a:lnTo>
                    <a:pt x="0" y="142875"/>
                  </a:lnTo>
                  <a:lnTo>
                    <a:pt x="7283" y="97715"/>
                  </a:lnTo>
                  <a:lnTo>
                    <a:pt x="27566" y="58494"/>
                  </a:lnTo>
                  <a:lnTo>
                    <a:pt x="58494" y="27566"/>
                  </a:lnTo>
                  <a:lnTo>
                    <a:pt x="97715" y="7283"/>
                  </a:lnTo>
                  <a:lnTo>
                    <a:pt x="142875" y="0"/>
                  </a:lnTo>
                  <a:lnTo>
                    <a:pt x="188034" y="7283"/>
                  </a:lnTo>
                  <a:lnTo>
                    <a:pt x="227255" y="27566"/>
                  </a:lnTo>
                  <a:lnTo>
                    <a:pt x="258183" y="58494"/>
                  </a:lnTo>
                  <a:lnTo>
                    <a:pt x="278466" y="97715"/>
                  </a:lnTo>
                  <a:lnTo>
                    <a:pt x="285750" y="142875"/>
                  </a:lnTo>
                  <a:lnTo>
                    <a:pt x="278466" y="188034"/>
                  </a:lnTo>
                  <a:lnTo>
                    <a:pt x="258183" y="227255"/>
                  </a:lnTo>
                  <a:lnTo>
                    <a:pt x="227255" y="258183"/>
                  </a:lnTo>
                  <a:lnTo>
                    <a:pt x="188034" y="278466"/>
                  </a:lnTo>
                  <a:lnTo>
                    <a:pt x="142875" y="285750"/>
                  </a:lnTo>
                  <a:close/>
                </a:path>
              </a:pathLst>
            </a:custGeom>
            <a:solidFill>
              <a:srgbClr val="979AF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10" name="Google Shape;1310;p176"/>
            <p:cNvSpPr/>
            <p:nvPr/>
          </p:nvSpPr>
          <p:spPr>
            <a:xfrm>
              <a:off x="7559421" y="7936805"/>
              <a:ext cx="285750" cy="285750"/>
            </a:xfrm>
            <a:custGeom>
              <a:avLst/>
              <a:gdLst/>
              <a:ahLst/>
              <a:cxnLst/>
              <a:rect l="l" t="t" r="r" b="b"/>
              <a:pathLst>
                <a:path w="285750" h="285750" extrusionOk="0">
                  <a:moveTo>
                    <a:pt x="142875" y="285750"/>
                  </a:moveTo>
                  <a:lnTo>
                    <a:pt x="97715" y="278466"/>
                  </a:lnTo>
                  <a:lnTo>
                    <a:pt x="58494" y="258183"/>
                  </a:lnTo>
                  <a:lnTo>
                    <a:pt x="27566" y="227255"/>
                  </a:lnTo>
                  <a:lnTo>
                    <a:pt x="7283" y="188034"/>
                  </a:lnTo>
                  <a:lnTo>
                    <a:pt x="0" y="142875"/>
                  </a:lnTo>
                  <a:lnTo>
                    <a:pt x="7283" y="97715"/>
                  </a:lnTo>
                  <a:lnTo>
                    <a:pt x="27566" y="58494"/>
                  </a:lnTo>
                  <a:lnTo>
                    <a:pt x="58494" y="27566"/>
                  </a:lnTo>
                  <a:lnTo>
                    <a:pt x="97715" y="7283"/>
                  </a:lnTo>
                  <a:lnTo>
                    <a:pt x="142875" y="0"/>
                  </a:lnTo>
                  <a:lnTo>
                    <a:pt x="188034" y="7283"/>
                  </a:lnTo>
                  <a:lnTo>
                    <a:pt x="227255" y="27566"/>
                  </a:lnTo>
                  <a:lnTo>
                    <a:pt x="258183" y="58494"/>
                  </a:lnTo>
                  <a:lnTo>
                    <a:pt x="278466" y="97715"/>
                  </a:lnTo>
                  <a:lnTo>
                    <a:pt x="285750" y="142875"/>
                  </a:lnTo>
                  <a:lnTo>
                    <a:pt x="278466" y="188034"/>
                  </a:lnTo>
                  <a:lnTo>
                    <a:pt x="258183" y="227255"/>
                  </a:lnTo>
                  <a:lnTo>
                    <a:pt x="227255" y="258183"/>
                  </a:lnTo>
                  <a:lnTo>
                    <a:pt x="188034" y="278466"/>
                  </a:lnTo>
                  <a:lnTo>
                    <a:pt x="142875" y="285750"/>
                  </a:lnTo>
                  <a:close/>
                </a:path>
              </a:pathLst>
            </a:custGeom>
            <a:solidFill>
              <a:srgbClr val="89E2E7"/>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11" name="Google Shape;1311;p176"/>
            <p:cNvSpPr/>
            <p:nvPr/>
          </p:nvSpPr>
          <p:spPr>
            <a:xfrm>
              <a:off x="10563863" y="7936805"/>
              <a:ext cx="285750" cy="285750"/>
            </a:xfrm>
            <a:custGeom>
              <a:avLst/>
              <a:gdLst/>
              <a:ahLst/>
              <a:cxnLst/>
              <a:rect l="l" t="t" r="r" b="b"/>
              <a:pathLst>
                <a:path w="285750" h="285750" extrusionOk="0">
                  <a:moveTo>
                    <a:pt x="142875" y="285750"/>
                  </a:moveTo>
                  <a:lnTo>
                    <a:pt x="97715" y="278466"/>
                  </a:lnTo>
                  <a:lnTo>
                    <a:pt x="58494" y="258183"/>
                  </a:lnTo>
                  <a:lnTo>
                    <a:pt x="27566" y="227255"/>
                  </a:lnTo>
                  <a:lnTo>
                    <a:pt x="7283" y="188034"/>
                  </a:lnTo>
                  <a:lnTo>
                    <a:pt x="0" y="142875"/>
                  </a:lnTo>
                  <a:lnTo>
                    <a:pt x="7283" y="97715"/>
                  </a:lnTo>
                  <a:lnTo>
                    <a:pt x="27566" y="58494"/>
                  </a:lnTo>
                  <a:lnTo>
                    <a:pt x="58494" y="27566"/>
                  </a:lnTo>
                  <a:lnTo>
                    <a:pt x="97715" y="7283"/>
                  </a:lnTo>
                  <a:lnTo>
                    <a:pt x="142875" y="0"/>
                  </a:lnTo>
                  <a:lnTo>
                    <a:pt x="188034" y="7283"/>
                  </a:lnTo>
                  <a:lnTo>
                    <a:pt x="227255" y="27566"/>
                  </a:lnTo>
                  <a:lnTo>
                    <a:pt x="258183" y="58494"/>
                  </a:lnTo>
                  <a:lnTo>
                    <a:pt x="278466" y="97715"/>
                  </a:lnTo>
                  <a:lnTo>
                    <a:pt x="285750" y="142875"/>
                  </a:lnTo>
                  <a:lnTo>
                    <a:pt x="278466" y="188034"/>
                  </a:lnTo>
                  <a:lnTo>
                    <a:pt x="258183" y="227255"/>
                  </a:lnTo>
                  <a:lnTo>
                    <a:pt x="227255" y="258183"/>
                  </a:lnTo>
                  <a:lnTo>
                    <a:pt x="188034" y="278466"/>
                  </a:lnTo>
                  <a:lnTo>
                    <a:pt x="142875" y="285750"/>
                  </a:lnTo>
                  <a:close/>
                </a:path>
              </a:pathLst>
            </a:custGeom>
            <a:solidFill>
              <a:srgbClr val="ACE366"/>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12" name="Google Shape;1312;p176"/>
            <p:cNvSpPr/>
            <p:nvPr/>
          </p:nvSpPr>
          <p:spPr>
            <a:xfrm>
              <a:off x="13996600" y="7936805"/>
              <a:ext cx="285750" cy="285750"/>
            </a:xfrm>
            <a:custGeom>
              <a:avLst/>
              <a:gdLst/>
              <a:ahLst/>
              <a:cxnLst/>
              <a:rect l="l" t="t" r="r" b="b"/>
              <a:pathLst>
                <a:path w="285750" h="285750" extrusionOk="0">
                  <a:moveTo>
                    <a:pt x="142875" y="285750"/>
                  </a:moveTo>
                  <a:lnTo>
                    <a:pt x="97715" y="278466"/>
                  </a:lnTo>
                  <a:lnTo>
                    <a:pt x="58495" y="258183"/>
                  </a:lnTo>
                  <a:lnTo>
                    <a:pt x="27566" y="227255"/>
                  </a:lnTo>
                  <a:lnTo>
                    <a:pt x="7283" y="188034"/>
                  </a:lnTo>
                  <a:lnTo>
                    <a:pt x="0" y="142875"/>
                  </a:lnTo>
                  <a:lnTo>
                    <a:pt x="7283" y="97715"/>
                  </a:lnTo>
                  <a:lnTo>
                    <a:pt x="27566" y="58494"/>
                  </a:lnTo>
                  <a:lnTo>
                    <a:pt x="58495" y="27566"/>
                  </a:lnTo>
                  <a:lnTo>
                    <a:pt x="97715" y="7283"/>
                  </a:lnTo>
                  <a:lnTo>
                    <a:pt x="142875" y="0"/>
                  </a:lnTo>
                  <a:lnTo>
                    <a:pt x="188034" y="7283"/>
                  </a:lnTo>
                  <a:lnTo>
                    <a:pt x="227254" y="27566"/>
                  </a:lnTo>
                  <a:lnTo>
                    <a:pt x="258183" y="58494"/>
                  </a:lnTo>
                  <a:lnTo>
                    <a:pt x="278466" y="97715"/>
                  </a:lnTo>
                  <a:lnTo>
                    <a:pt x="285750" y="142875"/>
                  </a:lnTo>
                  <a:lnTo>
                    <a:pt x="278466" y="188034"/>
                  </a:lnTo>
                  <a:lnTo>
                    <a:pt x="258183" y="227255"/>
                  </a:lnTo>
                  <a:lnTo>
                    <a:pt x="227254" y="258183"/>
                  </a:lnTo>
                  <a:lnTo>
                    <a:pt x="188034" y="278466"/>
                  </a:lnTo>
                  <a:lnTo>
                    <a:pt x="142875" y="285750"/>
                  </a:lnTo>
                  <a:close/>
                </a:path>
              </a:pathLst>
            </a:custGeom>
            <a:solidFill>
              <a:srgbClr val="FFD308"/>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grpSp>
        <p:nvGrpSpPr>
          <p:cNvPr id="1313" name="Google Shape;1313;p176"/>
          <p:cNvGrpSpPr/>
          <p:nvPr/>
        </p:nvGrpSpPr>
        <p:grpSpPr>
          <a:xfrm>
            <a:off x="1652935" y="1235255"/>
            <a:ext cx="1301090" cy="2628079"/>
            <a:chOff x="3306088" y="3827736"/>
            <a:chExt cx="1930400" cy="3899227"/>
          </a:xfrm>
        </p:grpSpPr>
        <p:sp>
          <p:nvSpPr>
            <p:cNvPr id="1314" name="Google Shape;1314;p176"/>
            <p:cNvSpPr/>
            <p:nvPr/>
          </p:nvSpPr>
          <p:spPr>
            <a:xfrm>
              <a:off x="3306088" y="4345588"/>
              <a:ext cx="1930400" cy="3381375"/>
            </a:xfrm>
            <a:custGeom>
              <a:avLst/>
              <a:gdLst/>
              <a:ahLst/>
              <a:cxnLst/>
              <a:rect l="l" t="t" r="r" b="b"/>
              <a:pathLst>
                <a:path w="1930400" h="3381375" extrusionOk="0">
                  <a:moveTo>
                    <a:pt x="990545" y="3380784"/>
                  </a:moveTo>
                  <a:lnTo>
                    <a:pt x="939766" y="3380784"/>
                  </a:lnTo>
                  <a:lnTo>
                    <a:pt x="889892" y="3369906"/>
                  </a:lnTo>
                  <a:lnTo>
                    <a:pt x="842737" y="3348150"/>
                  </a:lnTo>
                  <a:lnTo>
                    <a:pt x="122418" y="2914682"/>
                  </a:lnTo>
                  <a:lnTo>
                    <a:pt x="80517" y="2883119"/>
                  </a:lnTo>
                  <a:lnTo>
                    <a:pt x="46511" y="2844244"/>
                  </a:lnTo>
                  <a:lnTo>
                    <a:pt x="21213" y="2799496"/>
                  </a:lnTo>
                  <a:lnTo>
                    <a:pt x="5439" y="2750315"/>
                  </a:lnTo>
                  <a:lnTo>
                    <a:pt x="0" y="2698138"/>
                  </a:lnTo>
                  <a:lnTo>
                    <a:pt x="0" y="142875"/>
                  </a:lnTo>
                  <a:lnTo>
                    <a:pt x="10875" y="88199"/>
                  </a:lnTo>
                  <a:lnTo>
                    <a:pt x="41847" y="41847"/>
                  </a:lnTo>
                  <a:lnTo>
                    <a:pt x="88199" y="10875"/>
                  </a:lnTo>
                  <a:lnTo>
                    <a:pt x="142875" y="0"/>
                  </a:lnTo>
                  <a:lnTo>
                    <a:pt x="1787436" y="0"/>
                  </a:lnTo>
                  <a:lnTo>
                    <a:pt x="1842112" y="10875"/>
                  </a:lnTo>
                  <a:lnTo>
                    <a:pt x="1888464" y="41847"/>
                  </a:lnTo>
                  <a:lnTo>
                    <a:pt x="1919436" y="88199"/>
                  </a:lnTo>
                  <a:lnTo>
                    <a:pt x="1930311" y="142875"/>
                  </a:lnTo>
                  <a:lnTo>
                    <a:pt x="1930311" y="2698138"/>
                  </a:lnTo>
                  <a:lnTo>
                    <a:pt x="1924872" y="2750315"/>
                  </a:lnTo>
                  <a:lnTo>
                    <a:pt x="1909097" y="2799496"/>
                  </a:lnTo>
                  <a:lnTo>
                    <a:pt x="1883800" y="2844244"/>
                  </a:lnTo>
                  <a:lnTo>
                    <a:pt x="1849794" y="2883119"/>
                  </a:lnTo>
                  <a:lnTo>
                    <a:pt x="1807893" y="2914682"/>
                  </a:lnTo>
                  <a:lnTo>
                    <a:pt x="1087574" y="3348150"/>
                  </a:lnTo>
                  <a:lnTo>
                    <a:pt x="1040419" y="3369906"/>
                  </a:lnTo>
                  <a:lnTo>
                    <a:pt x="990545" y="3380784"/>
                  </a:lnTo>
                  <a:close/>
                </a:path>
              </a:pathLst>
            </a:custGeom>
            <a:solidFill>
              <a:srgbClr val="E3E7F1"/>
            </a:solidFill>
            <a:ln>
              <a:noFill/>
            </a:ln>
          </p:spPr>
          <p:txBody>
            <a:bodyPr spcFirstLastPara="1" wrap="square" lIns="0" tIns="0" rIns="0" bIns="0" anchor="t" anchorCtr="0">
              <a:noAutofit/>
            </a:bodyPr>
            <a:lstStyle/>
            <a:p>
              <a:pPr marL="0" lvl="0" indent="0" algn="l" rtl="0">
                <a:spcBef>
                  <a:spcPts val="0"/>
                </a:spcBef>
                <a:spcAft>
                  <a:spcPts val="0"/>
                </a:spcAft>
                <a:buNone/>
              </a:pPr>
              <a:endParaRPr sz="943"/>
            </a:p>
          </p:txBody>
        </p:sp>
        <p:sp>
          <p:nvSpPr>
            <p:cNvPr id="1315" name="Google Shape;1315;p176"/>
            <p:cNvSpPr/>
            <p:nvPr/>
          </p:nvSpPr>
          <p:spPr>
            <a:xfrm>
              <a:off x="3753391" y="3827736"/>
              <a:ext cx="1036320" cy="1036320"/>
            </a:xfrm>
            <a:custGeom>
              <a:avLst/>
              <a:gdLst/>
              <a:ahLst/>
              <a:cxnLst/>
              <a:rect l="l" t="t" r="r" b="b"/>
              <a:pathLst>
                <a:path w="1036320" h="1036320" extrusionOk="0">
                  <a:moveTo>
                    <a:pt x="517851" y="1035704"/>
                  </a:moveTo>
                  <a:lnTo>
                    <a:pt x="470716" y="1033587"/>
                  </a:lnTo>
                  <a:lnTo>
                    <a:pt x="424767" y="1027360"/>
                  </a:lnTo>
                  <a:lnTo>
                    <a:pt x="380186" y="1017206"/>
                  </a:lnTo>
                  <a:lnTo>
                    <a:pt x="337156" y="1003306"/>
                  </a:lnTo>
                  <a:lnTo>
                    <a:pt x="295861" y="985843"/>
                  </a:lnTo>
                  <a:lnTo>
                    <a:pt x="256482" y="965002"/>
                  </a:lnTo>
                  <a:lnTo>
                    <a:pt x="219203" y="940963"/>
                  </a:lnTo>
                  <a:lnTo>
                    <a:pt x="184206" y="913911"/>
                  </a:lnTo>
                  <a:lnTo>
                    <a:pt x="151675" y="884028"/>
                  </a:lnTo>
                  <a:lnTo>
                    <a:pt x="121792" y="851497"/>
                  </a:lnTo>
                  <a:lnTo>
                    <a:pt x="94740" y="816501"/>
                  </a:lnTo>
                  <a:lnTo>
                    <a:pt x="70702" y="779221"/>
                  </a:lnTo>
                  <a:lnTo>
                    <a:pt x="49860" y="739843"/>
                  </a:lnTo>
                  <a:lnTo>
                    <a:pt x="32398" y="698547"/>
                  </a:lnTo>
                  <a:lnTo>
                    <a:pt x="18498" y="655517"/>
                  </a:lnTo>
                  <a:lnTo>
                    <a:pt x="8343" y="610936"/>
                  </a:lnTo>
                  <a:lnTo>
                    <a:pt x="2116" y="564987"/>
                  </a:lnTo>
                  <a:lnTo>
                    <a:pt x="0" y="517851"/>
                  </a:lnTo>
                  <a:lnTo>
                    <a:pt x="2116" y="470716"/>
                  </a:lnTo>
                  <a:lnTo>
                    <a:pt x="8343" y="424767"/>
                  </a:lnTo>
                  <a:lnTo>
                    <a:pt x="18498" y="380186"/>
                  </a:lnTo>
                  <a:lnTo>
                    <a:pt x="32398" y="337156"/>
                  </a:lnTo>
                  <a:lnTo>
                    <a:pt x="49860" y="295861"/>
                  </a:lnTo>
                  <a:lnTo>
                    <a:pt x="70702" y="256482"/>
                  </a:lnTo>
                  <a:lnTo>
                    <a:pt x="94740" y="219203"/>
                  </a:lnTo>
                  <a:lnTo>
                    <a:pt x="121792" y="184206"/>
                  </a:lnTo>
                  <a:lnTo>
                    <a:pt x="151675" y="151675"/>
                  </a:lnTo>
                  <a:lnTo>
                    <a:pt x="184206" y="121792"/>
                  </a:lnTo>
                  <a:lnTo>
                    <a:pt x="219203" y="94740"/>
                  </a:lnTo>
                  <a:lnTo>
                    <a:pt x="256482" y="70702"/>
                  </a:lnTo>
                  <a:lnTo>
                    <a:pt x="295861" y="49860"/>
                  </a:lnTo>
                  <a:lnTo>
                    <a:pt x="337156" y="32398"/>
                  </a:lnTo>
                  <a:lnTo>
                    <a:pt x="380186" y="18498"/>
                  </a:lnTo>
                  <a:lnTo>
                    <a:pt x="424767" y="8343"/>
                  </a:lnTo>
                  <a:lnTo>
                    <a:pt x="470716" y="2116"/>
                  </a:lnTo>
                  <a:lnTo>
                    <a:pt x="517851" y="0"/>
                  </a:lnTo>
                  <a:lnTo>
                    <a:pt x="564987" y="2116"/>
                  </a:lnTo>
                  <a:lnTo>
                    <a:pt x="610936" y="8343"/>
                  </a:lnTo>
                  <a:lnTo>
                    <a:pt x="655517" y="18498"/>
                  </a:lnTo>
                  <a:lnTo>
                    <a:pt x="698547" y="32398"/>
                  </a:lnTo>
                  <a:lnTo>
                    <a:pt x="739843" y="49860"/>
                  </a:lnTo>
                  <a:lnTo>
                    <a:pt x="779221" y="70702"/>
                  </a:lnTo>
                  <a:lnTo>
                    <a:pt x="816501" y="94740"/>
                  </a:lnTo>
                  <a:lnTo>
                    <a:pt x="851497" y="121792"/>
                  </a:lnTo>
                  <a:lnTo>
                    <a:pt x="884028" y="151675"/>
                  </a:lnTo>
                  <a:lnTo>
                    <a:pt x="913911" y="184206"/>
                  </a:lnTo>
                  <a:lnTo>
                    <a:pt x="940963" y="219203"/>
                  </a:lnTo>
                  <a:lnTo>
                    <a:pt x="965002" y="256482"/>
                  </a:lnTo>
                  <a:lnTo>
                    <a:pt x="985843" y="295861"/>
                  </a:lnTo>
                  <a:lnTo>
                    <a:pt x="1003306" y="337156"/>
                  </a:lnTo>
                  <a:lnTo>
                    <a:pt x="1017206" y="380186"/>
                  </a:lnTo>
                  <a:lnTo>
                    <a:pt x="1027360" y="424767"/>
                  </a:lnTo>
                  <a:lnTo>
                    <a:pt x="1033587" y="470716"/>
                  </a:lnTo>
                  <a:lnTo>
                    <a:pt x="1035704" y="517851"/>
                  </a:lnTo>
                  <a:lnTo>
                    <a:pt x="1033587" y="564987"/>
                  </a:lnTo>
                  <a:lnTo>
                    <a:pt x="1027360" y="610936"/>
                  </a:lnTo>
                  <a:lnTo>
                    <a:pt x="1017206" y="655517"/>
                  </a:lnTo>
                  <a:lnTo>
                    <a:pt x="1003306" y="698547"/>
                  </a:lnTo>
                  <a:lnTo>
                    <a:pt x="985843" y="739843"/>
                  </a:lnTo>
                  <a:lnTo>
                    <a:pt x="965002" y="779221"/>
                  </a:lnTo>
                  <a:lnTo>
                    <a:pt x="940963" y="816501"/>
                  </a:lnTo>
                  <a:lnTo>
                    <a:pt x="913911" y="851497"/>
                  </a:lnTo>
                  <a:lnTo>
                    <a:pt x="884028" y="884028"/>
                  </a:lnTo>
                  <a:lnTo>
                    <a:pt x="851497" y="913911"/>
                  </a:lnTo>
                  <a:lnTo>
                    <a:pt x="816501" y="940963"/>
                  </a:lnTo>
                  <a:lnTo>
                    <a:pt x="779221" y="965002"/>
                  </a:lnTo>
                  <a:lnTo>
                    <a:pt x="739843" y="985843"/>
                  </a:lnTo>
                  <a:lnTo>
                    <a:pt x="698547" y="1003306"/>
                  </a:lnTo>
                  <a:lnTo>
                    <a:pt x="655517" y="1017206"/>
                  </a:lnTo>
                  <a:lnTo>
                    <a:pt x="610936" y="1027360"/>
                  </a:lnTo>
                  <a:lnTo>
                    <a:pt x="564987" y="1033587"/>
                  </a:lnTo>
                  <a:lnTo>
                    <a:pt x="517851" y="1035704"/>
                  </a:lnTo>
                  <a:close/>
                </a:path>
              </a:pathLst>
            </a:custGeom>
            <a:solidFill>
              <a:srgbClr val="979AFF"/>
            </a:solidFill>
            <a:ln>
              <a:noFill/>
            </a:ln>
          </p:spPr>
          <p:txBody>
            <a:bodyPr spcFirstLastPara="1" wrap="square" lIns="0" tIns="0" rIns="0" bIns="0" anchor="t" anchorCtr="0">
              <a:noAutofit/>
            </a:bodyPr>
            <a:lstStyle/>
            <a:p>
              <a:pPr marL="0" lvl="0" indent="0" algn="l" rtl="0">
                <a:spcBef>
                  <a:spcPts val="0"/>
                </a:spcBef>
                <a:spcAft>
                  <a:spcPts val="0"/>
                </a:spcAft>
                <a:buNone/>
              </a:pPr>
              <a:endParaRPr sz="943"/>
            </a:p>
          </p:txBody>
        </p:sp>
      </p:grpSp>
      <p:pic>
        <p:nvPicPr>
          <p:cNvPr id="1316" name="Google Shape;1316;p176"/>
          <p:cNvPicPr preferRelativeResize="0"/>
          <p:nvPr/>
        </p:nvPicPr>
        <p:blipFill rotWithShape="1">
          <a:blip r:embed="rId4">
            <a:alphaModFix/>
          </a:blip>
          <a:srcRect/>
          <a:stretch/>
        </p:blipFill>
        <p:spPr>
          <a:xfrm>
            <a:off x="3255275" y="1230672"/>
            <a:ext cx="1301100" cy="2627803"/>
          </a:xfrm>
          <a:prstGeom prst="rect">
            <a:avLst/>
          </a:prstGeom>
          <a:noFill/>
          <a:ln>
            <a:noFill/>
          </a:ln>
        </p:spPr>
      </p:pic>
      <p:grpSp>
        <p:nvGrpSpPr>
          <p:cNvPr id="1317" name="Google Shape;1317;p176"/>
          <p:cNvGrpSpPr/>
          <p:nvPr/>
        </p:nvGrpSpPr>
        <p:grpSpPr>
          <a:xfrm>
            <a:off x="4772723" y="1177642"/>
            <a:ext cx="1347805" cy="2722440"/>
            <a:chOff x="9741582" y="3826207"/>
            <a:chExt cx="1930400" cy="3899226"/>
          </a:xfrm>
        </p:grpSpPr>
        <p:sp>
          <p:nvSpPr>
            <p:cNvPr id="1318" name="Google Shape;1318;p176"/>
            <p:cNvSpPr/>
            <p:nvPr/>
          </p:nvSpPr>
          <p:spPr>
            <a:xfrm>
              <a:off x="9741582" y="4344058"/>
              <a:ext cx="1930400" cy="3381375"/>
            </a:xfrm>
            <a:custGeom>
              <a:avLst/>
              <a:gdLst/>
              <a:ahLst/>
              <a:cxnLst/>
              <a:rect l="l" t="t" r="r" b="b"/>
              <a:pathLst>
                <a:path w="1930400" h="3381375" extrusionOk="0">
                  <a:moveTo>
                    <a:pt x="990545" y="3380784"/>
                  </a:moveTo>
                  <a:lnTo>
                    <a:pt x="939766" y="3380784"/>
                  </a:lnTo>
                  <a:lnTo>
                    <a:pt x="889892" y="3369906"/>
                  </a:lnTo>
                  <a:lnTo>
                    <a:pt x="842737" y="3348150"/>
                  </a:lnTo>
                  <a:lnTo>
                    <a:pt x="122418" y="2914681"/>
                  </a:lnTo>
                  <a:lnTo>
                    <a:pt x="80517" y="2883118"/>
                  </a:lnTo>
                  <a:lnTo>
                    <a:pt x="46511" y="2844244"/>
                  </a:lnTo>
                  <a:lnTo>
                    <a:pt x="21213" y="2799496"/>
                  </a:lnTo>
                  <a:lnTo>
                    <a:pt x="5439" y="2750315"/>
                  </a:lnTo>
                  <a:lnTo>
                    <a:pt x="0" y="2698139"/>
                  </a:lnTo>
                  <a:lnTo>
                    <a:pt x="0" y="142875"/>
                  </a:lnTo>
                  <a:lnTo>
                    <a:pt x="10875" y="88199"/>
                  </a:lnTo>
                  <a:lnTo>
                    <a:pt x="41847" y="41847"/>
                  </a:lnTo>
                  <a:lnTo>
                    <a:pt x="88198" y="10875"/>
                  </a:lnTo>
                  <a:lnTo>
                    <a:pt x="142875" y="0"/>
                  </a:lnTo>
                  <a:lnTo>
                    <a:pt x="1787437" y="0"/>
                  </a:lnTo>
                  <a:lnTo>
                    <a:pt x="1842112" y="10875"/>
                  </a:lnTo>
                  <a:lnTo>
                    <a:pt x="1888464" y="41847"/>
                  </a:lnTo>
                  <a:lnTo>
                    <a:pt x="1919436" y="88199"/>
                  </a:lnTo>
                  <a:lnTo>
                    <a:pt x="1930312" y="142875"/>
                  </a:lnTo>
                  <a:lnTo>
                    <a:pt x="1930312" y="2698139"/>
                  </a:lnTo>
                  <a:lnTo>
                    <a:pt x="1924872" y="2750315"/>
                  </a:lnTo>
                  <a:lnTo>
                    <a:pt x="1909097" y="2799496"/>
                  </a:lnTo>
                  <a:lnTo>
                    <a:pt x="1883800" y="2844244"/>
                  </a:lnTo>
                  <a:lnTo>
                    <a:pt x="1849794" y="2883118"/>
                  </a:lnTo>
                  <a:lnTo>
                    <a:pt x="1807893" y="2914681"/>
                  </a:lnTo>
                  <a:lnTo>
                    <a:pt x="1087574" y="3348150"/>
                  </a:lnTo>
                  <a:lnTo>
                    <a:pt x="1040419" y="3369906"/>
                  </a:lnTo>
                  <a:lnTo>
                    <a:pt x="990545" y="3380784"/>
                  </a:lnTo>
                  <a:close/>
                </a:path>
              </a:pathLst>
            </a:custGeom>
            <a:solidFill>
              <a:srgbClr val="E3E7F1"/>
            </a:solidFill>
            <a:ln>
              <a:noFill/>
            </a:ln>
          </p:spPr>
          <p:txBody>
            <a:bodyPr spcFirstLastPara="1" wrap="square" lIns="0" tIns="0" rIns="0" bIns="0" anchor="t" anchorCtr="0">
              <a:noAutofit/>
            </a:bodyPr>
            <a:lstStyle/>
            <a:p>
              <a:pPr marL="0" lvl="0" indent="0" algn="l" rtl="0">
                <a:spcBef>
                  <a:spcPts val="0"/>
                </a:spcBef>
                <a:spcAft>
                  <a:spcPts val="0"/>
                </a:spcAft>
                <a:buNone/>
              </a:pPr>
              <a:endParaRPr sz="977"/>
            </a:p>
          </p:txBody>
        </p:sp>
        <p:sp>
          <p:nvSpPr>
            <p:cNvPr id="1319" name="Google Shape;1319;p176"/>
            <p:cNvSpPr/>
            <p:nvPr/>
          </p:nvSpPr>
          <p:spPr>
            <a:xfrm>
              <a:off x="10188886" y="3826207"/>
              <a:ext cx="1036320" cy="1036320"/>
            </a:xfrm>
            <a:custGeom>
              <a:avLst/>
              <a:gdLst/>
              <a:ahLst/>
              <a:cxnLst/>
              <a:rect l="l" t="t" r="r" b="b"/>
              <a:pathLst>
                <a:path w="1036320" h="1036320" extrusionOk="0">
                  <a:moveTo>
                    <a:pt x="517852" y="1035704"/>
                  </a:moveTo>
                  <a:lnTo>
                    <a:pt x="470717" y="1033587"/>
                  </a:lnTo>
                  <a:lnTo>
                    <a:pt x="424767" y="1027360"/>
                  </a:lnTo>
                  <a:lnTo>
                    <a:pt x="380186" y="1017206"/>
                  </a:lnTo>
                  <a:lnTo>
                    <a:pt x="337156" y="1003306"/>
                  </a:lnTo>
                  <a:lnTo>
                    <a:pt x="295861" y="985843"/>
                  </a:lnTo>
                  <a:lnTo>
                    <a:pt x="256482" y="965002"/>
                  </a:lnTo>
                  <a:lnTo>
                    <a:pt x="219203" y="940963"/>
                  </a:lnTo>
                  <a:lnTo>
                    <a:pt x="184206" y="913911"/>
                  </a:lnTo>
                  <a:lnTo>
                    <a:pt x="151675" y="884028"/>
                  </a:lnTo>
                  <a:lnTo>
                    <a:pt x="121792" y="851497"/>
                  </a:lnTo>
                  <a:lnTo>
                    <a:pt x="94740" y="816501"/>
                  </a:lnTo>
                  <a:lnTo>
                    <a:pt x="70702" y="779221"/>
                  </a:lnTo>
                  <a:lnTo>
                    <a:pt x="49860" y="739843"/>
                  </a:lnTo>
                  <a:lnTo>
                    <a:pt x="32398" y="698547"/>
                  </a:lnTo>
                  <a:lnTo>
                    <a:pt x="18498" y="655517"/>
                  </a:lnTo>
                  <a:lnTo>
                    <a:pt x="8343" y="610936"/>
                  </a:lnTo>
                  <a:lnTo>
                    <a:pt x="2116" y="564987"/>
                  </a:lnTo>
                  <a:lnTo>
                    <a:pt x="0" y="517851"/>
                  </a:lnTo>
                  <a:lnTo>
                    <a:pt x="2116" y="470716"/>
                  </a:lnTo>
                  <a:lnTo>
                    <a:pt x="8343" y="424767"/>
                  </a:lnTo>
                  <a:lnTo>
                    <a:pt x="18498" y="380186"/>
                  </a:lnTo>
                  <a:lnTo>
                    <a:pt x="32398" y="337156"/>
                  </a:lnTo>
                  <a:lnTo>
                    <a:pt x="49860" y="295861"/>
                  </a:lnTo>
                  <a:lnTo>
                    <a:pt x="70702" y="256482"/>
                  </a:lnTo>
                  <a:lnTo>
                    <a:pt x="94740" y="219203"/>
                  </a:lnTo>
                  <a:lnTo>
                    <a:pt x="121792" y="184206"/>
                  </a:lnTo>
                  <a:lnTo>
                    <a:pt x="151675" y="151675"/>
                  </a:lnTo>
                  <a:lnTo>
                    <a:pt x="184206" y="121792"/>
                  </a:lnTo>
                  <a:lnTo>
                    <a:pt x="219203" y="94740"/>
                  </a:lnTo>
                  <a:lnTo>
                    <a:pt x="256482" y="70702"/>
                  </a:lnTo>
                  <a:lnTo>
                    <a:pt x="295861" y="49860"/>
                  </a:lnTo>
                  <a:lnTo>
                    <a:pt x="337156" y="32398"/>
                  </a:lnTo>
                  <a:lnTo>
                    <a:pt x="380186" y="18498"/>
                  </a:lnTo>
                  <a:lnTo>
                    <a:pt x="424767" y="8343"/>
                  </a:lnTo>
                  <a:lnTo>
                    <a:pt x="470717" y="2116"/>
                  </a:lnTo>
                  <a:lnTo>
                    <a:pt x="517852" y="0"/>
                  </a:lnTo>
                  <a:lnTo>
                    <a:pt x="564987" y="2116"/>
                  </a:lnTo>
                  <a:lnTo>
                    <a:pt x="610936" y="8343"/>
                  </a:lnTo>
                  <a:lnTo>
                    <a:pt x="655517" y="18498"/>
                  </a:lnTo>
                  <a:lnTo>
                    <a:pt x="698547" y="32398"/>
                  </a:lnTo>
                  <a:lnTo>
                    <a:pt x="739843" y="49860"/>
                  </a:lnTo>
                  <a:lnTo>
                    <a:pt x="779221" y="70702"/>
                  </a:lnTo>
                  <a:lnTo>
                    <a:pt x="816500" y="94740"/>
                  </a:lnTo>
                  <a:lnTo>
                    <a:pt x="851497" y="121792"/>
                  </a:lnTo>
                  <a:lnTo>
                    <a:pt x="884028" y="151675"/>
                  </a:lnTo>
                  <a:lnTo>
                    <a:pt x="913911" y="184206"/>
                  </a:lnTo>
                  <a:lnTo>
                    <a:pt x="940963" y="219203"/>
                  </a:lnTo>
                  <a:lnTo>
                    <a:pt x="965002" y="256482"/>
                  </a:lnTo>
                  <a:lnTo>
                    <a:pt x="985843" y="295861"/>
                  </a:lnTo>
                  <a:lnTo>
                    <a:pt x="1003305" y="337156"/>
                  </a:lnTo>
                  <a:lnTo>
                    <a:pt x="1017205" y="380186"/>
                  </a:lnTo>
                  <a:lnTo>
                    <a:pt x="1027360" y="424767"/>
                  </a:lnTo>
                  <a:lnTo>
                    <a:pt x="1033587" y="470716"/>
                  </a:lnTo>
                  <a:lnTo>
                    <a:pt x="1035704" y="517851"/>
                  </a:lnTo>
                  <a:lnTo>
                    <a:pt x="1033587" y="564987"/>
                  </a:lnTo>
                  <a:lnTo>
                    <a:pt x="1027360" y="610936"/>
                  </a:lnTo>
                  <a:lnTo>
                    <a:pt x="1017205" y="655517"/>
                  </a:lnTo>
                  <a:lnTo>
                    <a:pt x="1003305" y="698547"/>
                  </a:lnTo>
                  <a:lnTo>
                    <a:pt x="985843" y="739843"/>
                  </a:lnTo>
                  <a:lnTo>
                    <a:pt x="965002" y="779221"/>
                  </a:lnTo>
                  <a:lnTo>
                    <a:pt x="940963" y="816501"/>
                  </a:lnTo>
                  <a:lnTo>
                    <a:pt x="913911" y="851497"/>
                  </a:lnTo>
                  <a:lnTo>
                    <a:pt x="884028" y="884028"/>
                  </a:lnTo>
                  <a:lnTo>
                    <a:pt x="851497" y="913911"/>
                  </a:lnTo>
                  <a:lnTo>
                    <a:pt x="816500" y="940963"/>
                  </a:lnTo>
                  <a:lnTo>
                    <a:pt x="779221" y="965002"/>
                  </a:lnTo>
                  <a:lnTo>
                    <a:pt x="739843" y="985843"/>
                  </a:lnTo>
                  <a:lnTo>
                    <a:pt x="698547" y="1003306"/>
                  </a:lnTo>
                  <a:lnTo>
                    <a:pt x="655517" y="1017206"/>
                  </a:lnTo>
                  <a:lnTo>
                    <a:pt x="610936" y="1027360"/>
                  </a:lnTo>
                  <a:lnTo>
                    <a:pt x="564987" y="1033587"/>
                  </a:lnTo>
                  <a:lnTo>
                    <a:pt x="517852" y="1035704"/>
                  </a:lnTo>
                  <a:close/>
                </a:path>
              </a:pathLst>
            </a:custGeom>
            <a:solidFill>
              <a:srgbClr val="ACE366"/>
            </a:solidFill>
            <a:ln>
              <a:noFill/>
            </a:ln>
          </p:spPr>
          <p:txBody>
            <a:bodyPr spcFirstLastPara="1" wrap="square" lIns="0" tIns="0" rIns="0" bIns="0" anchor="t" anchorCtr="0">
              <a:noAutofit/>
            </a:bodyPr>
            <a:lstStyle/>
            <a:p>
              <a:pPr marL="0" lvl="0" indent="0" algn="l" rtl="0">
                <a:spcBef>
                  <a:spcPts val="0"/>
                </a:spcBef>
                <a:spcAft>
                  <a:spcPts val="0"/>
                </a:spcAft>
                <a:buNone/>
              </a:pPr>
              <a:endParaRPr sz="977"/>
            </a:p>
          </p:txBody>
        </p:sp>
        <p:sp>
          <p:nvSpPr>
            <p:cNvPr id="1320" name="Google Shape;1320;p176"/>
            <p:cNvSpPr/>
            <p:nvPr/>
          </p:nvSpPr>
          <p:spPr>
            <a:xfrm>
              <a:off x="10469358" y="4077640"/>
              <a:ext cx="476884" cy="579120"/>
            </a:xfrm>
            <a:custGeom>
              <a:avLst/>
              <a:gdLst/>
              <a:ahLst/>
              <a:cxnLst/>
              <a:rect l="l" t="t" r="r" b="b"/>
              <a:pathLst>
                <a:path w="476884" h="579120" extrusionOk="0">
                  <a:moveTo>
                    <a:pt x="255276" y="474980"/>
                  </a:moveTo>
                  <a:lnTo>
                    <a:pt x="231219" y="474980"/>
                  </a:lnTo>
                  <a:lnTo>
                    <a:pt x="215208" y="473710"/>
                  </a:lnTo>
                  <a:lnTo>
                    <a:pt x="183610" y="468630"/>
                  </a:lnTo>
                  <a:lnTo>
                    <a:pt x="145562" y="455930"/>
                  </a:lnTo>
                  <a:lnTo>
                    <a:pt x="138240" y="452120"/>
                  </a:lnTo>
                  <a:lnTo>
                    <a:pt x="123923" y="445770"/>
                  </a:lnTo>
                  <a:lnTo>
                    <a:pt x="84312" y="417830"/>
                  </a:lnTo>
                  <a:lnTo>
                    <a:pt x="66733" y="401320"/>
                  </a:lnTo>
                  <a:lnTo>
                    <a:pt x="61253" y="396240"/>
                  </a:lnTo>
                  <a:lnTo>
                    <a:pt x="36899" y="364490"/>
                  </a:lnTo>
                  <a:lnTo>
                    <a:pt x="18272" y="328930"/>
                  </a:lnTo>
                  <a:lnTo>
                    <a:pt x="4785" y="287020"/>
                  </a:lnTo>
                  <a:lnTo>
                    <a:pt x="0" y="254000"/>
                  </a:lnTo>
                  <a:lnTo>
                    <a:pt x="21" y="218440"/>
                  </a:lnTo>
                  <a:lnTo>
                    <a:pt x="147" y="217170"/>
                  </a:lnTo>
                  <a:lnTo>
                    <a:pt x="273" y="215900"/>
                  </a:lnTo>
                  <a:lnTo>
                    <a:pt x="399" y="214630"/>
                  </a:lnTo>
                  <a:lnTo>
                    <a:pt x="525" y="213360"/>
                  </a:lnTo>
                  <a:lnTo>
                    <a:pt x="651" y="212090"/>
                  </a:lnTo>
                  <a:lnTo>
                    <a:pt x="777" y="210820"/>
                  </a:lnTo>
                  <a:lnTo>
                    <a:pt x="10089" y="166370"/>
                  </a:lnTo>
                  <a:lnTo>
                    <a:pt x="27233" y="124460"/>
                  </a:lnTo>
                  <a:lnTo>
                    <a:pt x="32705" y="115570"/>
                  </a:lnTo>
                  <a:lnTo>
                    <a:pt x="38625" y="105410"/>
                  </a:lnTo>
                  <a:lnTo>
                    <a:pt x="44967" y="96520"/>
                  </a:lnTo>
                  <a:lnTo>
                    <a:pt x="51732" y="87630"/>
                  </a:lnTo>
                  <a:lnTo>
                    <a:pt x="58920" y="80010"/>
                  </a:lnTo>
                  <a:lnTo>
                    <a:pt x="66497" y="71120"/>
                  </a:lnTo>
                  <a:lnTo>
                    <a:pt x="100342" y="43180"/>
                  </a:lnTo>
                  <a:lnTo>
                    <a:pt x="138917" y="20320"/>
                  </a:lnTo>
                  <a:lnTo>
                    <a:pt x="191535" y="3810"/>
                  </a:lnTo>
                  <a:lnTo>
                    <a:pt x="202435" y="2540"/>
                  </a:lnTo>
                  <a:lnTo>
                    <a:pt x="213435" y="0"/>
                  </a:lnTo>
                  <a:lnTo>
                    <a:pt x="257669" y="0"/>
                  </a:lnTo>
                  <a:lnTo>
                    <a:pt x="301236" y="7620"/>
                  </a:lnTo>
                  <a:lnTo>
                    <a:pt x="342660" y="22860"/>
                  </a:lnTo>
                  <a:lnTo>
                    <a:pt x="345126" y="24130"/>
                  </a:lnTo>
                  <a:lnTo>
                    <a:pt x="224751" y="24130"/>
                  </a:lnTo>
                  <a:lnTo>
                    <a:pt x="176405" y="33020"/>
                  </a:lnTo>
                  <a:lnTo>
                    <a:pt x="129414" y="53340"/>
                  </a:lnTo>
                  <a:lnTo>
                    <a:pt x="100398" y="73660"/>
                  </a:lnTo>
                  <a:lnTo>
                    <a:pt x="89821" y="82550"/>
                  </a:lnTo>
                  <a:lnTo>
                    <a:pt x="62181" y="114300"/>
                  </a:lnTo>
                  <a:lnTo>
                    <a:pt x="58226" y="120650"/>
                  </a:lnTo>
                  <a:lnTo>
                    <a:pt x="50903" y="132080"/>
                  </a:lnTo>
                  <a:lnTo>
                    <a:pt x="47554" y="138430"/>
                  </a:lnTo>
                  <a:lnTo>
                    <a:pt x="41478" y="151130"/>
                  </a:lnTo>
                  <a:lnTo>
                    <a:pt x="38766" y="158750"/>
                  </a:lnTo>
                  <a:lnTo>
                    <a:pt x="33998" y="171450"/>
                  </a:lnTo>
                  <a:lnTo>
                    <a:pt x="25154" y="213360"/>
                  </a:lnTo>
                  <a:lnTo>
                    <a:pt x="24217" y="246380"/>
                  </a:lnTo>
                  <a:lnTo>
                    <a:pt x="24363" y="248920"/>
                  </a:lnTo>
                  <a:lnTo>
                    <a:pt x="24436" y="250190"/>
                  </a:lnTo>
                  <a:lnTo>
                    <a:pt x="24508" y="251460"/>
                  </a:lnTo>
                  <a:lnTo>
                    <a:pt x="24581" y="252730"/>
                  </a:lnTo>
                  <a:lnTo>
                    <a:pt x="24654" y="254000"/>
                  </a:lnTo>
                  <a:lnTo>
                    <a:pt x="24727" y="255270"/>
                  </a:lnTo>
                  <a:lnTo>
                    <a:pt x="32731" y="297180"/>
                  </a:lnTo>
                  <a:lnTo>
                    <a:pt x="48849" y="335280"/>
                  </a:lnTo>
                  <a:lnTo>
                    <a:pt x="85954" y="386080"/>
                  </a:lnTo>
                  <a:lnTo>
                    <a:pt x="121864" y="415290"/>
                  </a:lnTo>
                  <a:lnTo>
                    <a:pt x="161901" y="435610"/>
                  </a:lnTo>
                  <a:lnTo>
                    <a:pt x="204214" y="447040"/>
                  </a:lnTo>
                  <a:lnTo>
                    <a:pt x="246954" y="450850"/>
                  </a:lnTo>
                  <a:lnTo>
                    <a:pt x="369936" y="450850"/>
                  </a:lnTo>
                  <a:lnTo>
                    <a:pt x="371827" y="452120"/>
                  </a:lnTo>
                  <a:lnTo>
                    <a:pt x="373620" y="453390"/>
                  </a:lnTo>
                  <a:lnTo>
                    <a:pt x="340345" y="453390"/>
                  </a:lnTo>
                  <a:lnTo>
                    <a:pt x="333045" y="455930"/>
                  </a:lnTo>
                  <a:lnTo>
                    <a:pt x="325597" y="459740"/>
                  </a:lnTo>
                  <a:lnTo>
                    <a:pt x="302700" y="467360"/>
                  </a:lnTo>
                  <a:lnTo>
                    <a:pt x="287069" y="469900"/>
                  </a:lnTo>
                  <a:lnTo>
                    <a:pt x="279182" y="472440"/>
                  </a:lnTo>
                  <a:lnTo>
                    <a:pt x="263265" y="473710"/>
                  </a:lnTo>
                  <a:lnTo>
                    <a:pt x="255276" y="474980"/>
                  </a:lnTo>
                  <a:close/>
                </a:path>
                <a:path w="476884" h="579120" extrusionOk="0">
                  <a:moveTo>
                    <a:pt x="394243" y="416560"/>
                  </a:moveTo>
                  <a:lnTo>
                    <a:pt x="352390" y="416560"/>
                  </a:lnTo>
                  <a:lnTo>
                    <a:pt x="360868" y="411480"/>
                  </a:lnTo>
                  <a:lnTo>
                    <a:pt x="369054" y="405130"/>
                  </a:lnTo>
                  <a:lnTo>
                    <a:pt x="376948" y="400050"/>
                  </a:lnTo>
                  <a:lnTo>
                    <a:pt x="384552" y="392430"/>
                  </a:lnTo>
                  <a:lnTo>
                    <a:pt x="391830" y="386080"/>
                  </a:lnTo>
                  <a:lnTo>
                    <a:pt x="398748" y="378460"/>
                  </a:lnTo>
                  <a:lnTo>
                    <a:pt x="405308" y="370840"/>
                  </a:lnTo>
                  <a:lnTo>
                    <a:pt x="411508" y="363220"/>
                  </a:lnTo>
                  <a:lnTo>
                    <a:pt x="417322" y="354330"/>
                  </a:lnTo>
                  <a:lnTo>
                    <a:pt x="422721" y="346710"/>
                  </a:lnTo>
                  <a:lnTo>
                    <a:pt x="427707" y="337820"/>
                  </a:lnTo>
                  <a:lnTo>
                    <a:pt x="432278" y="328930"/>
                  </a:lnTo>
                  <a:lnTo>
                    <a:pt x="436416" y="318770"/>
                  </a:lnTo>
                  <a:lnTo>
                    <a:pt x="440100" y="309880"/>
                  </a:lnTo>
                  <a:lnTo>
                    <a:pt x="450253" y="270510"/>
                  </a:lnTo>
                  <a:lnTo>
                    <a:pt x="451736" y="259080"/>
                  </a:lnTo>
                  <a:lnTo>
                    <a:pt x="451862" y="257810"/>
                  </a:lnTo>
                  <a:lnTo>
                    <a:pt x="451988" y="256540"/>
                  </a:lnTo>
                  <a:lnTo>
                    <a:pt x="452114" y="255270"/>
                  </a:lnTo>
                  <a:lnTo>
                    <a:pt x="452240" y="254000"/>
                  </a:lnTo>
                  <a:lnTo>
                    <a:pt x="452365" y="252730"/>
                  </a:lnTo>
                  <a:lnTo>
                    <a:pt x="452491" y="251460"/>
                  </a:lnTo>
                  <a:lnTo>
                    <a:pt x="452528" y="226060"/>
                  </a:lnTo>
                  <a:lnTo>
                    <a:pt x="452387" y="223520"/>
                  </a:lnTo>
                  <a:lnTo>
                    <a:pt x="452316" y="222250"/>
                  </a:lnTo>
                  <a:lnTo>
                    <a:pt x="445212" y="181610"/>
                  </a:lnTo>
                  <a:lnTo>
                    <a:pt x="430766" y="143510"/>
                  </a:lnTo>
                  <a:lnTo>
                    <a:pt x="396964" y="92710"/>
                  </a:lnTo>
                  <a:lnTo>
                    <a:pt x="360558" y="60960"/>
                  </a:lnTo>
                  <a:lnTo>
                    <a:pt x="318564" y="38100"/>
                  </a:lnTo>
                  <a:lnTo>
                    <a:pt x="272716" y="26670"/>
                  </a:lnTo>
                  <a:lnTo>
                    <a:pt x="224751" y="24130"/>
                  </a:lnTo>
                  <a:lnTo>
                    <a:pt x="345126" y="24130"/>
                  </a:lnTo>
                  <a:lnTo>
                    <a:pt x="352525" y="27940"/>
                  </a:lnTo>
                  <a:lnTo>
                    <a:pt x="362126" y="34290"/>
                  </a:lnTo>
                  <a:lnTo>
                    <a:pt x="371463" y="39370"/>
                  </a:lnTo>
                  <a:lnTo>
                    <a:pt x="380536" y="45720"/>
                  </a:lnTo>
                  <a:lnTo>
                    <a:pt x="389308" y="53340"/>
                  </a:lnTo>
                  <a:lnTo>
                    <a:pt x="397740" y="59690"/>
                  </a:lnTo>
                  <a:lnTo>
                    <a:pt x="427942" y="92710"/>
                  </a:lnTo>
                  <a:lnTo>
                    <a:pt x="461697" y="152400"/>
                  </a:lnTo>
                  <a:lnTo>
                    <a:pt x="473744" y="196850"/>
                  </a:lnTo>
                  <a:lnTo>
                    <a:pt x="476776" y="241300"/>
                  </a:lnTo>
                  <a:lnTo>
                    <a:pt x="476862" y="242570"/>
                  </a:lnTo>
                  <a:lnTo>
                    <a:pt x="471090" y="288290"/>
                  </a:lnTo>
                  <a:lnTo>
                    <a:pt x="456463" y="332740"/>
                  </a:lnTo>
                  <a:lnTo>
                    <a:pt x="433020" y="373380"/>
                  </a:lnTo>
                  <a:lnTo>
                    <a:pt x="400797" y="411480"/>
                  </a:lnTo>
                  <a:lnTo>
                    <a:pt x="394243" y="416560"/>
                  </a:lnTo>
                  <a:close/>
                </a:path>
                <a:path w="476884" h="579120" extrusionOk="0">
                  <a:moveTo>
                    <a:pt x="244090" y="386080"/>
                  </a:moveTo>
                  <a:lnTo>
                    <a:pt x="196352" y="379730"/>
                  </a:lnTo>
                  <a:lnTo>
                    <a:pt x="154986" y="359410"/>
                  </a:lnTo>
                  <a:lnTo>
                    <a:pt x="122027" y="328930"/>
                  </a:lnTo>
                  <a:lnTo>
                    <a:pt x="99513" y="290830"/>
                  </a:lnTo>
                  <a:lnTo>
                    <a:pt x="90117" y="252730"/>
                  </a:lnTo>
                  <a:lnTo>
                    <a:pt x="89583" y="246380"/>
                  </a:lnTo>
                  <a:lnTo>
                    <a:pt x="89703" y="227330"/>
                  </a:lnTo>
                  <a:lnTo>
                    <a:pt x="98172" y="186690"/>
                  </a:lnTo>
                  <a:lnTo>
                    <a:pt x="106220" y="168910"/>
                  </a:lnTo>
                  <a:lnTo>
                    <a:pt x="109447" y="162560"/>
                  </a:lnTo>
                  <a:lnTo>
                    <a:pt x="112932" y="157480"/>
                  </a:lnTo>
                  <a:lnTo>
                    <a:pt x="116663" y="151130"/>
                  </a:lnTo>
                  <a:lnTo>
                    <a:pt x="120640" y="146050"/>
                  </a:lnTo>
                  <a:lnTo>
                    <a:pt x="124862" y="140970"/>
                  </a:lnTo>
                  <a:lnTo>
                    <a:pt x="129311" y="135890"/>
                  </a:lnTo>
                  <a:lnTo>
                    <a:pt x="133972" y="130810"/>
                  </a:lnTo>
                  <a:lnTo>
                    <a:pt x="138842" y="127000"/>
                  </a:lnTo>
                  <a:lnTo>
                    <a:pt x="143923" y="121920"/>
                  </a:lnTo>
                  <a:lnTo>
                    <a:pt x="184154" y="99060"/>
                  </a:lnTo>
                  <a:lnTo>
                    <a:pt x="223051" y="88900"/>
                  </a:lnTo>
                  <a:lnTo>
                    <a:pt x="256422" y="88900"/>
                  </a:lnTo>
                  <a:lnTo>
                    <a:pt x="276132" y="92710"/>
                  </a:lnTo>
                  <a:lnTo>
                    <a:pt x="282560" y="95250"/>
                  </a:lnTo>
                  <a:lnTo>
                    <a:pt x="288899" y="96520"/>
                  </a:lnTo>
                  <a:lnTo>
                    <a:pt x="301286" y="101600"/>
                  </a:lnTo>
                  <a:lnTo>
                    <a:pt x="307285" y="105410"/>
                  </a:lnTo>
                  <a:lnTo>
                    <a:pt x="313146" y="107950"/>
                  </a:lnTo>
                  <a:lnTo>
                    <a:pt x="318868" y="111760"/>
                  </a:lnTo>
                  <a:lnTo>
                    <a:pt x="320721" y="113030"/>
                  </a:lnTo>
                  <a:lnTo>
                    <a:pt x="233468" y="113030"/>
                  </a:lnTo>
                  <a:lnTo>
                    <a:pt x="217327" y="114300"/>
                  </a:lnTo>
                  <a:lnTo>
                    <a:pt x="172152" y="130810"/>
                  </a:lnTo>
                  <a:lnTo>
                    <a:pt x="137012" y="163830"/>
                  </a:lnTo>
                  <a:lnTo>
                    <a:pt x="116950" y="207010"/>
                  </a:lnTo>
                  <a:lnTo>
                    <a:pt x="113551" y="238760"/>
                  </a:lnTo>
                  <a:lnTo>
                    <a:pt x="114433" y="248920"/>
                  </a:lnTo>
                  <a:lnTo>
                    <a:pt x="114543" y="250190"/>
                  </a:lnTo>
                  <a:lnTo>
                    <a:pt x="114653" y="251460"/>
                  </a:lnTo>
                  <a:lnTo>
                    <a:pt x="114763" y="252730"/>
                  </a:lnTo>
                  <a:lnTo>
                    <a:pt x="114873" y="254000"/>
                  </a:lnTo>
                  <a:lnTo>
                    <a:pt x="114984" y="255270"/>
                  </a:lnTo>
                  <a:lnTo>
                    <a:pt x="116471" y="262890"/>
                  </a:lnTo>
                  <a:lnTo>
                    <a:pt x="157028" y="330200"/>
                  </a:lnTo>
                  <a:lnTo>
                    <a:pt x="197258" y="353060"/>
                  </a:lnTo>
                  <a:lnTo>
                    <a:pt x="242582" y="360680"/>
                  </a:lnTo>
                  <a:lnTo>
                    <a:pt x="322176" y="360680"/>
                  </a:lnTo>
                  <a:lnTo>
                    <a:pt x="329730" y="374650"/>
                  </a:lnTo>
                  <a:lnTo>
                    <a:pt x="296161" y="374650"/>
                  </a:lnTo>
                  <a:lnTo>
                    <a:pt x="244090" y="386080"/>
                  </a:lnTo>
                  <a:close/>
                </a:path>
                <a:path w="476884" h="579120" extrusionOk="0">
                  <a:moveTo>
                    <a:pt x="347741" y="339090"/>
                  </a:moveTo>
                  <a:lnTo>
                    <a:pt x="308180" y="339090"/>
                  </a:lnTo>
                  <a:lnTo>
                    <a:pt x="341023" y="308610"/>
                  </a:lnTo>
                  <a:lnTo>
                    <a:pt x="359348" y="266700"/>
                  </a:lnTo>
                  <a:lnTo>
                    <a:pt x="361743" y="223520"/>
                  </a:lnTo>
                  <a:lnTo>
                    <a:pt x="361814" y="222250"/>
                  </a:lnTo>
                  <a:lnTo>
                    <a:pt x="361884" y="220980"/>
                  </a:lnTo>
                  <a:lnTo>
                    <a:pt x="347356" y="176530"/>
                  </a:lnTo>
                  <a:lnTo>
                    <a:pt x="343401" y="170180"/>
                  </a:lnTo>
                  <a:lnTo>
                    <a:pt x="338802" y="162560"/>
                  </a:lnTo>
                  <a:lnTo>
                    <a:pt x="309841" y="134620"/>
                  </a:lnTo>
                  <a:lnTo>
                    <a:pt x="265629" y="115570"/>
                  </a:lnTo>
                  <a:lnTo>
                    <a:pt x="241543" y="113030"/>
                  </a:lnTo>
                  <a:lnTo>
                    <a:pt x="320721" y="113030"/>
                  </a:lnTo>
                  <a:lnTo>
                    <a:pt x="324429" y="115570"/>
                  </a:lnTo>
                  <a:lnTo>
                    <a:pt x="329806" y="119380"/>
                  </a:lnTo>
                  <a:lnTo>
                    <a:pt x="335000" y="123190"/>
                  </a:lnTo>
                  <a:lnTo>
                    <a:pt x="340010" y="128270"/>
                  </a:lnTo>
                  <a:lnTo>
                    <a:pt x="344817" y="132080"/>
                  </a:lnTo>
                  <a:lnTo>
                    <a:pt x="372252" y="170180"/>
                  </a:lnTo>
                  <a:lnTo>
                    <a:pt x="385265" y="208280"/>
                  </a:lnTo>
                  <a:lnTo>
                    <a:pt x="387369" y="226060"/>
                  </a:lnTo>
                  <a:lnTo>
                    <a:pt x="387327" y="246380"/>
                  </a:lnTo>
                  <a:lnTo>
                    <a:pt x="378443" y="289560"/>
                  </a:lnTo>
                  <a:lnTo>
                    <a:pt x="363317" y="318770"/>
                  </a:lnTo>
                  <a:lnTo>
                    <a:pt x="358511" y="326390"/>
                  </a:lnTo>
                  <a:lnTo>
                    <a:pt x="353318" y="332740"/>
                  </a:lnTo>
                  <a:lnTo>
                    <a:pt x="347741" y="339090"/>
                  </a:lnTo>
                  <a:close/>
                </a:path>
                <a:path w="476884" h="579120" extrusionOk="0">
                  <a:moveTo>
                    <a:pt x="322176" y="360680"/>
                  </a:moveTo>
                  <a:lnTo>
                    <a:pt x="242582" y="360680"/>
                  </a:lnTo>
                  <a:lnTo>
                    <a:pt x="287199" y="350520"/>
                  </a:lnTo>
                  <a:lnTo>
                    <a:pt x="281411" y="340360"/>
                  </a:lnTo>
                  <a:lnTo>
                    <a:pt x="275728" y="331470"/>
                  </a:lnTo>
                  <a:lnTo>
                    <a:pt x="270279" y="321310"/>
                  </a:lnTo>
                  <a:lnTo>
                    <a:pt x="265195" y="312420"/>
                  </a:lnTo>
                  <a:lnTo>
                    <a:pt x="264539" y="309880"/>
                  </a:lnTo>
                  <a:lnTo>
                    <a:pt x="263516" y="308610"/>
                  </a:lnTo>
                  <a:lnTo>
                    <a:pt x="260737" y="304800"/>
                  </a:lnTo>
                  <a:lnTo>
                    <a:pt x="259082" y="303530"/>
                  </a:lnTo>
                  <a:lnTo>
                    <a:pt x="255241" y="300990"/>
                  </a:lnTo>
                  <a:lnTo>
                    <a:pt x="227158" y="300990"/>
                  </a:lnTo>
                  <a:lnTo>
                    <a:pt x="214510" y="297180"/>
                  </a:lnTo>
                  <a:lnTo>
                    <a:pt x="184130" y="273050"/>
                  </a:lnTo>
                  <a:lnTo>
                    <a:pt x="173084" y="238760"/>
                  </a:lnTo>
                  <a:lnTo>
                    <a:pt x="173137" y="231140"/>
                  </a:lnTo>
                  <a:lnTo>
                    <a:pt x="187589" y="195580"/>
                  </a:lnTo>
                  <a:lnTo>
                    <a:pt x="219998" y="173990"/>
                  </a:lnTo>
                  <a:lnTo>
                    <a:pt x="228570" y="172720"/>
                  </a:lnTo>
                  <a:lnTo>
                    <a:pt x="237287" y="172720"/>
                  </a:lnTo>
                  <a:lnTo>
                    <a:pt x="243505" y="171450"/>
                  </a:lnTo>
                  <a:lnTo>
                    <a:pt x="282682" y="187960"/>
                  </a:lnTo>
                  <a:lnTo>
                    <a:pt x="288862" y="195580"/>
                  </a:lnTo>
                  <a:lnTo>
                    <a:pt x="238943" y="195580"/>
                  </a:lnTo>
                  <a:lnTo>
                    <a:pt x="234181" y="196850"/>
                  </a:lnTo>
                  <a:lnTo>
                    <a:pt x="200891" y="220980"/>
                  </a:lnTo>
                  <a:lnTo>
                    <a:pt x="197968" y="238760"/>
                  </a:lnTo>
                  <a:lnTo>
                    <a:pt x="198145" y="241300"/>
                  </a:lnTo>
                  <a:lnTo>
                    <a:pt x="198234" y="242570"/>
                  </a:lnTo>
                  <a:lnTo>
                    <a:pt x="198323" y="243840"/>
                  </a:lnTo>
                  <a:lnTo>
                    <a:pt x="225114" y="274320"/>
                  </a:lnTo>
                  <a:lnTo>
                    <a:pt x="238949" y="276860"/>
                  </a:lnTo>
                  <a:lnTo>
                    <a:pt x="290496" y="276860"/>
                  </a:lnTo>
                  <a:lnTo>
                    <a:pt x="287604" y="279400"/>
                  </a:lnTo>
                  <a:lnTo>
                    <a:pt x="284960" y="283210"/>
                  </a:lnTo>
                  <a:lnTo>
                    <a:pt x="281497" y="288290"/>
                  </a:lnTo>
                  <a:lnTo>
                    <a:pt x="288779" y="303530"/>
                  </a:lnTo>
                  <a:lnTo>
                    <a:pt x="295143" y="314960"/>
                  </a:lnTo>
                  <a:lnTo>
                    <a:pt x="308180" y="339090"/>
                  </a:lnTo>
                  <a:lnTo>
                    <a:pt x="347741" y="339090"/>
                  </a:lnTo>
                  <a:lnTo>
                    <a:pt x="341815" y="345440"/>
                  </a:lnTo>
                  <a:lnTo>
                    <a:pt x="335579" y="350520"/>
                  </a:lnTo>
                  <a:lnTo>
                    <a:pt x="329033" y="355600"/>
                  </a:lnTo>
                  <a:lnTo>
                    <a:pt x="322176" y="360680"/>
                  </a:lnTo>
                  <a:close/>
                </a:path>
                <a:path w="476884" h="579120" extrusionOk="0">
                  <a:moveTo>
                    <a:pt x="297872" y="264160"/>
                  </a:moveTo>
                  <a:lnTo>
                    <a:pt x="268016" y="264160"/>
                  </a:lnTo>
                  <a:lnTo>
                    <a:pt x="276127" y="250190"/>
                  </a:lnTo>
                  <a:lnTo>
                    <a:pt x="278855" y="234950"/>
                  </a:lnTo>
                  <a:lnTo>
                    <a:pt x="253086" y="199390"/>
                  </a:lnTo>
                  <a:lnTo>
                    <a:pt x="248546" y="196850"/>
                  </a:lnTo>
                  <a:lnTo>
                    <a:pt x="238943" y="195580"/>
                  </a:lnTo>
                  <a:lnTo>
                    <a:pt x="288862" y="195580"/>
                  </a:lnTo>
                  <a:lnTo>
                    <a:pt x="304139" y="232410"/>
                  </a:lnTo>
                  <a:lnTo>
                    <a:pt x="304263" y="237490"/>
                  </a:lnTo>
                  <a:lnTo>
                    <a:pt x="304294" y="238760"/>
                  </a:lnTo>
                  <a:lnTo>
                    <a:pt x="302645" y="251460"/>
                  </a:lnTo>
                  <a:lnTo>
                    <a:pt x="300879" y="257810"/>
                  </a:lnTo>
                  <a:lnTo>
                    <a:pt x="297872" y="264160"/>
                  </a:lnTo>
                  <a:close/>
                </a:path>
                <a:path w="476884" h="579120" extrusionOk="0">
                  <a:moveTo>
                    <a:pt x="290496" y="276860"/>
                  </a:moveTo>
                  <a:lnTo>
                    <a:pt x="238949" y="276860"/>
                  </a:lnTo>
                  <a:lnTo>
                    <a:pt x="247989" y="274320"/>
                  </a:lnTo>
                  <a:lnTo>
                    <a:pt x="242948" y="266700"/>
                  </a:lnTo>
                  <a:lnTo>
                    <a:pt x="238029" y="259080"/>
                  </a:lnTo>
                  <a:lnTo>
                    <a:pt x="233299" y="251460"/>
                  </a:lnTo>
                  <a:lnTo>
                    <a:pt x="228807" y="243840"/>
                  </a:lnTo>
                  <a:lnTo>
                    <a:pt x="227659" y="242570"/>
                  </a:lnTo>
                  <a:lnTo>
                    <a:pt x="226876" y="241300"/>
                  </a:lnTo>
                  <a:lnTo>
                    <a:pt x="226042" y="237490"/>
                  </a:lnTo>
                  <a:lnTo>
                    <a:pt x="226034" y="236220"/>
                  </a:lnTo>
                  <a:lnTo>
                    <a:pt x="226836" y="232410"/>
                  </a:lnTo>
                  <a:lnTo>
                    <a:pt x="240666" y="222250"/>
                  </a:lnTo>
                  <a:lnTo>
                    <a:pt x="246029" y="226060"/>
                  </a:lnTo>
                  <a:lnTo>
                    <a:pt x="249957" y="232410"/>
                  </a:lnTo>
                  <a:lnTo>
                    <a:pt x="268016" y="264160"/>
                  </a:lnTo>
                  <a:lnTo>
                    <a:pt x="297872" y="264160"/>
                  </a:lnTo>
                  <a:lnTo>
                    <a:pt x="295465" y="269240"/>
                  </a:lnTo>
                  <a:lnTo>
                    <a:pt x="291943" y="275590"/>
                  </a:lnTo>
                  <a:lnTo>
                    <a:pt x="290496" y="276860"/>
                  </a:lnTo>
                  <a:close/>
                </a:path>
                <a:path w="476884" h="579120" extrusionOk="0">
                  <a:moveTo>
                    <a:pt x="369936" y="450850"/>
                  </a:moveTo>
                  <a:lnTo>
                    <a:pt x="246954" y="450850"/>
                  </a:lnTo>
                  <a:lnTo>
                    <a:pt x="288271" y="444500"/>
                  </a:lnTo>
                  <a:lnTo>
                    <a:pt x="326315" y="430530"/>
                  </a:lnTo>
                  <a:lnTo>
                    <a:pt x="296161" y="374650"/>
                  </a:lnTo>
                  <a:lnTo>
                    <a:pt x="329730" y="374650"/>
                  </a:lnTo>
                  <a:lnTo>
                    <a:pt x="352390" y="416560"/>
                  </a:lnTo>
                  <a:lnTo>
                    <a:pt x="394243" y="416560"/>
                  </a:lnTo>
                  <a:lnTo>
                    <a:pt x="359832" y="443230"/>
                  </a:lnTo>
                  <a:lnTo>
                    <a:pt x="366152" y="448310"/>
                  </a:lnTo>
                  <a:lnTo>
                    <a:pt x="369936" y="450850"/>
                  </a:lnTo>
                  <a:close/>
                </a:path>
                <a:path w="476884" h="579120" extrusionOk="0">
                  <a:moveTo>
                    <a:pt x="373245" y="579120"/>
                  </a:moveTo>
                  <a:lnTo>
                    <a:pt x="349626" y="544830"/>
                  </a:lnTo>
                  <a:lnTo>
                    <a:pt x="335378" y="513080"/>
                  </a:lnTo>
                  <a:lnTo>
                    <a:pt x="336451" y="509270"/>
                  </a:lnTo>
                  <a:lnTo>
                    <a:pt x="338173" y="501650"/>
                  </a:lnTo>
                  <a:lnTo>
                    <a:pt x="340203" y="494030"/>
                  </a:lnTo>
                  <a:lnTo>
                    <a:pt x="342540" y="486410"/>
                  </a:lnTo>
                  <a:lnTo>
                    <a:pt x="345185" y="478790"/>
                  </a:lnTo>
                  <a:lnTo>
                    <a:pt x="347089" y="474980"/>
                  </a:lnTo>
                  <a:lnTo>
                    <a:pt x="347600" y="469900"/>
                  </a:lnTo>
                  <a:lnTo>
                    <a:pt x="345836" y="461010"/>
                  </a:lnTo>
                  <a:lnTo>
                    <a:pt x="343712" y="457200"/>
                  </a:lnTo>
                  <a:lnTo>
                    <a:pt x="340345" y="453390"/>
                  </a:lnTo>
                  <a:lnTo>
                    <a:pt x="373620" y="453390"/>
                  </a:lnTo>
                  <a:lnTo>
                    <a:pt x="377206" y="455930"/>
                  </a:lnTo>
                  <a:lnTo>
                    <a:pt x="382638" y="458470"/>
                  </a:lnTo>
                  <a:lnTo>
                    <a:pt x="389257" y="458470"/>
                  </a:lnTo>
                  <a:lnTo>
                    <a:pt x="395614" y="461010"/>
                  </a:lnTo>
                  <a:lnTo>
                    <a:pt x="407804" y="466090"/>
                  </a:lnTo>
                  <a:lnTo>
                    <a:pt x="413385" y="469900"/>
                  </a:lnTo>
                  <a:lnTo>
                    <a:pt x="423517" y="478790"/>
                  </a:lnTo>
                  <a:lnTo>
                    <a:pt x="425687" y="481330"/>
                  </a:lnTo>
                  <a:lnTo>
                    <a:pt x="370340" y="481330"/>
                  </a:lnTo>
                  <a:lnTo>
                    <a:pt x="363588" y="500380"/>
                  </a:lnTo>
                  <a:lnTo>
                    <a:pt x="361683" y="513080"/>
                  </a:lnTo>
                  <a:lnTo>
                    <a:pt x="364739" y="521970"/>
                  </a:lnTo>
                  <a:lnTo>
                    <a:pt x="372874" y="530860"/>
                  </a:lnTo>
                  <a:lnTo>
                    <a:pt x="450867" y="530860"/>
                  </a:lnTo>
                  <a:lnTo>
                    <a:pt x="451824" y="534670"/>
                  </a:lnTo>
                  <a:lnTo>
                    <a:pt x="398906" y="534670"/>
                  </a:lnTo>
                  <a:lnTo>
                    <a:pt x="396981" y="542290"/>
                  </a:lnTo>
                  <a:lnTo>
                    <a:pt x="394833" y="549910"/>
                  </a:lnTo>
                  <a:lnTo>
                    <a:pt x="392462" y="557530"/>
                  </a:lnTo>
                  <a:lnTo>
                    <a:pt x="387301" y="570230"/>
                  </a:lnTo>
                  <a:lnTo>
                    <a:pt x="382385" y="577850"/>
                  </a:lnTo>
                  <a:lnTo>
                    <a:pt x="373245" y="579120"/>
                  </a:lnTo>
                  <a:close/>
                </a:path>
                <a:path w="476884" h="579120" extrusionOk="0">
                  <a:moveTo>
                    <a:pt x="441013" y="510540"/>
                  </a:moveTo>
                  <a:lnTo>
                    <a:pt x="412117" y="510540"/>
                  </a:lnTo>
                  <a:lnTo>
                    <a:pt x="406576" y="496570"/>
                  </a:lnTo>
                  <a:lnTo>
                    <a:pt x="396540" y="488950"/>
                  </a:lnTo>
                  <a:lnTo>
                    <a:pt x="383848" y="485140"/>
                  </a:lnTo>
                  <a:lnTo>
                    <a:pt x="370340" y="481330"/>
                  </a:lnTo>
                  <a:lnTo>
                    <a:pt x="425687" y="481330"/>
                  </a:lnTo>
                  <a:lnTo>
                    <a:pt x="427858" y="483870"/>
                  </a:lnTo>
                  <a:lnTo>
                    <a:pt x="435093" y="494030"/>
                  </a:lnTo>
                  <a:lnTo>
                    <a:pt x="437835" y="500380"/>
                  </a:lnTo>
                  <a:lnTo>
                    <a:pt x="439704" y="506730"/>
                  </a:lnTo>
                  <a:lnTo>
                    <a:pt x="441013" y="510540"/>
                  </a:lnTo>
                  <a:close/>
                </a:path>
                <a:path w="476884" h="579120" extrusionOk="0">
                  <a:moveTo>
                    <a:pt x="450867" y="530860"/>
                  </a:moveTo>
                  <a:lnTo>
                    <a:pt x="372874" y="530860"/>
                  </a:lnTo>
                  <a:lnTo>
                    <a:pt x="375647" y="524510"/>
                  </a:lnTo>
                  <a:lnTo>
                    <a:pt x="378301" y="518160"/>
                  </a:lnTo>
                  <a:lnTo>
                    <a:pt x="381397" y="513080"/>
                  </a:lnTo>
                  <a:lnTo>
                    <a:pt x="385501" y="509270"/>
                  </a:lnTo>
                  <a:lnTo>
                    <a:pt x="391251" y="508000"/>
                  </a:lnTo>
                  <a:lnTo>
                    <a:pt x="397957" y="508000"/>
                  </a:lnTo>
                  <a:lnTo>
                    <a:pt x="412117" y="510540"/>
                  </a:lnTo>
                  <a:lnTo>
                    <a:pt x="441013" y="510540"/>
                  </a:lnTo>
                  <a:lnTo>
                    <a:pt x="442322" y="514350"/>
                  </a:lnTo>
                  <a:lnTo>
                    <a:pt x="447162" y="520700"/>
                  </a:lnTo>
                  <a:lnTo>
                    <a:pt x="450229" y="528320"/>
                  </a:lnTo>
                  <a:lnTo>
                    <a:pt x="450867" y="530860"/>
                  </a:lnTo>
                  <a:close/>
                </a:path>
                <a:path w="476884" h="579120" extrusionOk="0">
                  <a:moveTo>
                    <a:pt x="437499" y="544830"/>
                  </a:moveTo>
                  <a:lnTo>
                    <a:pt x="418928" y="539750"/>
                  </a:lnTo>
                  <a:lnTo>
                    <a:pt x="409214" y="537210"/>
                  </a:lnTo>
                  <a:lnTo>
                    <a:pt x="398906" y="534670"/>
                  </a:lnTo>
                  <a:lnTo>
                    <a:pt x="451824" y="534670"/>
                  </a:lnTo>
                  <a:lnTo>
                    <a:pt x="449971" y="541020"/>
                  </a:lnTo>
                  <a:lnTo>
                    <a:pt x="445064" y="543560"/>
                  </a:lnTo>
                  <a:lnTo>
                    <a:pt x="437499" y="54483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977"/>
            </a:p>
          </p:txBody>
        </p:sp>
      </p:grpSp>
      <p:grpSp>
        <p:nvGrpSpPr>
          <p:cNvPr id="1321" name="Google Shape;1321;p176"/>
          <p:cNvGrpSpPr/>
          <p:nvPr/>
        </p:nvGrpSpPr>
        <p:grpSpPr>
          <a:xfrm>
            <a:off x="6587155" y="1233911"/>
            <a:ext cx="1301090" cy="2628078"/>
            <a:chOff x="13174319" y="3824678"/>
            <a:chExt cx="1930400" cy="3899226"/>
          </a:xfrm>
        </p:grpSpPr>
        <p:sp>
          <p:nvSpPr>
            <p:cNvPr id="1322" name="Google Shape;1322;p176"/>
            <p:cNvSpPr/>
            <p:nvPr/>
          </p:nvSpPr>
          <p:spPr>
            <a:xfrm>
              <a:off x="13174319" y="4342529"/>
              <a:ext cx="1930400" cy="3381375"/>
            </a:xfrm>
            <a:custGeom>
              <a:avLst/>
              <a:gdLst/>
              <a:ahLst/>
              <a:cxnLst/>
              <a:rect l="l" t="t" r="r" b="b"/>
              <a:pathLst>
                <a:path w="1930400" h="3381375" extrusionOk="0">
                  <a:moveTo>
                    <a:pt x="990545" y="3380785"/>
                  </a:moveTo>
                  <a:lnTo>
                    <a:pt x="939765" y="3380785"/>
                  </a:lnTo>
                  <a:lnTo>
                    <a:pt x="889892" y="3369907"/>
                  </a:lnTo>
                  <a:lnTo>
                    <a:pt x="842737" y="3348151"/>
                  </a:lnTo>
                  <a:lnTo>
                    <a:pt x="122418" y="2914682"/>
                  </a:lnTo>
                  <a:lnTo>
                    <a:pt x="80517" y="2883118"/>
                  </a:lnTo>
                  <a:lnTo>
                    <a:pt x="46511" y="2844244"/>
                  </a:lnTo>
                  <a:lnTo>
                    <a:pt x="21213" y="2799496"/>
                  </a:lnTo>
                  <a:lnTo>
                    <a:pt x="5439" y="2750315"/>
                  </a:lnTo>
                  <a:lnTo>
                    <a:pt x="0" y="2698138"/>
                  </a:lnTo>
                  <a:lnTo>
                    <a:pt x="0" y="142875"/>
                  </a:lnTo>
                  <a:lnTo>
                    <a:pt x="10875" y="88199"/>
                  </a:lnTo>
                  <a:lnTo>
                    <a:pt x="41847" y="41847"/>
                  </a:lnTo>
                  <a:lnTo>
                    <a:pt x="88198" y="10875"/>
                  </a:lnTo>
                  <a:lnTo>
                    <a:pt x="142875" y="0"/>
                  </a:lnTo>
                  <a:lnTo>
                    <a:pt x="1787436" y="0"/>
                  </a:lnTo>
                  <a:lnTo>
                    <a:pt x="1842112" y="10875"/>
                  </a:lnTo>
                  <a:lnTo>
                    <a:pt x="1888465" y="41847"/>
                  </a:lnTo>
                  <a:lnTo>
                    <a:pt x="1919435" y="88199"/>
                  </a:lnTo>
                  <a:lnTo>
                    <a:pt x="1930311" y="142875"/>
                  </a:lnTo>
                  <a:lnTo>
                    <a:pt x="1930311" y="2698138"/>
                  </a:lnTo>
                  <a:lnTo>
                    <a:pt x="1924872" y="2750315"/>
                  </a:lnTo>
                  <a:lnTo>
                    <a:pt x="1909097" y="2799496"/>
                  </a:lnTo>
                  <a:lnTo>
                    <a:pt x="1883800" y="2844244"/>
                  </a:lnTo>
                  <a:lnTo>
                    <a:pt x="1849794" y="2883118"/>
                  </a:lnTo>
                  <a:lnTo>
                    <a:pt x="1807892" y="2914682"/>
                  </a:lnTo>
                  <a:lnTo>
                    <a:pt x="1087574" y="3348151"/>
                  </a:lnTo>
                  <a:lnTo>
                    <a:pt x="1040419" y="3369907"/>
                  </a:lnTo>
                  <a:lnTo>
                    <a:pt x="990545" y="3380785"/>
                  </a:lnTo>
                  <a:close/>
                </a:path>
              </a:pathLst>
            </a:custGeom>
            <a:solidFill>
              <a:srgbClr val="E3E7F1"/>
            </a:solidFill>
            <a:ln>
              <a:noFill/>
            </a:ln>
          </p:spPr>
          <p:txBody>
            <a:bodyPr spcFirstLastPara="1" wrap="square" lIns="0" tIns="0" rIns="0" bIns="0" anchor="t" anchorCtr="0">
              <a:noAutofit/>
            </a:bodyPr>
            <a:lstStyle/>
            <a:p>
              <a:pPr marL="0" lvl="0" indent="0" algn="l" rtl="0">
                <a:spcBef>
                  <a:spcPts val="0"/>
                </a:spcBef>
                <a:spcAft>
                  <a:spcPts val="0"/>
                </a:spcAft>
                <a:buNone/>
              </a:pPr>
              <a:endParaRPr sz="943"/>
            </a:p>
          </p:txBody>
        </p:sp>
        <p:sp>
          <p:nvSpPr>
            <p:cNvPr id="1323" name="Google Shape;1323;p176"/>
            <p:cNvSpPr/>
            <p:nvPr/>
          </p:nvSpPr>
          <p:spPr>
            <a:xfrm>
              <a:off x="13621623" y="3824678"/>
              <a:ext cx="1036319" cy="1036320"/>
            </a:xfrm>
            <a:custGeom>
              <a:avLst/>
              <a:gdLst/>
              <a:ahLst/>
              <a:cxnLst/>
              <a:rect l="l" t="t" r="r" b="b"/>
              <a:pathLst>
                <a:path w="1036319" h="1036320" extrusionOk="0">
                  <a:moveTo>
                    <a:pt x="517851" y="1035704"/>
                  </a:moveTo>
                  <a:lnTo>
                    <a:pt x="470716" y="1033587"/>
                  </a:lnTo>
                  <a:lnTo>
                    <a:pt x="424767" y="1027360"/>
                  </a:lnTo>
                  <a:lnTo>
                    <a:pt x="380186" y="1017206"/>
                  </a:lnTo>
                  <a:lnTo>
                    <a:pt x="337156" y="1003306"/>
                  </a:lnTo>
                  <a:lnTo>
                    <a:pt x="295860" y="985843"/>
                  </a:lnTo>
                  <a:lnTo>
                    <a:pt x="256482" y="965002"/>
                  </a:lnTo>
                  <a:lnTo>
                    <a:pt x="219203" y="940963"/>
                  </a:lnTo>
                  <a:lnTo>
                    <a:pt x="184206" y="913911"/>
                  </a:lnTo>
                  <a:lnTo>
                    <a:pt x="151675" y="884028"/>
                  </a:lnTo>
                  <a:lnTo>
                    <a:pt x="121792" y="851497"/>
                  </a:lnTo>
                  <a:lnTo>
                    <a:pt x="94740" y="816501"/>
                  </a:lnTo>
                  <a:lnTo>
                    <a:pt x="70702" y="779221"/>
                  </a:lnTo>
                  <a:lnTo>
                    <a:pt x="49860" y="739843"/>
                  </a:lnTo>
                  <a:lnTo>
                    <a:pt x="32398" y="698547"/>
                  </a:lnTo>
                  <a:lnTo>
                    <a:pt x="18498" y="655517"/>
                  </a:lnTo>
                  <a:lnTo>
                    <a:pt x="8343" y="610936"/>
                  </a:lnTo>
                  <a:lnTo>
                    <a:pt x="2116" y="564987"/>
                  </a:lnTo>
                  <a:lnTo>
                    <a:pt x="0" y="517851"/>
                  </a:lnTo>
                  <a:lnTo>
                    <a:pt x="2116" y="470716"/>
                  </a:lnTo>
                  <a:lnTo>
                    <a:pt x="8343" y="424767"/>
                  </a:lnTo>
                  <a:lnTo>
                    <a:pt x="18498" y="380186"/>
                  </a:lnTo>
                  <a:lnTo>
                    <a:pt x="32398" y="337156"/>
                  </a:lnTo>
                  <a:lnTo>
                    <a:pt x="49860" y="295861"/>
                  </a:lnTo>
                  <a:lnTo>
                    <a:pt x="70702" y="256482"/>
                  </a:lnTo>
                  <a:lnTo>
                    <a:pt x="94740" y="219203"/>
                  </a:lnTo>
                  <a:lnTo>
                    <a:pt x="121792" y="184206"/>
                  </a:lnTo>
                  <a:lnTo>
                    <a:pt x="151675" y="151675"/>
                  </a:lnTo>
                  <a:lnTo>
                    <a:pt x="184206" y="121792"/>
                  </a:lnTo>
                  <a:lnTo>
                    <a:pt x="219203" y="94740"/>
                  </a:lnTo>
                  <a:lnTo>
                    <a:pt x="256482" y="70702"/>
                  </a:lnTo>
                  <a:lnTo>
                    <a:pt x="295860" y="49860"/>
                  </a:lnTo>
                  <a:lnTo>
                    <a:pt x="337156" y="32398"/>
                  </a:lnTo>
                  <a:lnTo>
                    <a:pt x="380186" y="18498"/>
                  </a:lnTo>
                  <a:lnTo>
                    <a:pt x="424767" y="8343"/>
                  </a:lnTo>
                  <a:lnTo>
                    <a:pt x="470716" y="2116"/>
                  </a:lnTo>
                  <a:lnTo>
                    <a:pt x="517851" y="0"/>
                  </a:lnTo>
                  <a:lnTo>
                    <a:pt x="564986" y="2116"/>
                  </a:lnTo>
                  <a:lnTo>
                    <a:pt x="610936" y="8343"/>
                  </a:lnTo>
                  <a:lnTo>
                    <a:pt x="655517" y="18498"/>
                  </a:lnTo>
                  <a:lnTo>
                    <a:pt x="698547" y="32398"/>
                  </a:lnTo>
                  <a:lnTo>
                    <a:pt x="739842" y="49860"/>
                  </a:lnTo>
                  <a:lnTo>
                    <a:pt x="779221" y="70702"/>
                  </a:lnTo>
                  <a:lnTo>
                    <a:pt x="816500" y="94740"/>
                  </a:lnTo>
                  <a:lnTo>
                    <a:pt x="851497" y="121792"/>
                  </a:lnTo>
                  <a:lnTo>
                    <a:pt x="884028" y="151675"/>
                  </a:lnTo>
                  <a:lnTo>
                    <a:pt x="913911" y="184206"/>
                  </a:lnTo>
                  <a:lnTo>
                    <a:pt x="940963" y="219203"/>
                  </a:lnTo>
                  <a:lnTo>
                    <a:pt x="965002" y="256482"/>
                  </a:lnTo>
                  <a:lnTo>
                    <a:pt x="985843" y="295861"/>
                  </a:lnTo>
                  <a:lnTo>
                    <a:pt x="1003305" y="337156"/>
                  </a:lnTo>
                  <a:lnTo>
                    <a:pt x="1017205" y="380186"/>
                  </a:lnTo>
                  <a:lnTo>
                    <a:pt x="1027360" y="424767"/>
                  </a:lnTo>
                  <a:lnTo>
                    <a:pt x="1033587" y="470716"/>
                  </a:lnTo>
                  <a:lnTo>
                    <a:pt x="1035704" y="517851"/>
                  </a:lnTo>
                  <a:lnTo>
                    <a:pt x="1033587" y="564987"/>
                  </a:lnTo>
                  <a:lnTo>
                    <a:pt x="1027360" y="610936"/>
                  </a:lnTo>
                  <a:lnTo>
                    <a:pt x="1017205" y="655517"/>
                  </a:lnTo>
                  <a:lnTo>
                    <a:pt x="1003305" y="698547"/>
                  </a:lnTo>
                  <a:lnTo>
                    <a:pt x="985843" y="739843"/>
                  </a:lnTo>
                  <a:lnTo>
                    <a:pt x="965002" y="779221"/>
                  </a:lnTo>
                  <a:lnTo>
                    <a:pt x="940963" y="816501"/>
                  </a:lnTo>
                  <a:lnTo>
                    <a:pt x="913911" y="851497"/>
                  </a:lnTo>
                  <a:lnTo>
                    <a:pt x="884028" y="884028"/>
                  </a:lnTo>
                  <a:lnTo>
                    <a:pt x="851497" y="913911"/>
                  </a:lnTo>
                  <a:lnTo>
                    <a:pt x="816500" y="940963"/>
                  </a:lnTo>
                  <a:lnTo>
                    <a:pt x="779221" y="965002"/>
                  </a:lnTo>
                  <a:lnTo>
                    <a:pt x="739842" y="985843"/>
                  </a:lnTo>
                  <a:lnTo>
                    <a:pt x="698547" y="1003306"/>
                  </a:lnTo>
                  <a:lnTo>
                    <a:pt x="655517" y="1017206"/>
                  </a:lnTo>
                  <a:lnTo>
                    <a:pt x="610936" y="1027360"/>
                  </a:lnTo>
                  <a:lnTo>
                    <a:pt x="564986" y="1033587"/>
                  </a:lnTo>
                  <a:lnTo>
                    <a:pt x="517851" y="1035704"/>
                  </a:lnTo>
                  <a:close/>
                </a:path>
              </a:pathLst>
            </a:custGeom>
            <a:solidFill>
              <a:srgbClr val="FDDA3D"/>
            </a:solidFill>
            <a:ln>
              <a:noFill/>
            </a:ln>
          </p:spPr>
          <p:txBody>
            <a:bodyPr spcFirstLastPara="1" wrap="square" lIns="0" tIns="0" rIns="0" bIns="0" anchor="t" anchorCtr="0">
              <a:noAutofit/>
            </a:bodyPr>
            <a:lstStyle/>
            <a:p>
              <a:pPr marL="0" lvl="0" indent="0" algn="l" rtl="0">
                <a:spcBef>
                  <a:spcPts val="0"/>
                </a:spcBef>
                <a:spcAft>
                  <a:spcPts val="0"/>
                </a:spcAft>
                <a:buNone/>
              </a:pPr>
              <a:endParaRPr sz="943"/>
            </a:p>
          </p:txBody>
        </p:sp>
      </p:grpSp>
      <p:sp>
        <p:nvSpPr>
          <p:cNvPr id="1324" name="Google Shape;1324;p176"/>
          <p:cNvSpPr txBox="1"/>
          <p:nvPr/>
        </p:nvSpPr>
        <p:spPr>
          <a:xfrm>
            <a:off x="1652927" y="2002975"/>
            <a:ext cx="1301100" cy="1609800"/>
          </a:xfrm>
          <a:prstGeom prst="rect">
            <a:avLst/>
          </a:prstGeom>
          <a:noFill/>
          <a:ln>
            <a:noFill/>
          </a:ln>
        </p:spPr>
        <p:txBody>
          <a:bodyPr spcFirstLastPara="1" wrap="square" lIns="0" tIns="21600" rIns="0" bIns="0" anchor="t" anchorCtr="0">
            <a:spAutoFit/>
          </a:bodyPr>
          <a:lstStyle/>
          <a:p>
            <a:pPr marL="0" lvl="0" indent="0" algn="ctr" rtl="0">
              <a:lnSpc>
                <a:spcPct val="100000"/>
              </a:lnSpc>
              <a:spcBef>
                <a:spcPts val="0"/>
              </a:spcBef>
              <a:spcAft>
                <a:spcPts val="0"/>
              </a:spcAft>
              <a:buNone/>
            </a:pPr>
            <a:r>
              <a:rPr lang="es" sz="1100" b="1">
                <a:solidFill>
                  <a:srgbClr val="521CF1"/>
                </a:solidFill>
                <a:latin typeface="Tahoma"/>
                <a:ea typeface="Tahoma"/>
                <a:cs typeface="Tahoma"/>
                <a:sym typeface="Tahoma"/>
              </a:rPr>
              <a:t>PRIMER HITO</a:t>
            </a:r>
            <a:endParaRPr sz="1100">
              <a:latin typeface="Tahoma"/>
              <a:ea typeface="Tahoma"/>
              <a:cs typeface="Tahoma"/>
              <a:sym typeface="Tahoma"/>
            </a:endParaRPr>
          </a:p>
          <a:p>
            <a:pPr marL="25400" marR="25400" lvl="0" indent="0" algn="ctr" rtl="0">
              <a:lnSpc>
                <a:spcPct val="102699"/>
              </a:lnSpc>
              <a:spcBef>
                <a:spcPts val="200"/>
              </a:spcBef>
              <a:spcAft>
                <a:spcPts val="0"/>
              </a:spcAft>
              <a:buNone/>
            </a:pPr>
            <a:r>
              <a:rPr lang="es" sz="900" b="1">
                <a:latin typeface="Tahoma"/>
                <a:ea typeface="Tahoma"/>
                <a:cs typeface="Tahoma"/>
                <a:sym typeface="Tahoma"/>
              </a:rPr>
              <a:t>Documento Síntesis NDC y hoja de ruta</a:t>
            </a:r>
            <a:endParaRPr sz="900">
              <a:latin typeface="Tahoma"/>
              <a:ea typeface="Tahoma"/>
              <a:cs typeface="Tahoma"/>
              <a:sym typeface="Tahoma"/>
            </a:endParaRPr>
          </a:p>
          <a:p>
            <a:pPr marL="0" marR="0" lvl="0" indent="0" algn="ctr" rtl="0">
              <a:lnSpc>
                <a:spcPct val="138200"/>
              </a:lnSpc>
              <a:spcBef>
                <a:spcPts val="100"/>
              </a:spcBef>
              <a:spcAft>
                <a:spcPts val="0"/>
              </a:spcAft>
              <a:buNone/>
            </a:pPr>
            <a:r>
              <a:rPr lang="es" sz="900">
                <a:latin typeface="Verdana"/>
                <a:ea typeface="Verdana"/>
                <a:cs typeface="Verdana"/>
                <a:sym typeface="Verdana"/>
              </a:rPr>
              <a:t>Se realizará un documento para sintetizar las NDC 2025 y hacer una bajada al sector privado.</a:t>
            </a:r>
            <a:endParaRPr sz="900">
              <a:latin typeface="Verdana"/>
              <a:ea typeface="Verdana"/>
              <a:cs typeface="Verdana"/>
              <a:sym typeface="Verdana"/>
            </a:endParaRPr>
          </a:p>
        </p:txBody>
      </p:sp>
      <p:sp>
        <p:nvSpPr>
          <p:cNvPr id="1325" name="Google Shape;1325;p176"/>
          <p:cNvSpPr txBox="1"/>
          <p:nvPr/>
        </p:nvSpPr>
        <p:spPr>
          <a:xfrm>
            <a:off x="3255275" y="2042888"/>
            <a:ext cx="1301100" cy="1121400"/>
          </a:xfrm>
          <a:prstGeom prst="rect">
            <a:avLst/>
          </a:prstGeom>
          <a:noFill/>
          <a:ln>
            <a:noFill/>
          </a:ln>
        </p:spPr>
        <p:txBody>
          <a:bodyPr spcFirstLastPara="1" wrap="square" lIns="0" tIns="21600" rIns="0" bIns="0" anchor="t" anchorCtr="0">
            <a:spAutoFit/>
          </a:bodyPr>
          <a:lstStyle/>
          <a:p>
            <a:pPr marL="139700" lvl="0" indent="0" algn="l" rtl="0">
              <a:lnSpc>
                <a:spcPct val="100000"/>
              </a:lnSpc>
              <a:spcBef>
                <a:spcPts val="0"/>
              </a:spcBef>
              <a:spcAft>
                <a:spcPts val="0"/>
              </a:spcAft>
              <a:buNone/>
            </a:pPr>
            <a:r>
              <a:rPr lang="es" sz="1100" b="1">
                <a:solidFill>
                  <a:srgbClr val="006F73"/>
                </a:solidFill>
                <a:latin typeface="Tahoma"/>
                <a:ea typeface="Tahoma"/>
                <a:cs typeface="Tahoma"/>
                <a:sym typeface="Tahoma"/>
              </a:rPr>
              <a:t>SEGUNDO  HITO</a:t>
            </a:r>
            <a:endParaRPr sz="1100">
              <a:latin typeface="Tahoma"/>
              <a:ea typeface="Tahoma"/>
              <a:cs typeface="Tahoma"/>
              <a:sym typeface="Tahoma"/>
            </a:endParaRPr>
          </a:p>
          <a:p>
            <a:pPr marL="114300" marR="127000" lvl="0" indent="0" algn="ctr" rtl="0">
              <a:lnSpc>
                <a:spcPct val="102699"/>
              </a:lnSpc>
              <a:spcBef>
                <a:spcPts val="200"/>
              </a:spcBef>
              <a:spcAft>
                <a:spcPts val="0"/>
              </a:spcAft>
              <a:buNone/>
            </a:pPr>
            <a:r>
              <a:rPr lang="es" sz="900" b="1">
                <a:latin typeface="Tahoma"/>
                <a:ea typeface="Tahoma"/>
                <a:cs typeface="Tahoma"/>
                <a:sym typeface="Tahoma"/>
              </a:rPr>
              <a:t>Evento pre COP30</a:t>
            </a:r>
            <a:endParaRPr sz="900">
              <a:latin typeface="Tahoma"/>
              <a:ea typeface="Tahoma"/>
              <a:cs typeface="Tahoma"/>
              <a:sym typeface="Tahoma"/>
            </a:endParaRPr>
          </a:p>
          <a:p>
            <a:pPr marL="12700" marR="0" lvl="0" indent="0" algn="ctr" rtl="0">
              <a:lnSpc>
                <a:spcPct val="134700"/>
              </a:lnSpc>
              <a:spcBef>
                <a:spcPts val="500"/>
              </a:spcBef>
              <a:spcAft>
                <a:spcPts val="0"/>
              </a:spcAft>
              <a:buNone/>
            </a:pPr>
            <a:r>
              <a:rPr lang="es" sz="900">
                <a:latin typeface="Verdana"/>
                <a:ea typeface="Verdana"/>
                <a:cs typeface="Verdana"/>
                <a:sym typeface="Verdana"/>
              </a:rPr>
              <a:t>Evento presencial que se realizará el 29 de octubre a las 11 horas en la FEN (CLG)</a:t>
            </a:r>
            <a:endParaRPr sz="900">
              <a:latin typeface="Verdana"/>
              <a:ea typeface="Verdana"/>
              <a:cs typeface="Verdana"/>
              <a:sym typeface="Verdana"/>
            </a:endParaRPr>
          </a:p>
        </p:txBody>
      </p:sp>
      <p:sp>
        <p:nvSpPr>
          <p:cNvPr id="1326" name="Google Shape;1326;p176"/>
          <p:cNvSpPr txBox="1"/>
          <p:nvPr/>
        </p:nvSpPr>
        <p:spPr>
          <a:xfrm>
            <a:off x="1804554" y="4174750"/>
            <a:ext cx="749700" cy="2526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600" b="1">
                <a:solidFill>
                  <a:srgbClr val="521CF1"/>
                </a:solidFill>
                <a:latin typeface="Tahoma"/>
                <a:ea typeface="Tahoma"/>
                <a:cs typeface="Tahoma"/>
                <a:sym typeface="Tahoma"/>
              </a:rPr>
              <a:t>Agosto</a:t>
            </a:r>
            <a:endParaRPr sz="1600">
              <a:latin typeface="Tahoma"/>
              <a:ea typeface="Tahoma"/>
              <a:cs typeface="Tahoma"/>
              <a:sym typeface="Tahoma"/>
            </a:endParaRPr>
          </a:p>
        </p:txBody>
      </p:sp>
      <p:sp>
        <p:nvSpPr>
          <p:cNvPr id="1327" name="Google Shape;1327;p176"/>
          <p:cNvSpPr txBox="1"/>
          <p:nvPr/>
        </p:nvSpPr>
        <p:spPr>
          <a:xfrm>
            <a:off x="3441973" y="4174750"/>
            <a:ext cx="971100" cy="2526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600" b="1">
                <a:solidFill>
                  <a:srgbClr val="03949A"/>
                </a:solidFill>
                <a:latin typeface="Tahoma"/>
                <a:ea typeface="Tahoma"/>
                <a:cs typeface="Tahoma"/>
                <a:sym typeface="Tahoma"/>
              </a:rPr>
              <a:t>Octubre</a:t>
            </a:r>
            <a:endParaRPr sz="1600">
              <a:latin typeface="Tahoma"/>
              <a:ea typeface="Tahoma"/>
              <a:cs typeface="Tahoma"/>
              <a:sym typeface="Tahoma"/>
            </a:endParaRPr>
          </a:p>
        </p:txBody>
      </p:sp>
      <p:sp>
        <p:nvSpPr>
          <p:cNvPr id="1328" name="Google Shape;1328;p176"/>
          <p:cNvSpPr txBox="1"/>
          <p:nvPr/>
        </p:nvSpPr>
        <p:spPr>
          <a:xfrm>
            <a:off x="4772675" y="2042900"/>
            <a:ext cx="1347900" cy="1398000"/>
          </a:xfrm>
          <a:prstGeom prst="rect">
            <a:avLst/>
          </a:prstGeom>
          <a:noFill/>
          <a:ln>
            <a:noFill/>
          </a:ln>
        </p:spPr>
        <p:txBody>
          <a:bodyPr spcFirstLastPara="1" wrap="square" lIns="0" tIns="22225" rIns="0" bIns="0" anchor="t" anchorCtr="0">
            <a:spAutoFit/>
          </a:bodyPr>
          <a:lstStyle/>
          <a:p>
            <a:pPr marL="0" lvl="0" indent="0" algn="ctr" rtl="0">
              <a:lnSpc>
                <a:spcPct val="100000"/>
              </a:lnSpc>
              <a:spcBef>
                <a:spcPts val="0"/>
              </a:spcBef>
              <a:spcAft>
                <a:spcPts val="0"/>
              </a:spcAft>
              <a:buNone/>
            </a:pPr>
            <a:r>
              <a:rPr lang="es" sz="1100" b="1">
                <a:solidFill>
                  <a:srgbClr val="3C6A01"/>
                </a:solidFill>
                <a:latin typeface="Tahoma"/>
                <a:ea typeface="Tahoma"/>
                <a:cs typeface="Tahoma"/>
                <a:sym typeface="Tahoma"/>
              </a:rPr>
              <a:t>TERCER HITO</a:t>
            </a:r>
            <a:endParaRPr sz="1100">
              <a:latin typeface="Tahoma"/>
              <a:ea typeface="Tahoma"/>
              <a:cs typeface="Tahoma"/>
              <a:sym typeface="Tahoma"/>
            </a:endParaRPr>
          </a:p>
          <a:p>
            <a:pPr marL="152400" marR="152400" lvl="0" indent="0" algn="ctr" rtl="0">
              <a:lnSpc>
                <a:spcPct val="102699"/>
              </a:lnSpc>
              <a:spcBef>
                <a:spcPts val="200"/>
              </a:spcBef>
              <a:spcAft>
                <a:spcPts val="0"/>
              </a:spcAft>
              <a:buNone/>
            </a:pPr>
            <a:r>
              <a:rPr lang="es" sz="900" b="1">
                <a:latin typeface="Tahoma"/>
                <a:ea typeface="Tahoma"/>
                <a:cs typeface="Tahoma"/>
                <a:sym typeface="Tahoma"/>
              </a:rPr>
              <a:t>Evento en COP30</a:t>
            </a:r>
            <a:endParaRPr sz="900">
              <a:latin typeface="Tahoma"/>
              <a:ea typeface="Tahoma"/>
              <a:cs typeface="Tahoma"/>
              <a:sym typeface="Tahoma"/>
            </a:endParaRPr>
          </a:p>
          <a:p>
            <a:pPr marL="0" marR="0" lvl="0" indent="0" algn="ctr" rtl="0">
              <a:lnSpc>
                <a:spcPct val="138200"/>
              </a:lnSpc>
              <a:spcBef>
                <a:spcPts val="500"/>
              </a:spcBef>
              <a:spcAft>
                <a:spcPts val="0"/>
              </a:spcAft>
              <a:buNone/>
            </a:pPr>
            <a:r>
              <a:rPr lang="es" sz="800">
                <a:latin typeface="Verdana"/>
                <a:ea typeface="Verdana"/>
                <a:cs typeface="Verdana"/>
                <a:sym typeface="Verdana"/>
              </a:rPr>
              <a:t>Participación en eventos en el pabellón Chile de la COP30 (Zona Azul) y presentar el documento de síntesis y declaración a Ministra.</a:t>
            </a:r>
            <a:endParaRPr sz="800">
              <a:latin typeface="Verdana"/>
              <a:ea typeface="Verdana"/>
              <a:cs typeface="Verdana"/>
              <a:sym typeface="Verdana"/>
            </a:endParaRPr>
          </a:p>
        </p:txBody>
      </p:sp>
      <p:sp>
        <p:nvSpPr>
          <p:cNvPr id="1329" name="Google Shape;1329;p176"/>
          <p:cNvSpPr txBox="1"/>
          <p:nvPr/>
        </p:nvSpPr>
        <p:spPr>
          <a:xfrm>
            <a:off x="4821550" y="4179550"/>
            <a:ext cx="1165200" cy="2526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600" b="1">
                <a:solidFill>
                  <a:srgbClr val="5C9A09"/>
                </a:solidFill>
                <a:latin typeface="Tahoma"/>
                <a:ea typeface="Tahoma"/>
                <a:cs typeface="Tahoma"/>
                <a:sym typeface="Tahoma"/>
              </a:rPr>
              <a:t>Noviembre</a:t>
            </a:r>
            <a:endParaRPr sz="1600">
              <a:latin typeface="Tahoma"/>
              <a:ea typeface="Tahoma"/>
              <a:cs typeface="Tahoma"/>
              <a:sym typeface="Tahoma"/>
            </a:endParaRPr>
          </a:p>
        </p:txBody>
      </p:sp>
      <p:sp>
        <p:nvSpPr>
          <p:cNvPr id="1330" name="Google Shape;1330;p176"/>
          <p:cNvSpPr txBox="1"/>
          <p:nvPr/>
        </p:nvSpPr>
        <p:spPr>
          <a:xfrm>
            <a:off x="6587150" y="2002975"/>
            <a:ext cx="1301100" cy="1430400"/>
          </a:xfrm>
          <a:prstGeom prst="rect">
            <a:avLst/>
          </a:prstGeom>
          <a:noFill/>
          <a:ln>
            <a:noFill/>
          </a:ln>
        </p:spPr>
        <p:txBody>
          <a:bodyPr spcFirstLastPara="1" wrap="square" lIns="0" tIns="41600" rIns="0" bIns="0" anchor="t" anchorCtr="0">
            <a:spAutoFit/>
          </a:bodyPr>
          <a:lstStyle/>
          <a:p>
            <a:pPr marL="0" lvl="0" indent="0" algn="ctr" rtl="0">
              <a:lnSpc>
                <a:spcPct val="100000"/>
              </a:lnSpc>
              <a:spcBef>
                <a:spcPts val="0"/>
              </a:spcBef>
              <a:spcAft>
                <a:spcPts val="0"/>
              </a:spcAft>
              <a:buNone/>
            </a:pPr>
            <a:r>
              <a:rPr lang="es" sz="1100" b="1">
                <a:solidFill>
                  <a:srgbClr val="A38600"/>
                </a:solidFill>
                <a:latin typeface="Tahoma"/>
                <a:ea typeface="Tahoma"/>
                <a:cs typeface="Tahoma"/>
                <a:sym typeface="Tahoma"/>
              </a:rPr>
              <a:t>CUARTO HITO</a:t>
            </a:r>
            <a:endParaRPr sz="1100">
              <a:latin typeface="Tahoma"/>
              <a:ea typeface="Tahoma"/>
              <a:cs typeface="Tahoma"/>
              <a:sym typeface="Tahoma"/>
            </a:endParaRPr>
          </a:p>
          <a:p>
            <a:pPr marL="88900" marR="88900" lvl="0" indent="0" algn="ctr" rtl="0">
              <a:lnSpc>
                <a:spcPct val="102699"/>
              </a:lnSpc>
              <a:spcBef>
                <a:spcPts val="400"/>
              </a:spcBef>
              <a:spcAft>
                <a:spcPts val="0"/>
              </a:spcAft>
              <a:buNone/>
            </a:pPr>
            <a:r>
              <a:rPr lang="es" sz="900" b="1">
                <a:latin typeface="Tahoma"/>
                <a:ea typeface="Tahoma"/>
                <a:cs typeface="Tahoma"/>
                <a:sym typeface="Tahoma"/>
              </a:rPr>
              <a:t>Evento Post COP30</a:t>
            </a:r>
            <a:endParaRPr sz="900">
              <a:latin typeface="Tahoma"/>
              <a:ea typeface="Tahoma"/>
              <a:cs typeface="Tahoma"/>
              <a:sym typeface="Tahoma"/>
            </a:endParaRPr>
          </a:p>
          <a:p>
            <a:pPr marL="0" marR="0" lvl="0" indent="0" algn="ctr" rtl="0">
              <a:lnSpc>
                <a:spcPct val="138200"/>
              </a:lnSpc>
              <a:spcBef>
                <a:spcPts val="400"/>
              </a:spcBef>
              <a:spcAft>
                <a:spcPts val="0"/>
              </a:spcAft>
              <a:buNone/>
            </a:pPr>
            <a:r>
              <a:rPr lang="es" sz="800">
                <a:latin typeface="Verdana"/>
                <a:ea typeface="Verdana"/>
                <a:cs typeface="Verdana"/>
                <a:sym typeface="Verdana"/>
              </a:rPr>
              <a:t>Se realizará un evento en Santiago para presentar las conclusiones de la COP30 desde la mirada del sector privado.</a:t>
            </a:r>
            <a:endParaRPr sz="800">
              <a:latin typeface="Verdana"/>
              <a:ea typeface="Verdana"/>
              <a:cs typeface="Verdana"/>
              <a:sym typeface="Verdana"/>
            </a:endParaRPr>
          </a:p>
        </p:txBody>
      </p:sp>
      <p:sp>
        <p:nvSpPr>
          <p:cNvPr id="1331" name="Google Shape;1331;p176"/>
          <p:cNvSpPr txBox="1"/>
          <p:nvPr/>
        </p:nvSpPr>
        <p:spPr>
          <a:xfrm>
            <a:off x="6602906" y="4174750"/>
            <a:ext cx="1091700" cy="2526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600" b="1">
                <a:solidFill>
                  <a:srgbClr val="A38600"/>
                </a:solidFill>
                <a:latin typeface="Tahoma"/>
                <a:ea typeface="Tahoma"/>
                <a:cs typeface="Tahoma"/>
                <a:sym typeface="Tahoma"/>
              </a:rPr>
              <a:t>Diciembre</a:t>
            </a:r>
            <a:endParaRPr sz="1600">
              <a:latin typeface="Tahoma"/>
              <a:ea typeface="Tahoma"/>
              <a:cs typeface="Tahoma"/>
              <a:sym typeface="Tahoma"/>
            </a:endParaRPr>
          </a:p>
        </p:txBody>
      </p:sp>
      <p:sp>
        <p:nvSpPr>
          <p:cNvPr id="1332" name="Google Shape;1332;p176"/>
          <p:cNvSpPr/>
          <p:nvPr/>
        </p:nvSpPr>
        <p:spPr>
          <a:xfrm>
            <a:off x="7096261" y="1423983"/>
            <a:ext cx="282892" cy="280035"/>
          </a:xfrm>
          <a:custGeom>
            <a:avLst/>
            <a:gdLst/>
            <a:ahLst/>
            <a:cxnLst/>
            <a:rect l="l" t="t" r="r" b="b"/>
            <a:pathLst>
              <a:path w="565784" h="560070" extrusionOk="0">
                <a:moveTo>
                  <a:pt x="382691" y="55880"/>
                </a:moveTo>
                <a:lnTo>
                  <a:pt x="368930" y="43180"/>
                </a:lnTo>
                <a:lnTo>
                  <a:pt x="369296" y="39370"/>
                </a:lnTo>
                <a:lnTo>
                  <a:pt x="372041" y="35560"/>
                </a:lnTo>
                <a:lnTo>
                  <a:pt x="377203" y="27940"/>
                </a:lnTo>
                <a:lnTo>
                  <a:pt x="382403" y="20320"/>
                </a:lnTo>
                <a:lnTo>
                  <a:pt x="395542" y="1270"/>
                </a:lnTo>
                <a:lnTo>
                  <a:pt x="399225" y="0"/>
                </a:lnTo>
                <a:lnTo>
                  <a:pt x="408899" y="0"/>
                </a:lnTo>
                <a:lnTo>
                  <a:pt x="412618" y="1270"/>
                </a:lnTo>
                <a:lnTo>
                  <a:pt x="415116" y="6350"/>
                </a:lnTo>
                <a:lnTo>
                  <a:pt x="415944" y="7620"/>
                </a:lnTo>
                <a:lnTo>
                  <a:pt x="415482" y="8890"/>
                </a:lnTo>
                <a:lnTo>
                  <a:pt x="415365" y="10160"/>
                </a:lnTo>
                <a:lnTo>
                  <a:pt x="415215" y="12700"/>
                </a:lnTo>
                <a:lnTo>
                  <a:pt x="415141" y="13970"/>
                </a:lnTo>
                <a:lnTo>
                  <a:pt x="414457" y="16510"/>
                </a:lnTo>
                <a:lnTo>
                  <a:pt x="413233" y="17780"/>
                </a:lnTo>
                <a:lnTo>
                  <a:pt x="407944" y="26670"/>
                </a:lnTo>
                <a:lnTo>
                  <a:pt x="397179" y="41910"/>
                </a:lnTo>
                <a:lnTo>
                  <a:pt x="391857" y="49530"/>
                </a:lnTo>
                <a:lnTo>
                  <a:pt x="390603" y="50800"/>
                </a:lnTo>
                <a:lnTo>
                  <a:pt x="388962" y="52070"/>
                </a:lnTo>
                <a:lnTo>
                  <a:pt x="386934" y="53340"/>
                </a:lnTo>
                <a:lnTo>
                  <a:pt x="382691" y="55880"/>
                </a:lnTo>
                <a:close/>
              </a:path>
              <a:path w="565784" h="560070" extrusionOk="0">
                <a:moveTo>
                  <a:pt x="87077" y="443230"/>
                </a:moveTo>
                <a:lnTo>
                  <a:pt x="81746" y="443230"/>
                </a:lnTo>
                <a:lnTo>
                  <a:pt x="71088" y="441960"/>
                </a:lnTo>
                <a:lnTo>
                  <a:pt x="55591" y="438150"/>
                </a:lnTo>
                <a:lnTo>
                  <a:pt x="50646" y="435610"/>
                </a:lnTo>
                <a:lnTo>
                  <a:pt x="41132" y="431800"/>
                </a:lnTo>
                <a:lnTo>
                  <a:pt x="36648" y="427990"/>
                </a:lnTo>
                <a:lnTo>
                  <a:pt x="28225" y="421640"/>
                </a:lnTo>
                <a:lnTo>
                  <a:pt x="24361" y="417830"/>
                </a:lnTo>
                <a:lnTo>
                  <a:pt x="17326" y="410210"/>
                </a:lnTo>
                <a:lnTo>
                  <a:pt x="14218" y="406400"/>
                </a:lnTo>
                <a:lnTo>
                  <a:pt x="8821" y="396240"/>
                </a:lnTo>
                <a:lnTo>
                  <a:pt x="6579" y="392430"/>
                </a:lnTo>
                <a:lnTo>
                  <a:pt x="4795" y="387350"/>
                </a:lnTo>
                <a:lnTo>
                  <a:pt x="0" y="355600"/>
                </a:lnTo>
                <a:lnTo>
                  <a:pt x="6896" y="325120"/>
                </a:lnTo>
                <a:lnTo>
                  <a:pt x="24478" y="299720"/>
                </a:lnTo>
                <a:lnTo>
                  <a:pt x="51737" y="280670"/>
                </a:lnTo>
                <a:lnTo>
                  <a:pt x="76880" y="269240"/>
                </a:lnTo>
                <a:lnTo>
                  <a:pt x="102005" y="256540"/>
                </a:lnTo>
                <a:lnTo>
                  <a:pt x="151365" y="231140"/>
                </a:lnTo>
                <a:lnTo>
                  <a:pt x="200205" y="195580"/>
                </a:lnTo>
                <a:lnTo>
                  <a:pt x="238174" y="149860"/>
                </a:lnTo>
                <a:lnTo>
                  <a:pt x="254484" y="113030"/>
                </a:lnTo>
                <a:lnTo>
                  <a:pt x="257823" y="93980"/>
                </a:lnTo>
                <a:lnTo>
                  <a:pt x="256927" y="73660"/>
                </a:lnTo>
                <a:lnTo>
                  <a:pt x="256816" y="72390"/>
                </a:lnTo>
                <a:lnTo>
                  <a:pt x="256704" y="71120"/>
                </a:lnTo>
                <a:lnTo>
                  <a:pt x="256942" y="68580"/>
                </a:lnTo>
                <a:lnTo>
                  <a:pt x="257061" y="67310"/>
                </a:lnTo>
                <a:lnTo>
                  <a:pt x="258936" y="60960"/>
                </a:lnTo>
                <a:lnTo>
                  <a:pt x="281985" y="43180"/>
                </a:lnTo>
                <a:lnTo>
                  <a:pt x="292079" y="43180"/>
                </a:lnTo>
                <a:lnTo>
                  <a:pt x="295308" y="44450"/>
                </a:lnTo>
                <a:lnTo>
                  <a:pt x="301460" y="46990"/>
                </a:lnTo>
                <a:lnTo>
                  <a:pt x="304202" y="49530"/>
                </a:lnTo>
                <a:lnTo>
                  <a:pt x="309017" y="53340"/>
                </a:lnTo>
                <a:lnTo>
                  <a:pt x="310949" y="57150"/>
                </a:lnTo>
                <a:lnTo>
                  <a:pt x="312818" y="60960"/>
                </a:lnTo>
                <a:lnTo>
                  <a:pt x="291921" y="60960"/>
                </a:lnTo>
                <a:lnTo>
                  <a:pt x="275966" y="66040"/>
                </a:lnTo>
                <a:lnTo>
                  <a:pt x="278039" y="72390"/>
                </a:lnTo>
                <a:lnTo>
                  <a:pt x="278087" y="87630"/>
                </a:lnTo>
                <a:lnTo>
                  <a:pt x="277747" y="93980"/>
                </a:lnTo>
                <a:lnTo>
                  <a:pt x="265076" y="143510"/>
                </a:lnTo>
                <a:lnTo>
                  <a:pt x="228769" y="195580"/>
                </a:lnTo>
                <a:lnTo>
                  <a:pt x="186366" y="232410"/>
                </a:lnTo>
                <a:lnTo>
                  <a:pt x="147924" y="257810"/>
                </a:lnTo>
                <a:lnTo>
                  <a:pt x="128297" y="271780"/>
                </a:lnTo>
                <a:lnTo>
                  <a:pt x="130728" y="276860"/>
                </a:lnTo>
                <a:lnTo>
                  <a:pt x="108130" y="276860"/>
                </a:lnTo>
                <a:lnTo>
                  <a:pt x="93067" y="284480"/>
                </a:lnTo>
                <a:lnTo>
                  <a:pt x="49847" y="306070"/>
                </a:lnTo>
                <a:lnTo>
                  <a:pt x="20945" y="346710"/>
                </a:lnTo>
                <a:lnTo>
                  <a:pt x="20039" y="354330"/>
                </a:lnTo>
                <a:lnTo>
                  <a:pt x="20798" y="368300"/>
                </a:lnTo>
                <a:lnTo>
                  <a:pt x="42185" y="407670"/>
                </a:lnTo>
                <a:lnTo>
                  <a:pt x="83552" y="422910"/>
                </a:lnTo>
                <a:lnTo>
                  <a:pt x="150099" y="422910"/>
                </a:lnTo>
                <a:lnTo>
                  <a:pt x="133908" y="430530"/>
                </a:lnTo>
                <a:lnTo>
                  <a:pt x="138935" y="438150"/>
                </a:lnTo>
                <a:lnTo>
                  <a:pt x="113595" y="438150"/>
                </a:lnTo>
                <a:lnTo>
                  <a:pt x="108144" y="439420"/>
                </a:lnTo>
                <a:lnTo>
                  <a:pt x="102992" y="441960"/>
                </a:lnTo>
                <a:lnTo>
                  <a:pt x="97748" y="441960"/>
                </a:lnTo>
                <a:lnTo>
                  <a:pt x="87077" y="443230"/>
                </a:lnTo>
                <a:close/>
              </a:path>
              <a:path w="565784" h="560070" extrusionOk="0">
                <a:moveTo>
                  <a:pt x="464489" y="394970"/>
                </a:moveTo>
                <a:lnTo>
                  <a:pt x="440873" y="394970"/>
                </a:lnTo>
                <a:lnTo>
                  <a:pt x="442416" y="393700"/>
                </a:lnTo>
                <a:lnTo>
                  <a:pt x="443525" y="392430"/>
                </a:lnTo>
                <a:lnTo>
                  <a:pt x="444199" y="391160"/>
                </a:lnTo>
                <a:lnTo>
                  <a:pt x="444448" y="391160"/>
                </a:lnTo>
                <a:lnTo>
                  <a:pt x="445078" y="388620"/>
                </a:lnTo>
                <a:lnTo>
                  <a:pt x="441466" y="379730"/>
                </a:lnTo>
                <a:lnTo>
                  <a:pt x="440931" y="378460"/>
                </a:lnTo>
                <a:lnTo>
                  <a:pt x="440199" y="377190"/>
                </a:lnTo>
                <a:lnTo>
                  <a:pt x="424861" y="345440"/>
                </a:lnTo>
                <a:lnTo>
                  <a:pt x="293885" y="68580"/>
                </a:lnTo>
                <a:lnTo>
                  <a:pt x="291921" y="60960"/>
                </a:lnTo>
                <a:lnTo>
                  <a:pt x="312818" y="60960"/>
                </a:lnTo>
                <a:lnTo>
                  <a:pt x="322163" y="80010"/>
                </a:lnTo>
                <a:lnTo>
                  <a:pt x="350973" y="140970"/>
                </a:lnTo>
                <a:lnTo>
                  <a:pt x="370598" y="181610"/>
                </a:lnTo>
                <a:lnTo>
                  <a:pt x="396397" y="181610"/>
                </a:lnTo>
                <a:lnTo>
                  <a:pt x="403743" y="182880"/>
                </a:lnTo>
                <a:lnTo>
                  <a:pt x="414891" y="190500"/>
                </a:lnTo>
                <a:lnTo>
                  <a:pt x="421844" y="200660"/>
                </a:lnTo>
                <a:lnTo>
                  <a:pt x="388169" y="200660"/>
                </a:lnTo>
                <a:lnTo>
                  <a:pt x="380056" y="201930"/>
                </a:lnTo>
                <a:lnTo>
                  <a:pt x="395000" y="233680"/>
                </a:lnTo>
                <a:lnTo>
                  <a:pt x="421599" y="233680"/>
                </a:lnTo>
                <a:lnTo>
                  <a:pt x="417258" y="241300"/>
                </a:lnTo>
                <a:lnTo>
                  <a:pt x="404501" y="252730"/>
                </a:lnTo>
                <a:lnTo>
                  <a:pt x="408845" y="262890"/>
                </a:lnTo>
                <a:lnTo>
                  <a:pt x="411175" y="267970"/>
                </a:lnTo>
                <a:lnTo>
                  <a:pt x="460857" y="372110"/>
                </a:lnTo>
                <a:lnTo>
                  <a:pt x="464587" y="384810"/>
                </a:lnTo>
                <a:lnTo>
                  <a:pt x="464489" y="394970"/>
                </a:lnTo>
                <a:close/>
              </a:path>
              <a:path w="565784" h="560070" extrusionOk="0">
                <a:moveTo>
                  <a:pt x="396397" y="181610"/>
                </a:moveTo>
                <a:lnTo>
                  <a:pt x="370598" y="181610"/>
                </a:lnTo>
                <a:lnTo>
                  <a:pt x="389051" y="180340"/>
                </a:lnTo>
                <a:lnTo>
                  <a:pt x="396397" y="181610"/>
                </a:lnTo>
                <a:close/>
              </a:path>
              <a:path w="565784" h="560070" extrusionOk="0">
                <a:moveTo>
                  <a:pt x="421599" y="233680"/>
                </a:moveTo>
                <a:lnTo>
                  <a:pt x="395000" y="233680"/>
                </a:lnTo>
                <a:lnTo>
                  <a:pt x="401450" y="227330"/>
                </a:lnTo>
                <a:lnTo>
                  <a:pt x="404942" y="222250"/>
                </a:lnTo>
                <a:lnTo>
                  <a:pt x="388169" y="200660"/>
                </a:lnTo>
                <a:lnTo>
                  <a:pt x="421844" y="200660"/>
                </a:lnTo>
                <a:lnTo>
                  <a:pt x="422713" y="201930"/>
                </a:lnTo>
                <a:lnTo>
                  <a:pt x="426286" y="215900"/>
                </a:lnTo>
                <a:lnTo>
                  <a:pt x="424494" y="228600"/>
                </a:lnTo>
                <a:lnTo>
                  <a:pt x="421599" y="233680"/>
                </a:lnTo>
                <a:close/>
              </a:path>
              <a:path w="565784" h="560070" extrusionOk="0">
                <a:moveTo>
                  <a:pt x="150099" y="422910"/>
                </a:moveTo>
                <a:lnTo>
                  <a:pt x="90960" y="422910"/>
                </a:lnTo>
                <a:lnTo>
                  <a:pt x="98277" y="420370"/>
                </a:lnTo>
                <a:lnTo>
                  <a:pt x="114923" y="415290"/>
                </a:lnTo>
                <a:lnTo>
                  <a:pt x="131373" y="408940"/>
                </a:lnTo>
                <a:lnTo>
                  <a:pt x="163687" y="393700"/>
                </a:lnTo>
                <a:lnTo>
                  <a:pt x="108130" y="276860"/>
                </a:lnTo>
                <a:lnTo>
                  <a:pt x="130728" y="276860"/>
                </a:lnTo>
                <a:lnTo>
                  <a:pt x="181774" y="383540"/>
                </a:lnTo>
                <a:lnTo>
                  <a:pt x="244652" y="383540"/>
                </a:lnTo>
                <a:lnTo>
                  <a:pt x="235705" y="386080"/>
                </a:lnTo>
                <a:lnTo>
                  <a:pt x="234467" y="386080"/>
                </a:lnTo>
                <a:lnTo>
                  <a:pt x="233314" y="387350"/>
                </a:lnTo>
                <a:lnTo>
                  <a:pt x="232247" y="387350"/>
                </a:lnTo>
                <a:lnTo>
                  <a:pt x="233622" y="394970"/>
                </a:lnTo>
                <a:lnTo>
                  <a:pt x="210505" y="394970"/>
                </a:lnTo>
                <a:lnTo>
                  <a:pt x="190858" y="402590"/>
                </a:lnTo>
                <a:lnTo>
                  <a:pt x="192967" y="407670"/>
                </a:lnTo>
                <a:lnTo>
                  <a:pt x="194520" y="410210"/>
                </a:lnTo>
                <a:lnTo>
                  <a:pt x="195986" y="412750"/>
                </a:lnTo>
                <a:lnTo>
                  <a:pt x="171687" y="412750"/>
                </a:lnTo>
                <a:lnTo>
                  <a:pt x="150099" y="422910"/>
                </a:lnTo>
                <a:close/>
              </a:path>
              <a:path w="565784" h="560070" extrusionOk="0">
                <a:moveTo>
                  <a:pt x="244652" y="383540"/>
                </a:moveTo>
                <a:lnTo>
                  <a:pt x="181774" y="383540"/>
                </a:lnTo>
                <a:lnTo>
                  <a:pt x="189918" y="381000"/>
                </a:lnTo>
                <a:lnTo>
                  <a:pt x="197749" y="377190"/>
                </a:lnTo>
                <a:lnTo>
                  <a:pt x="213010" y="372110"/>
                </a:lnTo>
                <a:lnTo>
                  <a:pt x="247422" y="361950"/>
                </a:lnTo>
                <a:lnTo>
                  <a:pt x="282270" y="355600"/>
                </a:lnTo>
                <a:lnTo>
                  <a:pt x="317629" y="353060"/>
                </a:lnTo>
                <a:lnTo>
                  <a:pt x="353574" y="355600"/>
                </a:lnTo>
                <a:lnTo>
                  <a:pt x="374391" y="360680"/>
                </a:lnTo>
                <a:lnTo>
                  <a:pt x="393759" y="368300"/>
                </a:lnTo>
                <a:lnTo>
                  <a:pt x="402718" y="373380"/>
                </a:lnTo>
                <a:lnTo>
                  <a:pt x="317123" y="373380"/>
                </a:lnTo>
                <a:lnTo>
                  <a:pt x="289687" y="374650"/>
                </a:lnTo>
                <a:lnTo>
                  <a:pt x="262547" y="378460"/>
                </a:lnTo>
                <a:lnTo>
                  <a:pt x="244652" y="383540"/>
                </a:lnTo>
                <a:close/>
              </a:path>
              <a:path w="565784" h="560070" extrusionOk="0">
                <a:moveTo>
                  <a:pt x="443290" y="416560"/>
                </a:moveTo>
                <a:lnTo>
                  <a:pt x="432924" y="416560"/>
                </a:lnTo>
                <a:lnTo>
                  <a:pt x="422542" y="412750"/>
                </a:lnTo>
                <a:lnTo>
                  <a:pt x="397664" y="393700"/>
                </a:lnTo>
                <a:lnTo>
                  <a:pt x="381386" y="384810"/>
                </a:lnTo>
                <a:lnTo>
                  <a:pt x="363783" y="378460"/>
                </a:lnTo>
                <a:lnTo>
                  <a:pt x="344856" y="374650"/>
                </a:lnTo>
                <a:lnTo>
                  <a:pt x="317123" y="373380"/>
                </a:lnTo>
                <a:lnTo>
                  <a:pt x="402718" y="373380"/>
                </a:lnTo>
                <a:lnTo>
                  <a:pt x="411678" y="378460"/>
                </a:lnTo>
                <a:lnTo>
                  <a:pt x="428148" y="391160"/>
                </a:lnTo>
                <a:lnTo>
                  <a:pt x="430859" y="394970"/>
                </a:lnTo>
                <a:lnTo>
                  <a:pt x="464489" y="394970"/>
                </a:lnTo>
                <a:lnTo>
                  <a:pt x="460651" y="403860"/>
                </a:lnTo>
                <a:lnTo>
                  <a:pt x="453165" y="411480"/>
                </a:lnTo>
                <a:lnTo>
                  <a:pt x="443290" y="416560"/>
                </a:lnTo>
                <a:close/>
              </a:path>
              <a:path w="565784" h="560070" extrusionOk="0">
                <a:moveTo>
                  <a:pt x="440873" y="394970"/>
                </a:moveTo>
                <a:lnTo>
                  <a:pt x="430859" y="394970"/>
                </a:lnTo>
                <a:lnTo>
                  <a:pt x="436558" y="393700"/>
                </a:lnTo>
                <a:lnTo>
                  <a:pt x="440873" y="394970"/>
                </a:lnTo>
                <a:close/>
              </a:path>
              <a:path w="565784" h="560070" extrusionOk="0">
                <a:moveTo>
                  <a:pt x="242359" y="541020"/>
                </a:moveTo>
                <a:lnTo>
                  <a:pt x="209325" y="541020"/>
                </a:lnTo>
                <a:lnTo>
                  <a:pt x="225339" y="533400"/>
                </a:lnTo>
                <a:lnTo>
                  <a:pt x="226541" y="527050"/>
                </a:lnTo>
                <a:lnTo>
                  <a:pt x="221779" y="516890"/>
                </a:lnTo>
                <a:lnTo>
                  <a:pt x="210308" y="492760"/>
                </a:lnTo>
                <a:lnTo>
                  <a:pt x="174683" y="416560"/>
                </a:lnTo>
                <a:lnTo>
                  <a:pt x="173196" y="415290"/>
                </a:lnTo>
                <a:lnTo>
                  <a:pt x="171687" y="412750"/>
                </a:lnTo>
                <a:lnTo>
                  <a:pt x="195986" y="412750"/>
                </a:lnTo>
                <a:lnTo>
                  <a:pt x="207087" y="408940"/>
                </a:lnTo>
                <a:lnTo>
                  <a:pt x="212558" y="405130"/>
                </a:lnTo>
                <a:lnTo>
                  <a:pt x="213373" y="401320"/>
                </a:lnTo>
                <a:lnTo>
                  <a:pt x="210505" y="394970"/>
                </a:lnTo>
                <a:lnTo>
                  <a:pt x="233622" y="394970"/>
                </a:lnTo>
                <a:lnTo>
                  <a:pt x="234997" y="402590"/>
                </a:lnTo>
                <a:lnTo>
                  <a:pt x="232540" y="412750"/>
                </a:lnTo>
                <a:lnTo>
                  <a:pt x="223161" y="421640"/>
                </a:lnTo>
                <a:lnTo>
                  <a:pt x="205143" y="433070"/>
                </a:lnTo>
                <a:lnTo>
                  <a:pt x="214006" y="452120"/>
                </a:lnTo>
                <a:lnTo>
                  <a:pt x="231633" y="488950"/>
                </a:lnTo>
                <a:lnTo>
                  <a:pt x="244289" y="527050"/>
                </a:lnTo>
                <a:lnTo>
                  <a:pt x="243948" y="533400"/>
                </a:lnTo>
                <a:lnTo>
                  <a:pt x="243880" y="534670"/>
                </a:lnTo>
                <a:lnTo>
                  <a:pt x="243368" y="537210"/>
                </a:lnTo>
                <a:lnTo>
                  <a:pt x="242359" y="541020"/>
                </a:lnTo>
                <a:close/>
              </a:path>
              <a:path w="565784" h="560070" extrusionOk="0">
                <a:moveTo>
                  <a:pt x="211252" y="560070"/>
                </a:moveTo>
                <a:lnTo>
                  <a:pt x="204686" y="560070"/>
                </a:lnTo>
                <a:lnTo>
                  <a:pt x="191962" y="553720"/>
                </a:lnTo>
                <a:lnTo>
                  <a:pt x="187007" y="549910"/>
                </a:lnTo>
                <a:lnTo>
                  <a:pt x="183459" y="543560"/>
                </a:lnTo>
                <a:lnTo>
                  <a:pt x="163709" y="513080"/>
                </a:lnTo>
                <a:lnTo>
                  <a:pt x="144069" y="483870"/>
                </a:lnTo>
                <a:lnTo>
                  <a:pt x="131458" y="463550"/>
                </a:lnTo>
                <a:lnTo>
                  <a:pt x="125197" y="454660"/>
                </a:lnTo>
                <a:lnTo>
                  <a:pt x="119045" y="444500"/>
                </a:lnTo>
                <a:lnTo>
                  <a:pt x="116276" y="440690"/>
                </a:lnTo>
                <a:lnTo>
                  <a:pt x="113595" y="438150"/>
                </a:lnTo>
                <a:lnTo>
                  <a:pt x="138935" y="438150"/>
                </a:lnTo>
                <a:lnTo>
                  <a:pt x="166584" y="480060"/>
                </a:lnTo>
                <a:lnTo>
                  <a:pt x="182699" y="505460"/>
                </a:lnTo>
                <a:lnTo>
                  <a:pt x="203458" y="537210"/>
                </a:lnTo>
                <a:lnTo>
                  <a:pt x="209325" y="541020"/>
                </a:lnTo>
                <a:lnTo>
                  <a:pt x="242359" y="541020"/>
                </a:lnTo>
                <a:lnTo>
                  <a:pt x="239350" y="546100"/>
                </a:lnTo>
                <a:lnTo>
                  <a:pt x="221218" y="558800"/>
                </a:lnTo>
                <a:lnTo>
                  <a:pt x="218021" y="558800"/>
                </a:lnTo>
                <a:lnTo>
                  <a:pt x="211252" y="560070"/>
                </a:lnTo>
                <a:close/>
              </a:path>
              <a:path w="565784" h="560070" extrusionOk="0">
                <a:moveTo>
                  <a:pt x="552176" y="360255"/>
                </a:moveTo>
                <a:lnTo>
                  <a:pt x="549702" y="359846"/>
                </a:lnTo>
                <a:lnTo>
                  <a:pt x="540363" y="357553"/>
                </a:lnTo>
                <a:lnTo>
                  <a:pt x="531081" y="355154"/>
                </a:lnTo>
                <a:lnTo>
                  <a:pt x="513015" y="350227"/>
                </a:lnTo>
                <a:lnTo>
                  <a:pt x="510527" y="349601"/>
                </a:lnTo>
                <a:lnTo>
                  <a:pt x="510692" y="349601"/>
                </a:lnTo>
                <a:lnTo>
                  <a:pt x="508928" y="348618"/>
                </a:lnTo>
                <a:lnTo>
                  <a:pt x="507316" y="347050"/>
                </a:lnTo>
                <a:lnTo>
                  <a:pt x="504014" y="343754"/>
                </a:lnTo>
                <a:lnTo>
                  <a:pt x="503025" y="339877"/>
                </a:lnTo>
                <a:lnTo>
                  <a:pt x="504349" y="335418"/>
                </a:lnTo>
                <a:lnTo>
                  <a:pt x="505256" y="332215"/>
                </a:lnTo>
                <a:lnTo>
                  <a:pt x="507171" y="329800"/>
                </a:lnTo>
                <a:lnTo>
                  <a:pt x="513020" y="326545"/>
                </a:lnTo>
                <a:lnTo>
                  <a:pt x="516096" y="326183"/>
                </a:lnTo>
                <a:lnTo>
                  <a:pt x="519322" y="327087"/>
                </a:lnTo>
                <a:lnTo>
                  <a:pt x="546190" y="334072"/>
                </a:lnTo>
                <a:lnTo>
                  <a:pt x="555079" y="336502"/>
                </a:lnTo>
                <a:lnTo>
                  <a:pt x="559683" y="337658"/>
                </a:lnTo>
                <a:lnTo>
                  <a:pt x="562760" y="340464"/>
                </a:lnTo>
                <a:lnTo>
                  <a:pt x="564309" y="344920"/>
                </a:lnTo>
                <a:lnTo>
                  <a:pt x="565789" y="349601"/>
                </a:lnTo>
                <a:lnTo>
                  <a:pt x="564937" y="353818"/>
                </a:lnTo>
                <a:lnTo>
                  <a:pt x="561767" y="357553"/>
                </a:lnTo>
                <a:lnTo>
                  <a:pt x="560873" y="358748"/>
                </a:lnTo>
                <a:lnTo>
                  <a:pt x="559408" y="358908"/>
                </a:lnTo>
                <a:lnTo>
                  <a:pt x="557855" y="359220"/>
                </a:lnTo>
                <a:lnTo>
                  <a:pt x="557027" y="359424"/>
                </a:lnTo>
                <a:lnTo>
                  <a:pt x="554618" y="360114"/>
                </a:lnTo>
                <a:lnTo>
                  <a:pt x="552176" y="360255"/>
                </a:lnTo>
                <a:close/>
              </a:path>
              <a:path w="565784" h="560070" extrusionOk="0">
                <a:moveTo>
                  <a:pt x="480439" y="183116"/>
                </a:moveTo>
                <a:lnTo>
                  <a:pt x="473211" y="183116"/>
                </a:lnTo>
                <a:lnTo>
                  <a:pt x="469971" y="181284"/>
                </a:lnTo>
                <a:lnTo>
                  <a:pt x="467648" y="177229"/>
                </a:lnTo>
                <a:lnTo>
                  <a:pt x="465946" y="174347"/>
                </a:lnTo>
                <a:lnTo>
                  <a:pt x="465589" y="171758"/>
                </a:lnTo>
                <a:lnTo>
                  <a:pt x="465525" y="171290"/>
                </a:lnTo>
                <a:lnTo>
                  <a:pt x="467243" y="164830"/>
                </a:lnTo>
                <a:lnTo>
                  <a:pt x="469130" y="162378"/>
                </a:lnTo>
                <a:lnTo>
                  <a:pt x="472043" y="160704"/>
                </a:lnTo>
                <a:lnTo>
                  <a:pt x="487821" y="151057"/>
                </a:lnTo>
                <a:lnTo>
                  <a:pt x="503653" y="141628"/>
                </a:lnTo>
                <a:lnTo>
                  <a:pt x="507683" y="139132"/>
                </a:lnTo>
                <a:lnTo>
                  <a:pt x="511853" y="138873"/>
                </a:lnTo>
                <a:lnTo>
                  <a:pt x="516165" y="140850"/>
                </a:lnTo>
                <a:lnTo>
                  <a:pt x="520589" y="143041"/>
                </a:lnTo>
                <a:lnTo>
                  <a:pt x="523060" y="146577"/>
                </a:lnTo>
                <a:lnTo>
                  <a:pt x="523536" y="151057"/>
                </a:lnTo>
                <a:lnTo>
                  <a:pt x="523579" y="151457"/>
                </a:lnTo>
                <a:lnTo>
                  <a:pt x="523828" y="152911"/>
                </a:lnTo>
                <a:lnTo>
                  <a:pt x="522897" y="154096"/>
                </a:lnTo>
                <a:lnTo>
                  <a:pt x="522048" y="155419"/>
                </a:lnTo>
                <a:lnTo>
                  <a:pt x="521623" y="156153"/>
                </a:lnTo>
                <a:lnTo>
                  <a:pt x="520454" y="158355"/>
                </a:lnTo>
                <a:lnTo>
                  <a:pt x="518862" y="160197"/>
                </a:lnTo>
                <a:lnTo>
                  <a:pt x="516846" y="161679"/>
                </a:lnTo>
                <a:lnTo>
                  <a:pt x="508716" y="166771"/>
                </a:lnTo>
                <a:lnTo>
                  <a:pt x="500542" y="171758"/>
                </a:lnTo>
                <a:lnTo>
                  <a:pt x="484485" y="181284"/>
                </a:lnTo>
                <a:lnTo>
                  <a:pt x="482527" y="182490"/>
                </a:lnTo>
                <a:lnTo>
                  <a:pt x="480439" y="183116"/>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nvGrpSpPr>
          <p:cNvPr id="1333" name="Google Shape;1333;p176"/>
          <p:cNvGrpSpPr/>
          <p:nvPr/>
        </p:nvGrpSpPr>
        <p:grpSpPr>
          <a:xfrm>
            <a:off x="2132037" y="1392538"/>
            <a:ext cx="342900" cy="342900"/>
            <a:chOff x="3928548" y="4025627"/>
            <a:chExt cx="685800" cy="685800"/>
          </a:xfrm>
        </p:grpSpPr>
        <p:sp>
          <p:nvSpPr>
            <p:cNvPr id="1334" name="Google Shape;1334;p176"/>
            <p:cNvSpPr/>
            <p:nvPr/>
          </p:nvSpPr>
          <p:spPr>
            <a:xfrm>
              <a:off x="3928548" y="4025627"/>
              <a:ext cx="685800" cy="685800"/>
            </a:xfrm>
            <a:custGeom>
              <a:avLst/>
              <a:gdLst/>
              <a:ahLst/>
              <a:cxnLst/>
              <a:rect l="l" t="t" r="r" b="b"/>
              <a:pathLst>
                <a:path w="685800" h="685800" extrusionOk="0">
                  <a:moveTo>
                    <a:pt x="88571" y="581301"/>
                  </a:moveTo>
                  <a:lnTo>
                    <a:pt x="66454" y="581301"/>
                  </a:lnTo>
                  <a:lnTo>
                    <a:pt x="66457" y="60384"/>
                  </a:lnTo>
                  <a:lnTo>
                    <a:pt x="67019" y="55206"/>
                  </a:lnTo>
                  <a:lnTo>
                    <a:pt x="67129" y="54195"/>
                  </a:lnTo>
                  <a:lnTo>
                    <a:pt x="67213" y="53423"/>
                  </a:lnTo>
                  <a:lnTo>
                    <a:pt x="67282" y="52788"/>
                  </a:lnTo>
                  <a:lnTo>
                    <a:pt x="67397" y="51726"/>
                  </a:lnTo>
                  <a:lnTo>
                    <a:pt x="67485" y="50920"/>
                  </a:lnTo>
                  <a:lnTo>
                    <a:pt x="67587" y="49977"/>
                  </a:lnTo>
                  <a:lnTo>
                    <a:pt x="95006" y="10198"/>
                  </a:lnTo>
                  <a:lnTo>
                    <a:pt x="130439" y="0"/>
                  </a:lnTo>
                  <a:lnTo>
                    <a:pt x="621797" y="0"/>
                  </a:lnTo>
                  <a:lnTo>
                    <a:pt x="666700" y="17470"/>
                  </a:lnTo>
                  <a:lnTo>
                    <a:pt x="670796" y="22099"/>
                  </a:lnTo>
                  <a:lnTo>
                    <a:pt x="130621" y="22099"/>
                  </a:lnTo>
                  <a:lnTo>
                    <a:pt x="122127" y="22899"/>
                  </a:lnTo>
                  <a:lnTo>
                    <a:pt x="121985" y="22899"/>
                  </a:lnTo>
                  <a:lnTo>
                    <a:pt x="114070" y="25190"/>
                  </a:lnTo>
                  <a:lnTo>
                    <a:pt x="88574" y="60384"/>
                  </a:lnTo>
                  <a:lnTo>
                    <a:pt x="88571" y="581301"/>
                  </a:lnTo>
                  <a:close/>
                </a:path>
                <a:path w="685800" h="685800" extrusionOk="0">
                  <a:moveTo>
                    <a:pt x="552879" y="663682"/>
                  </a:moveTo>
                  <a:lnTo>
                    <a:pt x="494410" y="663682"/>
                  </a:lnTo>
                  <a:lnTo>
                    <a:pt x="507697" y="662431"/>
                  </a:lnTo>
                  <a:lnTo>
                    <a:pt x="507398" y="662431"/>
                  </a:lnTo>
                  <a:lnTo>
                    <a:pt x="547114" y="637669"/>
                  </a:lnTo>
                  <a:lnTo>
                    <a:pt x="557878" y="146846"/>
                  </a:lnTo>
                  <a:lnTo>
                    <a:pt x="558001" y="55206"/>
                  </a:lnTo>
                  <a:lnTo>
                    <a:pt x="558104" y="54195"/>
                  </a:lnTo>
                  <a:lnTo>
                    <a:pt x="558206" y="53423"/>
                  </a:lnTo>
                  <a:lnTo>
                    <a:pt x="558301" y="52788"/>
                  </a:lnTo>
                  <a:lnTo>
                    <a:pt x="558361" y="52292"/>
                  </a:lnTo>
                  <a:lnTo>
                    <a:pt x="558446" y="51726"/>
                  </a:lnTo>
                  <a:lnTo>
                    <a:pt x="558515" y="51314"/>
                  </a:lnTo>
                  <a:lnTo>
                    <a:pt x="558584" y="50920"/>
                  </a:lnTo>
                  <a:lnTo>
                    <a:pt x="558652" y="50526"/>
                  </a:lnTo>
                  <a:lnTo>
                    <a:pt x="558738" y="49977"/>
                  </a:lnTo>
                  <a:lnTo>
                    <a:pt x="558841" y="49429"/>
                  </a:lnTo>
                  <a:lnTo>
                    <a:pt x="558961" y="48880"/>
                  </a:lnTo>
                  <a:lnTo>
                    <a:pt x="559047" y="48486"/>
                  </a:lnTo>
                  <a:lnTo>
                    <a:pt x="559132" y="48108"/>
                  </a:lnTo>
                  <a:lnTo>
                    <a:pt x="559218" y="47714"/>
                  </a:lnTo>
                  <a:lnTo>
                    <a:pt x="559338" y="47148"/>
                  </a:lnTo>
                  <a:lnTo>
                    <a:pt x="559921" y="44954"/>
                  </a:lnTo>
                  <a:lnTo>
                    <a:pt x="572417" y="22099"/>
                  </a:lnTo>
                  <a:lnTo>
                    <a:pt x="621797" y="22099"/>
                  </a:lnTo>
                  <a:lnTo>
                    <a:pt x="613304" y="22899"/>
                  </a:lnTo>
                  <a:lnTo>
                    <a:pt x="605370" y="25190"/>
                  </a:lnTo>
                  <a:lnTo>
                    <a:pt x="579931" y="60384"/>
                  </a:lnTo>
                  <a:lnTo>
                    <a:pt x="579929" y="124729"/>
                  </a:lnTo>
                  <a:lnTo>
                    <a:pt x="685782" y="124729"/>
                  </a:lnTo>
                  <a:lnTo>
                    <a:pt x="685782" y="141892"/>
                  </a:lnTo>
                  <a:lnTo>
                    <a:pt x="680827" y="146846"/>
                  </a:lnTo>
                  <a:lnTo>
                    <a:pt x="579912" y="146846"/>
                  </a:lnTo>
                  <a:lnTo>
                    <a:pt x="579878" y="605634"/>
                  </a:lnTo>
                  <a:lnTo>
                    <a:pt x="578145" y="621583"/>
                  </a:lnTo>
                  <a:lnTo>
                    <a:pt x="573084" y="636743"/>
                  </a:lnTo>
                  <a:lnTo>
                    <a:pt x="565084" y="650469"/>
                  </a:lnTo>
                  <a:lnTo>
                    <a:pt x="554503" y="662431"/>
                  </a:lnTo>
                  <a:lnTo>
                    <a:pt x="552879" y="663682"/>
                  </a:lnTo>
                  <a:close/>
                </a:path>
                <a:path w="685800" h="685800" extrusionOk="0">
                  <a:moveTo>
                    <a:pt x="685782" y="124729"/>
                  </a:moveTo>
                  <a:lnTo>
                    <a:pt x="663682" y="124729"/>
                  </a:lnTo>
                  <a:lnTo>
                    <a:pt x="663682" y="60384"/>
                  </a:lnTo>
                  <a:lnTo>
                    <a:pt x="663114" y="55206"/>
                  </a:lnTo>
                  <a:lnTo>
                    <a:pt x="663003" y="54195"/>
                  </a:lnTo>
                  <a:lnTo>
                    <a:pt x="662918" y="53423"/>
                  </a:lnTo>
                  <a:lnTo>
                    <a:pt x="662849" y="52788"/>
                  </a:lnTo>
                  <a:lnTo>
                    <a:pt x="630319" y="22899"/>
                  </a:lnTo>
                  <a:lnTo>
                    <a:pt x="621797" y="22099"/>
                  </a:lnTo>
                  <a:lnTo>
                    <a:pt x="670796" y="22099"/>
                  </a:lnTo>
                  <a:lnTo>
                    <a:pt x="685780" y="60384"/>
                  </a:lnTo>
                  <a:lnTo>
                    <a:pt x="685782" y="124729"/>
                  </a:lnTo>
                  <a:close/>
                </a:path>
                <a:path w="685800" h="685800" extrusionOk="0">
                  <a:moveTo>
                    <a:pt x="494410" y="685799"/>
                  </a:moveTo>
                  <a:lnTo>
                    <a:pt x="85519" y="685799"/>
                  </a:lnTo>
                  <a:lnTo>
                    <a:pt x="68450" y="684176"/>
                  </a:lnTo>
                  <a:lnTo>
                    <a:pt x="25408" y="662431"/>
                  </a:lnTo>
                  <a:lnTo>
                    <a:pt x="1766" y="621583"/>
                  </a:lnTo>
                  <a:lnTo>
                    <a:pt x="0" y="586256"/>
                  </a:lnTo>
                  <a:lnTo>
                    <a:pt x="4954" y="581301"/>
                  </a:lnTo>
                  <a:lnTo>
                    <a:pt x="426053" y="581301"/>
                  </a:lnTo>
                  <a:lnTo>
                    <a:pt x="431008" y="586256"/>
                  </a:lnTo>
                  <a:lnTo>
                    <a:pt x="431008" y="603418"/>
                  </a:lnTo>
                  <a:lnTo>
                    <a:pt x="22117" y="603418"/>
                  </a:lnTo>
                  <a:lnTo>
                    <a:pt x="22151" y="605634"/>
                  </a:lnTo>
                  <a:lnTo>
                    <a:pt x="40445" y="646280"/>
                  </a:lnTo>
                  <a:lnTo>
                    <a:pt x="72531" y="662431"/>
                  </a:lnTo>
                  <a:lnTo>
                    <a:pt x="72231" y="662431"/>
                  </a:lnTo>
                  <a:lnTo>
                    <a:pt x="85519" y="663682"/>
                  </a:lnTo>
                  <a:lnTo>
                    <a:pt x="552879" y="663682"/>
                  </a:lnTo>
                  <a:lnTo>
                    <a:pt x="541873" y="672165"/>
                  </a:lnTo>
                  <a:lnTo>
                    <a:pt x="527414" y="679522"/>
                  </a:lnTo>
                  <a:lnTo>
                    <a:pt x="511476" y="684176"/>
                  </a:lnTo>
                  <a:lnTo>
                    <a:pt x="494410" y="685799"/>
                  </a:lnTo>
                  <a:close/>
                </a:path>
                <a:path w="685800" h="685800" extrusionOk="0">
                  <a:moveTo>
                    <a:pt x="494410" y="663682"/>
                  </a:moveTo>
                  <a:lnTo>
                    <a:pt x="435723" y="663682"/>
                  </a:lnTo>
                  <a:lnTo>
                    <a:pt x="434317" y="662431"/>
                  </a:lnTo>
                  <a:lnTo>
                    <a:pt x="410674" y="621583"/>
                  </a:lnTo>
                  <a:lnTo>
                    <a:pt x="408908" y="603418"/>
                  </a:lnTo>
                  <a:lnTo>
                    <a:pt x="431008" y="603418"/>
                  </a:lnTo>
                  <a:lnTo>
                    <a:pt x="431042" y="605634"/>
                  </a:lnTo>
                  <a:lnTo>
                    <a:pt x="432282" y="616950"/>
                  </a:lnTo>
                  <a:lnTo>
                    <a:pt x="458765" y="653527"/>
                  </a:lnTo>
                  <a:lnTo>
                    <a:pt x="481422" y="662431"/>
                  </a:lnTo>
                  <a:lnTo>
                    <a:pt x="481122" y="662431"/>
                  </a:lnTo>
                  <a:lnTo>
                    <a:pt x="494410" y="663682"/>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335" name="Google Shape;1335;p176"/>
            <p:cNvPicPr preferRelativeResize="0"/>
            <p:nvPr/>
          </p:nvPicPr>
          <p:blipFill rotWithShape="1">
            <a:blip r:embed="rId5">
              <a:alphaModFix/>
            </a:blip>
            <a:srcRect/>
            <a:stretch/>
          </p:blipFill>
          <p:spPr>
            <a:xfrm>
              <a:off x="4132660" y="4115862"/>
              <a:ext cx="240830" cy="209974"/>
            </a:xfrm>
            <a:prstGeom prst="rect">
              <a:avLst/>
            </a:prstGeom>
            <a:noFill/>
            <a:ln>
              <a:noFill/>
            </a:ln>
          </p:spPr>
        </p:pic>
        <p:sp>
          <p:nvSpPr>
            <p:cNvPr id="1336" name="Google Shape;1336;p176"/>
            <p:cNvSpPr/>
            <p:nvPr/>
          </p:nvSpPr>
          <p:spPr>
            <a:xfrm>
              <a:off x="4082046" y="4367440"/>
              <a:ext cx="339725" cy="188595"/>
            </a:xfrm>
            <a:custGeom>
              <a:avLst/>
              <a:gdLst/>
              <a:ahLst/>
              <a:cxnLst/>
              <a:rect l="l" t="t" r="r" b="b"/>
              <a:pathLst>
                <a:path w="339725" h="188595" extrusionOk="0">
                  <a:moveTo>
                    <a:pt x="22199" y="170865"/>
                  </a:moveTo>
                  <a:lnTo>
                    <a:pt x="17246" y="165912"/>
                  </a:lnTo>
                  <a:lnTo>
                    <a:pt x="11137" y="165912"/>
                  </a:lnTo>
                  <a:lnTo>
                    <a:pt x="4953" y="165912"/>
                  </a:lnTo>
                  <a:lnTo>
                    <a:pt x="0" y="170865"/>
                  </a:lnTo>
                  <a:lnTo>
                    <a:pt x="0" y="183070"/>
                  </a:lnTo>
                  <a:lnTo>
                    <a:pt x="4953" y="188023"/>
                  </a:lnTo>
                  <a:lnTo>
                    <a:pt x="17246" y="188023"/>
                  </a:lnTo>
                  <a:lnTo>
                    <a:pt x="22199" y="183070"/>
                  </a:lnTo>
                  <a:lnTo>
                    <a:pt x="22199" y="170865"/>
                  </a:lnTo>
                  <a:close/>
                </a:path>
                <a:path w="339725" h="188595" extrusionOk="0">
                  <a:moveTo>
                    <a:pt x="22199" y="115557"/>
                  </a:moveTo>
                  <a:lnTo>
                    <a:pt x="17246" y="110604"/>
                  </a:lnTo>
                  <a:lnTo>
                    <a:pt x="11137" y="110604"/>
                  </a:lnTo>
                  <a:lnTo>
                    <a:pt x="4953" y="110604"/>
                  </a:lnTo>
                  <a:lnTo>
                    <a:pt x="0" y="115557"/>
                  </a:lnTo>
                  <a:lnTo>
                    <a:pt x="0" y="127762"/>
                  </a:lnTo>
                  <a:lnTo>
                    <a:pt x="4953" y="132715"/>
                  </a:lnTo>
                  <a:lnTo>
                    <a:pt x="17246" y="132715"/>
                  </a:lnTo>
                  <a:lnTo>
                    <a:pt x="22199" y="127762"/>
                  </a:lnTo>
                  <a:lnTo>
                    <a:pt x="22199" y="115557"/>
                  </a:lnTo>
                  <a:close/>
                </a:path>
                <a:path w="339725" h="188595" extrusionOk="0">
                  <a:moveTo>
                    <a:pt x="22199" y="60248"/>
                  </a:moveTo>
                  <a:lnTo>
                    <a:pt x="17246" y="55283"/>
                  </a:lnTo>
                  <a:lnTo>
                    <a:pt x="11137" y="55283"/>
                  </a:lnTo>
                  <a:lnTo>
                    <a:pt x="4953" y="55283"/>
                  </a:lnTo>
                  <a:lnTo>
                    <a:pt x="0" y="60248"/>
                  </a:lnTo>
                  <a:lnTo>
                    <a:pt x="0" y="72453"/>
                  </a:lnTo>
                  <a:lnTo>
                    <a:pt x="4953" y="77406"/>
                  </a:lnTo>
                  <a:lnTo>
                    <a:pt x="17246" y="77406"/>
                  </a:lnTo>
                  <a:lnTo>
                    <a:pt x="22199" y="72453"/>
                  </a:lnTo>
                  <a:lnTo>
                    <a:pt x="22199" y="60248"/>
                  </a:lnTo>
                  <a:close/>
                </a:path>
                <a:path w="339725" h="188595" extrusionOk="0">
                  <a:moveTo>
                    <a:pt x="22199" y="4953"/>
                  </a:moveTo>
                  <a:lnTo>
                    <a:pt x="17246" y="0"/>
                  </a:lnTo>
                  <a:lnTo>
                    <a:pt x="11137" y="0"/>
                  </a:lnTo>
                  <a:lnTo>
                    <a:pt x="4953" y="0"/>
                  </a:lnTo>
                  <a:lnTo>
                    <a:pt x="0" y="4953"/>
                  </a:lnTo>
                  <a:lnTo>
                    <a:pt x="0" y="17157"/>
                  </a:lnTo>
                  <a:lnTo>
                    <a:pt x="4953" y="22110"/>
                  </a:lnTo>
                  <a:lnTo>
                    <a:pt x="17246" y="22110"/>
                  </a:lnTo>
                  <a:lnTo>
                    <a:pt x="22199" y="17157"/>
                  </a:lnTo>
                  <a:lnTo>
                    <a:pt x="22199" y="4953"/>
                  </a:lnTo>
                  <a:close/>
                </a:path>
                <a:path w="339725" h="188595" extrusionOk="0">
                  <a:moveTo>
                    <a:pt x="339356" y="170865"/>
                  </a:moveTo>
                  <a:lnTo>
                    <a:pt x="334429" y="165912"/>
                  </a:lnTo>
                  <a:lnTo>
                    <a:pt x="328307" y="165912"/>
                  </a:lnTo>
                  <a:lnTo>
                    <a:pt x="60413" y="165912"/>
                  </a:lnTo>
                  <a:lnTo>
                    <a:pt x="55460" y="170865"/>
                  </a:lnTo>
                  <a:lnTo>
                    <a:pt x="55460" y="183070"/>
                  </a:lnTo>
                  <a:lnTo>
                    <a:pt x="60413" y="188023"/>
                  </a:lnTo>
                  <a:lnTo>
                    <a:pt x="334403" y="188023"/>
                  </a:lnTo>
                  <a:lnTo>
                    <a:pt x="339356" y="183070"/>
                  </a:lnTo>
                  <a:lnTo>
                    <a:pt x="339356" y="170865"/>
                  </a:lnTo>
                  <a:close/>
                </a:path>
                <a:path w="339725" h="188595" extrusionOk="0">
                  <a:moveTo>
                    <a:pt x="339356" y="115557"/>
                  </a:moveTo>
                  <a:lnTo>
                    <a:pt x="334429" y="110604"/>
                  </a:lnTo>
                  <a:lnTo>
                    <a:pt x="328307" y="110604"/>
                  </a:lnTo>
                  <a:lnTo>
                    <a:pt x="60413" y="110604"/>
                  </a:lnTo>
                  <a:lnTo>
                    <a:pt x="55460" y="115557"/>
                  </a:lnTo>
                  <a:lnTo>
                    <a:pt x="55460" y="127762"/>
                  </a:lnTo>
                  <a:lnTo>
                    <a:pt x="60413" y="132715"/>
                  </a:lnTo>
                  <a:lnTo>
                    <a:pt x="334403" y="132715"/>
                  </a:lnTo>
                  <a:lnTo>
                    <a:pt x="339356" y="127762"/>
                  </a:lnTo>
                  <a:lnTo>
                    <a:pt x="339356" y="115557"/>
                  </a:lnTo>
                  <a:close/>
                </a:path>
                <a:path w="339725" h="188595" extrusionOk="0">
                  <a:moveTo>
                    <a:pt x="339356" y="60248"/>
                  </a:moveTo>
                  <a:lnTo>
                    <a:pt x="334429" y="55283"/>
                  </a:lnTo>
                  <a:lnTo>
                    <a:pt x="328307" y="55283"/>
                  </a:lnTo>
                  <a:lnTo>
                    <a:pt x="60413" y="55283"/>
                  </a:lnTo>
                  <a:lnTo>
                    <a:pt x="55460" y="60248"/>
                  </a:lnTo>
                  <a:lnTo>
                    <a:pt x="55460" y="72453"/>
                  </a:lnTo>
                  <a:lnTo>
                    <a:pt x="60413" y="77406"/>
                  </a:lnTo>
                  <a:lnTo>
                    <a:pt x="334403" y="77406"/>
                  </a:lnTo>
                  <a:lnTo>
                    <a:pt x="339356" y="72453"/>
                  </a:lnTo>
                  <a:lnTo>
                    <a:pt x="339356" y="60248"/>
                  </a:lnTo>
                  <a:close/>
                </a:path>
                <a:path w="339725" h="188595" extrusionOk="0">
                  <a:moveTo>
                    <a:pt x="339356" y="4940"/>
                  </a:moveTo>
                  <a:lnTo>
                    <a:pt x="334429" y="0"/>
                  </a:lnTo>
                  <a:lnTo>
                    <a:pt x="328307" y="0"/>
                  </a:lnTo>
                  <a:lnTo>
                    <a:pt x="60413" y="0"/>
                  </a:lnTo>
                  <a:lnTo>
                    <a:pt x="55460" y="4953"/>
                  </a:lnTo>
                  <a:lnTo>
                    <a:pt x="55460" y="17157"/>
                  </a:lnTo>
                  <a:lnTo>
                    <a:pt x="60413" y="22110"/>
                  </a:lnTo>
                  <a:lnTo>
                    <a:pt x="334403" y="22110"/>
                  </a:lnTo>
                  <a:lnTo>
                    <a:pt x="339356" y="17157"/>
                  </a:lnTo>
                  <a:lnTo>
                    <a:pt x="339356" y="4940"/>
                  </a:lnTo>
                  <a:close/>
                </a:path>
              </a:pathLst>
            </a:custGeom>
            <a:solidFill>
              <a:srgbClr val="000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sp>
        <p:nvSpPr>
          <p:cNvPr id="1337" name="Google Shape;1337;p176"/>
          <p:cNvSpPr txBox="1"/>
          <p:nvPr/>
        </p:nvSpPr>
        <p:spPr>
          <a:xfrm rot="-5400000">
            <a:off x="-130885" y="4401835"/>
            <a:ext cx="754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R E U N I Ó N</a:t>
            </a:r>
            <a:endParaRPr sz="800">
              <a:latin typeface="Arial Black"/>
              <a:ea typeface="Arial Black"/>
              <a:cs typeface="Arial Black"/>
              <a:sym typeface="Arial Black"/>
            </a:endParaRPr>
          </a:p>
        </p:txBody>
      </p:sp>
      <p:sp>
        <p:nvSpPr>
          <p:cNvPr id="1338" name="Google Shape;1338;p176"/>
          <p:cNvSpPr txBox="1"/>
          <p:nvPr/>
        </p:nvSpPr>
        <p:spPr>
          <a:xfrm rot="-5400000">
            <a:off x="58715" y="3732016"/>
            <a:ext cx="3750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K I C K</a:t>
            </a:r>
            <a:endParaRPr sz="800">
              <a:latin typeface="Arial Black"/>
              <a:ea typeface="Arial Black"/>
              <a:cs typeface="Arial Black"/>
              <a:sym typeface="Arial Black"/>
            </a:endParaRPr>
          </a:p>
        </p:txBody>
      </p:sp>
      <p:sp>
        <p:nvSpPr>
          <p:cNvPr id="1339" name="Google Shape;1339;p176"/>
          <p:cNvSpPr txBox="1"/>
          <p:nvPr/>
        </p:nvSpPr>
        <p:spPr>
          <a:xfrm rot="-5400000">
            <a:off x="100115" y="3293430"/>
            <a:ext cx="292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O F F</a:t>
            </a:r>
            <a:endParaRPr sz="800">
              <a:latin typeface="Arial Black"/>
              <a:ea typeface="Arial Black"/>
              <a:cs typeface="Arial Black"/>
              <a:sym typeface="Arial Black"/>
            </a:endParaRPr>
          </a:p>
        </p:txBody>
      </p:sp>
      <p:grpSp>
        <p:nvGrpSpPr>
          <p:cNvPr id="1340" name="Google Shape;1340;p176"/>
          <p:cNvGrpSpPr/>
          <p:nvPr/>
        </p:nvGrpSpPr>
        <p:grpSpPr>
          <a:xfrm>
            <a:off x="8187710" y="4356579"/>
            <a:ext cx="304800" cy="175895"/>
            <a:chOff x="16375420" y="8713157"/>
            <a:chExt cx="609600" cy="351790"/>
          </a:xfrm>
        </p:grpSpPr>
        <p:sp>
          <p:nvSpPr>
            <p:cNvPr id="1341" name="Google Shape;1341;p176"/>
            <p:cNvSpPr/>
            <p:nvPr/>
          </p:nvSpPr>
          <p:spPr>
            <a:xfrm>
              <a:off x="16375420" y="8713157"/>
              <a:ext cx="609600" cy="351790"/>
            </a:xfrm>
            <a:custGeom>
              <a:avLst/>
              <a:gdLst/>
              <a:ahLst/>
              <a:cxnLst/>
              <a:rect l="l" t="t" r="r" b="b"/>
              <a:pathLst>
                <a:path w="609600" h="351790" extrusionOk="0">
                  <a:moveTo>
                    <a:pt x="438150" y="351362"/>
                  </a:moveTo>
                  <a:lnTo>
                    <a:pt x="175680" y="351362"/>
                  </a:lnTo>
                  <a:lnTo>
                    <a:pt x="129027" y="345076"/>
                  </a:lnTo>
                  <a:lnTo>
                    <a:pt x="87075" y="327344"/>
                  </a:lnTo>
                  <a:lnTo>
                    <a:pt x="51509" y="299852"/>
                  </a:lnTo>
                  <a:lnTo>
                    <a:pt x="24017" y="264286"/>
                  </a:lnTo>
                  <a:lnTo>
                    <a:pt x="6285" y="222333"/>
                  </a:lnTo>
                  <a:lnTo>
                    <a:pt x="0" y="175681"/>
                  </a:lnTo>
                  <a:lnTo>
                    <a:pt x="6285" y="129028"/>
                  </a:lnTo>
                  <a:lnTo>
                    <a:pt x="24017" y="87076"/>
                  </a:lnTo>
                  <a:lnTo>
                    <a:pt x="51509" y="51510"/>
                  </a:lnTo>
                  <a:lnTo>
                    <a:pt x="87075" y="24018"/>
                  </a:lnTo>
                  <a:lnTo>
                    <a:pt x="129027" y="6285"/>
                  </a:lnTo>
                  <a:lnTo>
                    <a:pt x="175680" y="0"/>
                  </a:lnTo>
                  <a:lnTo>
                    <a:pt x="438150" y="0"/>
                  </a:lnTo>
                  <a:lnTo>
                    <a:pt x="484803" y="6285"/>
                  </a:lnTo>
                  <a:lnTo>
                    <a:pt x="526755" y="24018"/>
                  </a:lnTo>
                  <a:lnTo>
                    <a:pt x="528323" y="25229"/>
                  </a:lnTo>
                  <a:lnTo>
                    <a:pt x="175680" y="25229"/>
                  </a:lnTo>
                  <a:lnTo>
                    <a:pt x="128159" y="32908"/>
                  </a:lnTo>
                  <a:lnTo>
                    <a:pt x="86863" y="54283"/>
                  </a:lnTo>
                  <a:lnTo>
                    <a:pt x="54282" y="86864"/>
                  </a:lnTo>
                  <a:lnTo>
                    <a:pt x="32907" y="128160"/>
                  </a:lnTo>
                  <a:lnTo>
                    <a:pt x="25229" y="175681"/>
                  </a:lnTo>
                  <a:lnTo>
                    <a:pt x="32907" y="223202"/>
                  </a:lnTo>
                  <a:lnTo>
                    <a:pt x="54172" y="264286"/>
                  </a:lnTo>
                  <a:lnTo>
                    <a:pt x="54282" y="264498"/>
                  </a:lnTo>
                  <a:lnTo>
                    <a:pt x="86863" y="297079"/>
                  </a:lnTo>
                  <a:lnTo>
                    <a:pt x="128159" y="318454"/>
                  </a:lnTo>
                  <a:lnTo>
                    <a:pt x="175680" y="326132"/>
                  </a:lnTo>
                  <a:lnTo>
                    <a:pt x="528323" y="326132"/>
                  </a:lnTo>
                  <a:lnTo>
                    <a:pt x="526755" y="327344"/>
                  </a:lnTo>
                  <a:lnTo>
                    <a:pt x="484803" y="345076"/>
                  </a:lnTo>
                  <a:lnTo>
                    <a:pt x="438150" y="351362"/>
                  </a:lnTo>
                  <a:close/>
                </a:path>
                <a:path w="609600" h="351790" extrusionOk="0">
                  <a:moveTo>
                    <a:pt x="528323" y="326132"/>
                  </a:moveTo>
                  <a:lnTo>
                    <a:pt x="438150" y="326132"/>
                  </a:lnTo>
                  <a:lnTo>
                    <a:pt x="485639" y="318454"/>
                  </a:lnTo>
                  <a:lnTo>
                    <a:pt x="526931" y="297079"/>
                  </a:lnTo>
                  <a:lnTo>
                    <a:pt x="559524" y="264498"/>
                  </a:lnTo>
                  <a:lnTo>
                    <a:pt x="580915" y="223202"/>
                  </a:lnTo>
                  <a:lnTo>
                    <a:pt x="588602" y="175681"/>
                  </a:lnTo>
                  <a:lnTo>
                    <a:pt x="580915" y="128160"/>
                  </a:lnTo>
                  <a:lnTo>
                    <a:pt x="559634" y="87076"/>
                  </a:lnTo>
                  <a:lnTo>
                    <a:pt x="559524" y="86864"/>
                  </a:lnTo>
                  <a:lnTo>
                    <a:pt x="526931" y="54283"/>
                  </a:lnTo>
                  <a:lnTo>
                    <a:pt x="485639" y="32908"/>
                  </a:lnTo>
                  <a:lnTo>
                    <a:pt x="438150" y="25229"/>
                  </a:lnTo>
                  <a:lnTo>
                    <a:pt x="528323" y="25229"/>
                  </a:lnTo>
                  <a:lnTo>
                    <a:pt x="562321" y="51510"/>
                  </a:lnTo>
                  <a:lnTo>
                    <a:pt x="589813" y="87076"/>
                  </a:lnTo>
                  <a:lnTo>
                    <a:pt x="607546" y="129028"/>
                  </a:lnTo>
                  <a:lnTo>
                    <a:pt x="609599" y="144273"/>
                  </a:lnTo>
                  <a:lnTo>
                    <a:pt x="609599" y="207089"/>
                  </a:lnTo>
                  <a:lnTo>
                    <a:pt x="607546" y="222333"/>
                  </a:lnTo>
                  <a:lnTo>
                    <a:pt x="589813" y="264286"/>
                  </a:lnTo>
                  <a:lnTo>
                    <a:pt x="562321" y="299852"/>
                  </a:lnTo>
                  <a:lnTo>
                    <a:pt x="528323" y="326132"/>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342" name="Google Shape;1342;p176"/>
            <p:cNvPicPr preferRelativeResize="0"/>
            <p:nvPr/>
          </p:nvPicPr>
          <p:blipFill rotWithShape="1">
            <a:blip r:embed="rId6">
              <a:alphaModFix/>
            </a:blip>
            <a:srcRect/>
            <a:stretch/>
          </p:blipFill>
          <p:spPr>
            <a:xfrm>
              <a:off x="16762775" y="8795489"/>
              <a:ext cx="104155" cy="186109"/>
            </a:xfrm>
            <a:prstGeom prst="rect">
              <a:avLst/>
            </a:prstGeom>
            <a:noFill/>
            <a:ln>
              <a:noFill/>
            </a:ln>
          </p:spPr>
        </p:pic>
        <p:sp>
          <p:nvSpPr>
            <p:cNvPr id="1343" name="Google Shape;1343;p176"/>
            <p:cNvSpPr/>
            <p:nvPr/>
          </p:nvSpPr>
          <p:spPr>
            <a:xfrm>
              <a:off x="16497698" y="8876476"/>
              <a:ext cx="369569" cy="25400"/>
            </a:xfrm>
            <a:custGeom>
              <a:avLst/>
              <a:gdLst/>
              <a:ahLst/>
              <a:cxnLst/>
              <a:rect l="l" t="t" r="r" b="b"/>
              <a:pathLst>
                <a:path w="369569" h="25400" extrusionOk="0">
                  <a:moveTo>
                    <a:pt x="363556" y="25229"/>
                  </a:moveTo>
                  <a:lnTo>
                    <a:pt x="356575" y="25229"/>
                  </a:lnTo>
                  <a:lnTo>
                    <a:pt x="5634" y="25229"/>
                  </a:lnTo>
                  <a:lnTo>
                    <a:pt x="0" y="19594"/>
                  </a:lnTo>
                  <a:lnTo>
                    <a:pt x="0" y="5634"/>
                  </a:lnTo>
                  <a:lnTo>
                    <a:pt x="5634" y="0"/>
                  </a:lnTo>
                  <a:lnTo>
                    <a:pt x="363556" y="0"/>
                  </a:lnTo>
                  <a:lnTo>
                    <a:pt x="369190" y="5634"/>
                  </a:lnTo>
                  <a:lnTo>
                    <a:pt x="369190" y="19594"/>
                  </a:lnTo>
                  <a:lnTo>
                    <a:pt x="363556" y="25229"/>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77"/>
          <p:cNvSpPr/>
          <p:nvPr/>
        </p:nvSpPr>
        <p:spPr>
          <a:xfrm>
            <a:off x="8101978" y="545479"/>
            <a:ext cx="1042035" cy="3696335"/>
          </a:xfrm>
          <a:custGeom>
            <a:avLst/>
            <a:gdLst/>
            <a:ahLst/>
            <a:cxnLst/>
            <a:rect l="l" t="t" r="r" b="b"/>
            <a:pathLst>
              <a:path w="2084069" h="7392670" extrusionOk="0">
                <a:moveTo>
                  <a:pt x="2084043" y="0"/>
                </a:moveTo>
                <a:lnTo>
                  <a:pt x="2084043" y="7392104"/>
                </a:lnTo>
                <a:lnTo>
                  <a:pt x="0" y="7392105"/>
                </a:lnTo>
                <a:lnTo>
                  <a:pt x="0" y="2551458"/>
                </a:lnTo>
                <a:lnTo>
                  <a:pt x="1101" y="2500592"/>
                </a:lnTo>
                <a:lnTo>
                  <a:pt x="3146" y="2449981"/>
                </a:lnTo>
                <a:lnTo>
                  <a:pt x="6126" y="2399632"/>
                </a:lnTo>
                <a:lnTo>
                  <a:pt x="10032" y="2349555"/>
                </a:lnTo>
                <a:lnTo>
                  <a:pt x="14855" y="2299757"/>
                </a:lnTo>
                <a:lnTo>
                  <a:pt x="20586" y="2250247"/>
                </a:lnTo>
                <a:lnTo>
                  <a:pt x="27216" y="2201032"/>
                </a:lnTo>
                <a:lnTo>
                  <a:pt x="34736" y="2152121"/>
                </a:lnTo>
                <a:lnTo>
                  <a:pt x="43137" y="2103521"/>
                </a:lnTo>
                <a:lnTo>
                  <a:pt x="52395" y="2055314"/>
                </a:lnTo>
                <a:lnTo>
                  <a:pt x="62593" y="2007078"/>
                </a:lnTo>
                <a:lnTo>
                  <a:pt x="73655" y="1959190"/>
                </a:lnTo>
                <a:lnTo>
                  <a:pt x="85367" y="1912405"/>
                </a:lnTo>
                <a:lnTo>
                  <a:pt x="98036" y="1865487"/>
                </a:lnTo>
                <a:lnTo>
                  <a:pt x="111531" y="1818930"/>
                </a:lnTo>
                <a:lnTo>
                  <a:pt x="125845" y="1772741"/>
                </a:lnTo>
                <a:lnTo>
                  <a:pt x="140967" y="1726930"/>
                </a:lnTo>
                <a:lnTo>
                  <a:pt x="156888" y="1681504"/>
                </a:lnTo>
                <a:lnTo>
                  <a:pt x="173600" y="1636471"/>
                </a:lnTo>
                <a:lnTo>
                  <a:pt x="191093" y="1591839"/>
                </a:lnTo>
                <a:lnTo>
                  <a:pt x="209358" y="1547618"/>
                </a:lnTo>
                <a:lnTo>
                  <a:pt x="228387" y="1503813"/>
                </a:lnTo>
                <a:lnTo>
                  <a:pt x="248170" y="1460435"/>
                </a:lnTo>
                <a:lnTo>
                  <a:pt x="268699" y="1417491"/>
                </a:lnTo>
                <a:lnTo>
                  <a:pt x="289963" y="1374989"/>
                </a:lnTo>
                <a:lnTo>
                  <a:pt x="311955" y="1332937"/>
                </a:lnTo>
                <a:lnTo>
                  <a:pt x="334665" y="1291344"/>
                </a:lnTo>
                <a:lnTo>
                  <a:pt x="358084" y="1250217"/>
                </a:lnTo>
                <a:lnTo>
                  <a:pt x="382203" y="1209565"/>
                </a:lnTo>
                <a:lnTo>
                  <a:pt x="407013" y="1169397"/>
                </a:lnTo>
                <a:lnTo>
                  <a:pt x="432505" y="1129719"/>
                </a:lnTo>
                <a:lnTo>
                  <a:pt x="458670" y="1090540"/>
                </a:lnTo>
                <a:lnTo>
                  <a:pt x="485499" y="1051868"/>
                </a:lnTo>
                <a:lnTo>
                  <a:pt x="512983" y="1013713"/>
                </a:lnTo>
                <a:lnTo>
                  <a:pt x="541113" y="976080"/>
                </a:lnTo>
                <a:lnTo>
                  <a:pt x="569879" y="938980"/>
                </a:lnTo>
                <a:lnTo>
                  <a:pt x="599273" y="902419"/>
                </a:lnTo>
                <a:lnTo>
                  <a:pt x="629286" y="866407"/>
                </a:lnTo>
                <a:lnTo>
                  <a:pt x="659909" y="830950"/>
                </a:lnTo>
                <a:lnTo>
                  <a:pt x="691132" y="796058"/>
                </a:lnTo>
                <a:lnTo>
                  <a:pt x="722947" y="761739"/>
                </a:lnTo>
                <a:lnTo>
                  <a:pt x="755345" y="728000"/>
                </a:lnTo>
                <a:lnTo>
                  <a:pt x="788316" y="694850"/>
                </a:lnTo>
                <a:lnTo>
                  <a:pt x="821851" y="662297"/>
                </a:lnTo>
                <a:lnTo>
                  <a:pt x="855942" y="630349"/>
                </a:lnTo>
                <a:lnTo>
                  <a:pt x="890580" y="599014"/>
                </a:lnTo>
                <a:lnTo>
                  <a:pt x="925755" y="568301"/>
                </a:lnTo>
                <a:lnTo>
                  <a:pt x="961458" y="538217"/>
                </a:lnTo>
                <a:lnTo>
                  <a:pt x="997680" y="508770"/>
                </a:lnTo>
                <a:lnTo>
                  <a:pt x="1034413" y="479970"/>
                </a:lnTo>
                <a:lnTo>
                  <a:pt x="1071647" y="451824"/>
                </a:lnTo>
                <a:lnTo>
                  <a:pt x="1109373" y="424339"/>
                </a:lnTo>
                <a:lnTo>
                  <a:pt x="1147583" y="397525"/>
                </a:lnTo>
                <a:lnTo>
                  <a:pt x="1186266" y="371389"/>
                </a:lnTo>
                <a:lnTo>
                  <a:pt x="1225415" y="345940"/>
                </a:lnTo>
                <a:lnTo>
                  <a:pt x="1265019" y="321185"/>
                </a:lnTo>
                <a:lnTo>
                  <a:pt x="1305071" y="297134"/>
                </a:lnTo>
                <a:lnTo>
                  <a:pt x="1345561" y="273793"/>
                </a:lnTo>
                <a:lnTo>
                  <a:pt x="1386479" y="251171"/>
                </a:lnTo>
                <a:lnTo>
                  <a:pt x="1427818" y="229277"/>
                </a:lnTo>
                <a:lnTo>
                  <a:pt x="1469567" y="208118"/>
                </a:lnTo>
                <a:lnTo>
                  <a:pt x="1511719" y="187703"/>
                </a:lnTo>
                <a:lnTo>
                  <a:pt x="1554263" y="168039"/>
                </a:lnTo>
                <a:lnTo>
                  <a:pt x="1597190" y="149135"/>
                </a:lnTo>
                <a:lnTo>
                  <a:pt x="1640493" y="130999"/>
                </a:lnTo>
                <a:lnTo>
                  <a:pt x="1684161" y="113639"/>
                </a:lnTo>
                <a:lnTo>
                  <a:pt x="1728186" y="97064"/>
                </a:lnTo>
                <a:lnTo>
                  <a:pt x="1733777" y="94243"/>
                </a:lnTo>
                <a:lnTo>
                  <a:pt x="1739367" y="94243"/>
                </a:lnTo>
                <a:lnTo>
                  <a:pt x="1744968" y="91423"/>
                </a:lnTo>
                <a:lnTo>
                  <a:pt x="1791584" y="75893"/>
                </a:lnTo>
                <a:lnTo>
                  <a:pt x="1838651" y="61197"/>
                </a:lnTo>
                <a:lnTo>
                  <a:pt x="1886155" y="47350"/>
                </a:lnTo>
                <a:lnTo>
                  <a:pt x="1934084" y="34364"/>
                </a:lnTo>
                <a:lnTo>
                  <a:pt x="1982422" y="22254"/>
                </a:lnTo>
                <a:lnTo>
                  <a:pt x="2031156" y="11033"/>
                </a:lnTo>
                <a:lnTo>
                  <a:pt x="2084043" y="0"/>
                </a:lnTo>
                <a:close/>
              </a:path>
            </a:pathLst>
          </a:custGeom>
          <a:solidFill>
            <a:srgbClr val="257349"/>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nvGrpSpPr>
          <p:cNvPr id="1349" name="Google Shape;1349;p177"/>
          <p:cNvGrpSpPr/>
          <p:nvPr/>
        </p:nvGrpSpPr>
        <p:grpSpPr>
          <a:xfrm>
            <a:off x="411079" y="1250777"/>
            <a:ext cx="2446338" cy="3483928"/>
            <a:chOff x="1584159" y="2501555"/>
            <a:chExt cx="4892675" cy="6967855"/>
          </a:xfrm>
        </p:grpSpPr>
        <p:sp>
          <p:nvSpPr>
            <p:cNvPr id="1350" name="Google Shape;1350;p177"/>
            <p:cNvSpPr/>
            <p:nvPr/>
          </p:nvSpPr>
          <p:spPr>
            <a:xfrm>
              <a:off x="1584159" y="2501555"/>
              <a:ext cx="4892675" cy="6967855"/>
            </a:xfrm>
            <a:custGeom>
              <a:avLst/>
              <a:gdLst/>
              <a:ahLst/>
              <a:cxnLst/>
              <a:rect l="l" t="t" r="r" b="b"/>
              <a:pathLst>
                <a:path w="4892675" h="6967855" extrusionOk="0">
                  <a:moveTo>
                    <a:pt x="4892397" y="6967665"/>
                  </a:moveTo>
                  <a:lnTo>
                    <a:pt x="0" y="6967665"/>
                  </a:lnTo>
                  <a:lnTo>
                    <a:pt x="0" y="0"/>
                  </a:lnTo>
                  <a:lnTo>
                    <a:pt x="4892397" y="0"/>
                  </a:lnTo>
                  <a:lnTo>
                    <a:pt x="4892397" y="6967665"/>
                  </a:lnTo>
                  <a:close/>
                </a:path>
              </a:pathLst>
            </a:custGeom>
            <a:solidFill>
              <a:srgbClr val="000000">
                <a:alpha val="5176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351" name="Google Shape;1351;p177"/>
            <p:cNvPicPr preferRelativeResize="0"/>
            <p:nvPr/>
          </p:nvPicPr>
          <p:blipFill rotWithShape="1">
            <a:blip r:embed="rId3">
              <a:alphaModFix/>
            </a:blip>
            <a:srcRect/>
            <a:stretch/>
          </p:blipFill>
          <p:spPr>
            <a:xfrm>
              <a:off x="1747268" y="2648901"/>
              <a:ext cx="4533899" cy="6600824"/>
            </a:xfrm>
            <a:prstGeom prst="rect">
              <a:avLst/>
            </a:prstGeom>
            <a:noFill/>
            <a:ln>
              <a:noFill/>
            </a:ln>
          </p:spPr>
        </p:pic>
      </p:grpSp>
      <p:sp>
        <p:nvSpPr>
          <p:cNvPr id="1352" name="Google Shape;1352;p177"/>
          <p:cNvSpPr txBox="1"/>
          <p:nvPr/>
        </p:nvSpPr>
        <p:spPr>
          <a:xfrm>
            <a:off x="152769" y="179985"/>
            <a:ext cx="209100" cy="207000"/>
          </a:xfrm>
          <a:prstGeom prst="rect">
            <a:avLst/>
          </a:prstGeom>
          <a:noFill/>
          <a:ln>
            <a:noFill/>
          </a:ln>
        </p:spPr>
        <p:txBody>
          <a:bodyPr spcFirstLastPara="1" wrap="square" lIns="0" tIns="6975" rIns="0" bIns="0" anchor="t" anchorCtr="0">
            <a:spAutoFit/>
          </a:bodyPr>
          <a:lstStyle/>
          <a:p>
            <a:pPr marL="12700" lvl="0" indent="0" algn="l" rtl="0">
              <a:lnSpc>
                <a:spcPct val="100000"/>
              </a:lnSpc>
              <a:spcBef>
                <a:spcPts val="0"/>
              </a:spcBef>
              <a:spcAft>
                <a:spcPts val="0"/>
              </a:spcAft>
              <a:buNone/>
            </a:pPr>
            <a:r>
              <a:rPr lang="es" sz="1300">
                <a:solidFill>
                  <a:srgbClr val="FFFFFF"/>
                </a:solidFill>
                <a:latin typeface="Arial Black"/>
                <a:ea typeface="Arial Black"/>
                <a:cs typeface="Arial Black"/>
                <a:sym typeface="Arial Black"/>
              </a:rPr>
              <a:t>05</a:t>
            </a:r>
            <a:endParaRPr sz="1300">
              <a:latin typeface="Arial Black"/>
              <a:ea typeface="Arial Black"/>
              <a:cs typeface="Arial Black"/>
              <a:sym typeface="Arial Black"/>
            </a:endParaRPr>
          </a:p>
        </p:txBody>
      </p:sp>
      <p:sp>
        <p:nvSpPr>
          <p:cNvPr id="1353" name="Google Shape;1353;p177"/>
          <p:cNvSpPr txBox="1">
            <a:spLocks noGrp="1"/>
          </p:cNvSpPr>
          <p:nvPr>
            <p:ph type="title"/>
          </p:nvPr>
        </p:nvSpPr>
        <p:spPr>
          <a:xfrm>
            <a:off x="411075" y="179975"/>
            <a:ext cx="6737700" cy="809400"/>
          </a:xfrm>
          <a:prstGeom prst="rect">
            <a:avLst/>
          </a:prstGeom>
          <a:noFill/>
          <a:ln>
            <a:noFill/>
          </a:ln>
        </p:spPr>
        <p:txBody>
          <a:bodyPr spcFirstLastPara="1" wrap="square" lIns="0" tIns="6350" rIns="0" bIns="0" anchor="t" anchorCtr="0">
            <a:spAutoFit/>
          </a:bodyPr>
          <a:lstStyle/>
          <a:p>
            <a:pPr marL="12700" lvl="0" indent="0" algn="l" rtl="0">
              <a:lnSpc>
                <a:spcPct val="117361"/>
              </a:lnSpc>
              <a:spcBef>
                <a:spcPts val="0"/>
              </a:spcBef>
              <a:spcAft>
                <a:spcPts val="0"/>
              </a:spcAft>
              <a:buNone/>
            </a:pPr>
            <a:r>
              <a:rPr lang="es" sz="2400">
                <a:solidFill>
                  <a:srgbClr val="1A401F"/>
                </a:solidFill>
                <a:latin typeface="Calibri"/>
                <a:ea typeface="Calibri"/>
                <a:cs typeface="Calibri"/>
                <a:sym typeface="Calibri"/>
              </a:rPr>
              <a:t>Documento</a:t>
            </a:r>
            <a:endParaRPr sz="2400">
              <a:latin typeface="Calibri"/>
              <a:ea typeface="Calibri"/>
              <a:cs typeface="Calibri"/>
              <a:sym typeface="Calibri"/>
            </a:endParaRPr>
          </a:p>
          <a:p>
            <a:pPr marL="12700" lvl="0" indent="0" algn="l" rtl="0">
              <a:lnSpc>
                <a:spcPct val="117361"/>
              </a:lnSpc>
              <a:spcBef>
                <a:spcPts val="0"/>
              </a:spcBef>
              <a:spcAft>
                <a:spcPts val="0"/>
              </a:spcAft>
              <a:buNone/>
            </a:pPr>
            <a:r>
              <a:rPr lang="es" sz="2400">
                <a:solidFill>
                  <a:srgbClr val="1A401F"/>
                </a:solidFill>
                <a:latin typeface="Calibri"/>
                <a:ea typeface="Calibri"/>
                <a:cs typeface="Calibri"/>
                <a:sym typeface="Calibri"/>
              </a:rPr>
              <a:t>Resumen de las NDC 2025 para el Sector Corporativo</a:t>
            </a:r>
            <a:endParaRPr sz="2400">
              <a:latin typeface="Calibri"/>
              <a:ea typeface="Calibri"/>
              <a:cs typeface="Calibri"/>
              <a:sym typeface="Calibri"/>
            </a:endParaRPr>
          </a:p>
        </p:txBody>
      </p:sp>
      <p:sp>
        <p:nvSpPr>
          <p:cNvPr id="1354" name="Google Shape;1354;p177"/>
          <p:cNvSpPr txBox="1"/>
          <p:nvPr/>
        </p:nvSpPr>
        <p:spPr>
          <a:xfrm>
            <a:off x="6947783" y="248365"/>
            <a:ext cx="2031900" cy="3759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200">
                <a:solidFill>
                  <a:srgbClr val="005B57"/>
                </a:solidFill>
                <a:latin typeface="Lucida Sans"/>
                <a:ea typeface="Lucida Sans"/>
                <a:cs typeface="Lucida Sans"/>
                <a:sym typeface="Lucida Sans"/>
              </a:rPr>
              <a:t>Alianza Unidos por la Acción Climática</a:t>
            </a:r>
            <a:endParaRPr sz="1200">
              <a:latin typeface="Lucida Sans"/>
              <a:ea typeface="Lucida Sans"/>
              <a:cs typeface="Lucida Sans"/>
              <a:sym typeface="Lucida Sans"/>
            </a:endParaRPr>
          </a:p>
        </p:txBody>
      </p:sp>
      <p:sp>
        <p:nvSpPr>
          <p:cNvPr id="1355" name="Google Shape;1355;p177"/>
          <p:cNvSpPr txBox="1">
            <a:spLocks noGrp="1"/>
          </p:cNvSpPr>
          <p:nvPr>
            <p:ph type="body" idx="1"/>
          </p:nvPr>
        </p:nvSpPr>
        <p:spPr>
          <a:xfrm>
            <a:off x="2954026" y="1026575"/>
            <a:ext cx="5148000" cy="4075401"/>
          </a:xfrm>
          <a:prstGeom prst="rect">
            <a:avLst/>
          </a:prstGeom>
          <a:noFill/>
          <a:ln>
            <a:noFill/>
          </a:ln>
        </p:spPr>
        <p:txBody>
          <a:bodyPr spcFirstLastPara="1" wrap="square" lIns="0" tIns="38725" rIns="0" bIns="0" anchor="t" anchorCtr="0">
            <a:spAutoFit/>
          </a:bodyPr>
          <a:lstStyle/>
          <a:p>
            <a:pPr marL="12700" lvl="0" indent="0" algn="l" rtl="0">
              <a:lnSpc>
                <a:spcPct val="100000"/>
              </a:lnSpc>
              <a:spcBef>
                <a:spcPts val="0"/>
              </a:spcBef>
              <a:spcAft>
                <a:spcPts val="0"/>
              </a:spcAft>
              <a:buNone/>
            </a:pPr>
            <a:r>
              <a:rPr lang="es" dirty="0"/>
              <a:t>OBJETIVO GENERAL:</a:t>
            </a:r>
            <a:endParaRPr dirty="0"/>
          </a:p>
          <a:p>
            <a:pPr marL="457200" lvl="0" indent="-304800" algn="just" rtl="0">
              <a:lnSpc>
                <a:spcPct val="100000"/>
              </a:lnSpc>
              <a:spcBef>
                <a:spcPts val="200"/>
              </a:spcBef>
              <a:spcAft>
                <a:spcPts val="0"/>
              </a:spcAft>
              <a:buSzPts val="1200"/>
              <a:buFont typeface="Lucida Sans"/>
              <a:buChar char="●"/>
            </a:pPr>
            <a:r>
              <a:rPr lang="es" sz="1200" b="0" dirty="0">
                <a:solidFill>
                  <a:srgbClr val="1A401F"/>
                </a:solidFill>
                <a:latin typeface="Lucida Sans"/>
                <a:ea typeface="Lucida Sans"/>
                <a:cs typeface="Lucida Sans"/>
                <a:sym typeface="Lucida Sans"/>
              </a:rPr>
              <a:t>Sintetizar los aspectos más destacados de las NDC 2025 de Chile y</a:t>
            </a:r>
            <a:r>
              <a:rPr lang="es" sz="1200" dirty="0">
                <a:latin typeface="Lucida Sans"/>
                <a:ea typeface="Lucida Sans"/>
                <a:cs typeface="Lucida Sans"/>
                <a:sym typeface="Lucida Sans"/>
              </a:rPr>
              <a:t> </a:t>
            </a:r>
            <a:r>
              <a:rPr lang="es" sz="1200" b="0" dirty="0">
                <a:solidFill>
                  <a:srgbClr val="1A401F"/>
                </a:solidFill>
                <a:latin typeface="Lucida Sans"/>
                <a:ea typeface="Lucida Sans"/>
                <a:cs typeface="Lucida Sans"/>
                <a:sym typeface="Lucida Sans"/>
              </a:rPr>
              <a:t>facilitar su comprensión e implementación.</a:t>
            </a:r>
            <a:endParaRPr sz="1200" dirty="0">
              <a:latin typeface="Lucida Sans"/>
              <a:ea typeface="Lucida Sans"/>
              <a:cs typeface="Lucida Sans"/>
              <a:sym typeface="Lucida Sans"/>
            </a:endParaRPr>
          </a:p>
          <a:p>
            <a:pPr marL="12700" lvl="0" indent="0" algn="l" rtl="0">
              <a:lnSpc>
                <a:spcPct val="100000"/>
              </a:lnSpc>
              <a:spcBef>
                <a:spcPts val="1200"/>
              </a:spcBef>
              <a:spcAft>
                <a:spcPts val="0"/>
              </a:spcAft>
              <a:buNone/>
            </a:pPr>
            <a:r>
              <a:rPr lang="es" dirty="0"/>
              <a:t>METODOLOGÍA:</a:t>
            </a:r>
            <a:endParaRPr sz="1200" dirty="0">
              <a:latin typeface="Lucida Sans"/>
              <a:ea typeface="Lucida Sans"/>
              <a:cs typeface="Lucida Sans"/>
              <a:sym typeface="Lucida Sans"/>
            </a:endParaRPr>
          </a:p>
          <a:p>
            <a:pPr marL="152400" marR="25400" lvl="0" indent="-139700" algn="l" rtl="0">
              <a:lnSpc>
                <a:spcPct val="141400"/>
              </a:lnSpc>
              <a:spcBef>
                <a:spcPts val="0"/>
              </a:spcBef>
              <a:spcAft>
                <a:spcPts val="0"/>
              </a:spcAft>
              <a:buClr>
                <a:srgbClr val="1A401F"/>
              </a:buClr>
              <a:buSzPts val="1200"/>
              <a:buFont typeface="Lucida Sans"/>
              <a:buAutoNum type="arabicPeriod"/>
            </a:pPr>
            <a:r>
              <a:rPr lang="es" sz="1200" b="0" dirty="0">
                <a:solidFill>
                  <a:srgbClr val="1A401F"/>
                </a:solidFill>
                <a:latin typeface="Arial Black"/>
                <a:ea typeface="Arial Black"/>
                <a:cs typeface="Arial Black"/>
                <a:sym typeface="Arial Black"/>
              </a:rPr>
              <a:t>Revisión Documental: </a:t>
            </a:r>
            <a:r>
              <a:rPr lang="es" sz="1200" b="0" dirty="0">
                <a:solidFill>
                  <a:srgbClr val="1A401F"/>
                </a:solidFill>
                <a:latin typeface="Lucida Sans"/>
                <a:ea typeface="Lucida Sans"/>
                <a:cs typeface="Lucida Sans"/>
                <a:sym typeface="Lucida Sans"/>
              </a:rPr>
              <a:t>Análisis detallado de las NDC 2025.</a:t>
            </a:r>
            <a:endParaRPr sz="1200" b="0" dirty="0">
              <a:solidFill>
                <a:srgbClr val="1A401F"/>
              </a:solidFill>
              <a:latin typeface="Lucida Sans"/>
              <a:ea typeface="Lucida Sans"/>
              <a:cs typeface="Lucida Sans"/>
              <a:sym typeface="Lucida Sans"/>
            </a:endParaRPr>
          </a:p>
          <a:p>
            <a:pPr marL="0" marR="25400" lvl="0" indent="0" algn="l" rtl="0">
              <a:lnSpc>
                <a:spcPct val="141400"/>
              </a:lnSpc>
              <a:spcBef>
                <a:spcPts val="0"/>
              </a:spcBef>
              <a:spcAft>
                <a:spcPts val="0"/>
              </a:spcAft>
              <a:buNone/>
            </a:pPr>
            <a:endParaRPr sz="1200" b="0" dirty="0">
              <a:solidFill>
                <a:srgbClr val="1A401F"/>
              </a:solidFill>
              <a:latin typeface="Lucida Sans"/>
              <a:ea typeface="Lucida Sans"/>
              <a:cs typeface="Lucida Sans"/>
              <a:sym typeface="Lucida Sans"/>
            </a:endParaRPr>
          </a:p>
          <a:p>
            <a:pPr marL="152400" marR="25400" lvl="0" indent="-139700" algn="l" rtl="0">
              <a:lnSpc>
                <a:spcPct val="141400"/>
              </a:lnSpc>
              <a:spcBef>
                <a:spcPts val="0"/>
              </a:spcBef>
              <a:spcAft>
                <a:spcPts val="0"/>
              </a:spcAft>
              <a:buClr>
                <a:srgbClr val="1A401F"/>
              </a:buClr>
              <a:buSzPts val="1200"/>
              <a:buFont typeface="Lucida Sans"/>
              <a:buAutoNum type="arabicPeriod"/>
            </a:pPr>
            <a:r>
              <a:rPr lang="es" sz="1200" b="0" dirty="0">
                <a:solidFill>
                  <a:srgbClr val="1A401F"/>
                </a:solidFill>
                <a:latin typeface="Arial Black"/>
                <a:ea typeface="Arial Black"/>
                <a:cs typeface="Arial Black"/>
                <a:sym typeface="Arial Black"/>
              </a:rPr>
              <a:t>Entrevistas a Actores Clave:	</a:t>
            </a:r>
            <a:r>
              <a:rPr lang="es" sz="1200" b="0" dirty="0">
                <a:solidFill>
                  <a:srgbClr val="1A401F"/>
                </a:solidFill>
                <a:latin typeface="Lucida Sans"/>
                <a:ea typeface="Lucida Sans"/>
                <a:cs typeface="Lucida Sans"/>
                <a:sym typeface="Lucida Sans"/>
              </a:rPr>
              <a:t>20 entrevistas	para analizar las 	desafíos y oportunidades de las NDC para el sector privado.</a:t>
            </a:r>
            <a:endParaRPr sz="1200" b="0" dirty="0">
              <a:solidFill>
                <a:srgbClr val="1A401F"/>
              </a:solidFill>
              <a:latin typeface="Lucida Sans"/>
              <a:ea typeface="Lucida Sans"/>
              <a:cs typeface="Lucida Sans"/>
              <a:sym typeface="Lucida Sans"/>
            </a:endParaRPr>
          </a:p>
          <a:p>
            <a:pPr marL="0" marR="25400" lvl="0" indent="0" algn="l" rtl="0">
              <a:lnSpc>
                <a:spcPct val="141400"/>
              </a:lnSpc>
              <a:spcBef>
                <a:spcPts val="0"/>
              </a:spcBef>
              <a:spcAft>
                <a:spcPts val="0"/>
              </a:spcAft>
              <a:buNone/>
            </a:pPr>
            <a:endParaRPr sz="1200" b="0" dirty="0">
              <a:solidFill>
                <a:srgbClr val="1A401F"/>
              </a:solidFill>
              <a:latin typeface="Lucida Sans"/>
              <a:ea typeface="Lucida Sans"/>
              <a:cs typeface="Lucida Sans"/>
              <a:sym typeface="Lucida Sans"/>
            </a:endParaRPr>
          </a:p>
          <a:p>
            <a:pPr marL="457200" lvl="0" indent="-304800" algn="l" rtl="0">
              <a:lnSpc>
                <a:spcPct val="100000"/>
              </a:lnSpc>
              <a:spcBef>
                <a:spcPts val="500"/>
              </a:spcBef>
              <a:spcAft>
                <a:spcPts val="0"/>
              </a:spcAft>
              <a:buClr>
                <a:srgbClr val="1A401F"/>
              </a:buClr>
              <a:buSzPts val="1200"/>
              <a:buFont typeface="Arial Black"/>
              <a:buChar char="●"/>
            </a:pPr>
            <a:r>
              <a:rPr lang="es" sz="1200" b="0" dirty="0">
                <a:solidFill>
                  <a:srgbClr val="1A401F"/>
                </a:solidFill>
                <a:latin typeface="Arial Black"/>
                <a:ea typeface="Arial Black"/>
                <a:cs typeface="Arial Black"/>
                <a:sym typeface="Arial Black"/>
              </a:rPr>
              <a:t>Entregables:</a:t>
            </a:r>
            <a:endParaRPr sz="1200" dirty="0">
              <a:latin typeface="Arial Black"/>
              <a:ea typeface="Arial Black"/>
              <a:cs typeface="Arial Black"/>
              <a:sym typeface="Arial Black"/>
            </a:endParaRPr>
          </a:p>
          <a:p>
            <a:pPr marL="355600" marR="25400" lvl="1" indent="-127000" algn="just" rtl="0">
              <a:lnSpc>
                <a:spcPct val="141400"/>
              </a:lnSpc>
              <a:spcBef>
                <a:spcPts val="0"/>
              </a:spcBef>
              <a:spcAft>
                <a:spcPts val="0"/>
              </a:spcAft>
              <a:buClr>
                <a:srgbClr val="1A401F"/>
              </a:buClr>
              <a:buSzPts val="1200"/>
              <a:buFont typeface="Lucida Sans"/>
              <a:buAutoNum type="alphaLcPeriod"/>
            </a:pPr>
            <a:r>
              <a:rPr lang="es" sz="1200" dirty="0">
                <a:solidFill>
                  <a:srgbClr val="1A401F"/>
                </a:solidFill>
                <a:latin typeface="Lucida Sans"/>
                <a:ea typeface="Lucida Sans"/>
                <a:cs typeface="Lucida Sans"/>
                <a:sym typeface="Lucida Sans"/>
              </a:rPr>
              <a:t> Síntesis de las NDC, recomendaciones e  indicadores  de  seguimiento  y  una  página  por  empresa 	auspiciante con sus mejores prácticas.</a:t>
            </a:r>
            <a:endParaRPr sz="1200" dirty="0">
              <a:latin typeface="Lucida Sans"/>
              <a:ea typeface="Lucida Sans"/>
              <a:cs typeface="Lucida Sans"/>
              <a:sym typeface="Lucida Sans"/>
            </a:endParaRPr>
          </a:p>
          <a:p>
            <a:pPr marL="355600" lvl="1" indent="-127000" algn="just" rtl="0">
              <a:lnSpc>
                <a:spcPct val="100000"/>
              </a:lnSpc>
              <a:spcBef>
                <a:spcPts val="500"/>
              </a:spcBef>
              <a:spcAft>
                <a:spcPts val="1200"/>
              </a:spcAft>
              <a:buClr>
                <a:srgbClr val="1A401F"/>
              </a:buClr>
              <a:buSzPts val="1200"/>
              <a:buFont typeface="Lucida Sans"/>
              <a:buAutoNum type="alphaLcPeriod"/>
            </a:pPr>
            <a:r>
              <a:rPr lang="es" sz="1200" dirty="0">
                <a:solidFill>
                  <a:srgbClr val="1A401F"/>
                </a:solidFill>
                <a:latin typeface="Lucida Sans"/>
                <a:ea typeface="Lucida Sans"/>
                <a:cs typeface="Lucida Sans"/>
                <a:sym typeface="Lucida Sans"/>
              </a:rPr>
              <a:t> Landing page</a:t>
            </a:r>
            <a:endParaRPr sz="1200" dirty="0">
              <a:latin typeface="Lucida Sans"/>
              <a:ea typeface="Lucida Sans"/>
              <a:cs typeface="Lucida Sans"/>
              <a:sym typeface="Lucida Sans"/>
            </a:endParaRPr>
          </a:p>
        </p:txBody>
      </p:sp>
      <p:sp>
        <p:nvSpPr>
          <p:cNvPr id="1356" name="Google Shape;1356;p177"/>
          <p:cNvSpPr txBox="1"/>
          <p:nvPr/>
        </p:nvSpPr>
        <p:spPr>
          <a:xfrm rot="-5400000">
            <a:off x="-130885" y="4401835"/>
            <a:ext cx="754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R E U N I Ó N</a:t>
            </a:r>
            <a:endParaRPr sz="800">
              <a:latin typeface="Arial Black"/>
              <a:ea typeface="Arial Black"/>
              <a:cs typeface="Arial Black"/>
              <a:sym typeface="Arial Black"/>
            </a:endParaRPr>
          </a:p>
        </p:txBody>
      </p:sp>
      <p:sp>
        <p:nvSpPr>
          <p:cNvPr id="1357" name="Google Shape;1357;p177"/>
          <p:cNvSpPr txBox="1"/>
          <p:nvPr/>
        </p:nvSpPr>
        <p:spPr>
          <a:xfrm rot="-5400000">
            <a:off x="58715" y="3732016"/>
            <a:ext cx="3750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K I C K</a:t>
            </a:r>
            <a:endParaRPr sz="800">
              <a:latin typeface="Arial Black"/>
              <a:ea typeface="Arial Black"/>
              <a:cs typeface="Arial Black"/>
              <a:sym typeface="Arial Black"/>
            </a:endParaRPr>
          </a:p>
        </p:txBody>
      </p:sp>
      <p:sp>
        <p:nvSpPr>
          <p:cNvPr id="1358" name="Google Shape;1358;p177"/>
          <p:cNvSpPr txBox="1"/>
          <p:nvPr/>
        </p:nvSpPr>
        <p:spPr>
          <a:xfrm rot="-5400000">
            <a:off x="100115" y="3293430"/>
            <a:ext cx="292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O F F</a:t>
            </a:r>
            <a:endParaRPr sz="800">
              <a:latin typeface="Arial Black"/>
              <a:ea typeface="Arial Black"/>
              <a:cs typeface="Arial Black"/>
              <a:sym typeface="Arial Black"/>
            </a:endParaRPr>
          </a:p>
        </p:txBody>
      </p:sp>
      <p:grpSp>
        <p:nvGrpSpPr>
          <p:cNvPr id="1359" name="Google Shape;1359;p177"/>
          <p:cNvGrpSpPr/>
          <p:nvPr/>
        </p:nvGrpSpPr>
        <p:grpSpPr>
          <a:xfrm>
            <a:off x="8187710" y="4356579"/>
            <a:ext cx="304800" cy="175895"/>
            <a:chOff x="16375420" y="8713157"/>
            <a:chExt cx="609600" cy="351790"/>
          </a:xfrm>
        </p:grpSpPr>
        <p:sp>
          <p:nvSpPr>
            <p:cNvPr id="1360" name="Google Shape;1360;p177"/>
            <p:cNvSpPr/>
            <p:nvPr/>
          </p:nvSpPr>
          <p:spPr>
            <a:xfrm>
              <a:off x="16375420" y="8713157"/>
              <a:ext cx="609600" cy="351790"/>
            </a:xfrm>
            <a:custGeom>
              <a:avLst/>
              <a:gdLst/>
              <a:ahLst/>
              <a:cxnLst/>
              <a:rect l="l" t="t" r="r" b="b"/>
              <a:pathLst>
                <a:path w="609600" h="351790" extrusionOk="0">
                  <a:moveTo>
                    <a:pt x="438150" y="351362"/>
                  </a:moveTo>
                  <a:lnTo>
                    <a:pt x="175680" y="351362"/>
                  </a:lnTo>
                  <a:lnTo>
                    <a:pt x="129027" y="345076"/>
                  </a:lnTo>
                  <a:lnTo>
                    <a:pt x="87075" y="327344"/>
                  </a:lnTo>
                  <a:lnTo>
                    <a:pt x="51509" y="299852"/>
                  </a:lnTo>
                  <a:lnTo>
                    <a:pt x="24017" y="264286"/>
                  </a:lnTo>
                  <a:lnTo>
                    <a:pt x="6285" y="222333"/>
                  </a:lnTo>
                  <a:lnTo>
                    <a:pt x="0" y="175681"/>
                  </a:lnTo>
                  <a:lnTo>
                    <a:pt x="6285" y="129028"/>
                  </a:lnTo>
                  <a:lnTo>
                    <a:pt x="24017" y="87076"/>
                  </a:lnTo>
                  <a:lnTo>
                    <a:pt x="51509" y="51510"/>
                  </a:lnTo>
                  <a:lnTo>
                    <a:pt x="87075" y="24018"/>
                  </a:lnTo>
                  <a:lnTo>
                    <a:pt x="129027" y="6285"/>
                  </a:lnTo>
                  <a:lnTo>
                    <a:pt x="175680" y="0"/>
                  </a:lnTo>
                  <a:lnTo>
                    <a:pt x="438150" y="0"/>
                  </a:lnTo>
                  <a:lnTo>
                    <a:pt x="484803" y="6285"/>
                  </a:lnTo>
                  <a:lnTo>
                    <a:pt x="526755" y="24018"/>
                  </a:lnTo>
                  <a:lnTo>
                    <a:pt x="528323" y="25229"/>
                  </a:lnTo>
                  <a:lnTo>
                    <a:pt x="175680" y="25229"/>
                  </a:lnTo>
                  <a:lnTo>
                    <a:pt x="128159" y="32908"/>
                  </a:lnTo>
                  <a:lnTo>
                    <a:pt x="86863" y="54283"/>
                  </a:lnTo>
                  <a:lnTo>
                    <a:pt x="54282" y="86864"/>
                  </a:lnTo>
                  <a:lnTo>
                    <a:pt x="32907" y="128160"/>
                  </a:lnTo>
                  <a:lnTo>
                    <a:pt x="25229" y="175681"/>
                  </a:lnTo>
                  <a:lnTo>
                    <a:pt x="32907" y="223202"/>
                  </a:lnTo>
                  <a:lnTo>
                    <a:pt x="54172" y="264286"/>
                  </a:lnTo>
                  <a:lnTo>
                    <a:pt x="54282" y="264498"/>
                  </a:lnTo>
                  <a:lnTo>
                    <a:pt x="86863" y="297079"/>
                  </a:lnTo>
                  <a:lnTo>
                    <a:pt x="128159" y="318454"/>
                  </a:lnTo>
                  <a:lnTo>
                    <a:pt x="175680" y="326132"/>
                  </a:lnTo>
                  <a:lnTo>
                    <a:pt x="528323" y="326132"/>
                  </a:lnTo>
                  <a:lnTo>
                    <a:pt x="526755" y="327344"/>
                  </a:lnTo>
                  <a:lnTo>
                    <a:pt x="484803" y="345076"/>
                  </a:lnTo>
                  <a:lnTo>
                    <a:pt x="438150" y="351362"/>
                  </a:lnTo>
                  <a:close/>
                </a:path>
                <a:path w="609600" h="351790" extrusionOk="0">
                  <a:moveTo>
                    <a:pt x="528323" y="326132"/>
                  </a:moveTo>
                  <a:lnTo>
                    <a:pt x="438150" y="326132"/>
                  </a:lnTo>
                  <a:lnTo>
                    <a:pt x="485639" y="318454"/>
                  </a:lnTo>
                  <a:lnTo>
                    <a:pt x="526931" y="297079"/>
                  </a:lnTo>
                  <a:lnTo>
                    <a:pt x="559524" y="264498"/>
                  </a:lnTo>
                  <a:lnTo>
                    <a:pt x="580915" y="223202"/>
                  </a:lnTo>
                  <a:lnTo>
                    <a:pt x="588602" y="175681"/>
                  </a:lnTo>
                  <a:lnTo>
                    <a:pt x="580915" y="128160"/>
                  </a:lnTo>
                  <a:lnTo>
                    <a:pt x="559634" y="87076"/>
                  </a:lnTo>
                  <a:lnTo>
                    <a:pt x="559524" y="86864"/>
                  </a:lnTo>
                  <a:lnTo>
                    <a:pt x="526931" y="54283"/>
                  </a:lnTo>
                  <a:lnTo>
                    <a:pt x="485639" y="32908"/>
                  </a:lnTo>
                  <a:lnTo>
                    <a:pt x="438150" y="25229"/>
                  </a:lnTo>
                  <a:lnTo>
                    <a:pt x="528323" y="25229"/>
                  </a:lnTo>
                  <a:lnTo>
                    <a:pt x="562321" y="51510"/>
                  </a:lnTo>
                  <a:lnTo>
                    <a:pt x="589813" y="87076"/>
                  </a:lnTo>
                  <a:lnTo>
                    <a:pt x="607546" y="129028"/>
                  </a:lnTo>
                  <a:lnTo>
                    <a:pt x="609599" y="144273"/>
                  </a:lnTo>
                  <a:lnTo>
                    <a:pt x="609599" y="207089"/>
                  </a:lnTo>
                  <a:lnTo>
                    <a:pt x="607546" y="222333"/>
                  </a:lnTo>
                  <a:lnTo>
                    <a:pt x="589813" y="264286"/>
                  </a:lnTo>
                  <a:lnTo>
                    <a:pt x="562321" y="299852"/>
                  </a:lnTo>
                  <a:lnTo>
                    <a:pt x="528323" y="326132"/>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361" name="Google Shape;1361;p177"/>
            <p:cNvPicPr preferRelativeResize="0"/>
            <p:nvPr/>
          </p:nvPicPr>
          <p:blipFill rotWithShape="1">
            <a:blip r:embed="rId4">
              <a:alphaModFix/>
            </a:blip>
            <a:srcRect/>
            <a:stretch/>
          </p:blipFill>
          <p:spPr>
            <a:xfrm>
              <a:off x="16762775" y="8795489"/>
              <a:ext cx="104155" cy="186109"/>
            </a:xfrm>
            <a:prstGeom prst="rect">
              <a:avLst/>
            </a:prstGeom>
            <a:noFill/>
            <a:ln>
              <a:noFill/>
            </a:ln>
          </p:spPr>
        </p:pic>
        <p:sp>
          <p:nvSpPr>
            <p:cNvPr id="1362" name="Google Shape;1362;p177"/>
            <p:cNvSpPr/>
            <p:nvPr/>
          </p:nvSpPr>
          <p:spPr>
            <a:xfrm>
              <a:off x="16497698" y="8876476"/>
              <a:ext cx="369569" cy="25400"/>
            </a:xfrm>
            <a:custGeom>
              <a:avLst/>
              <a:gdLst/>
              <a:ahLst/>
              <a:cxnLst/>
              <a:rect l="l" t="t" r="r" b="b"/>
              <a:pathLst>
                <a:path w="369569" h="25400" extrusionOk="0">
                  <a:moveTo>
                    <a:pt x="363556" y="25229"/>
                  </a:moveTo>
                  <a:lnTo>
                    <a:pt x="356575" y="25229"/>
                  </a:lnTo>
                  <a:lnTo>
                    <a:pt x="5634" y="25229"/>
                  </a:lnTo>
                  <a:lnTo>
                    <a:pt x="0" y="19594"/>
                  </a:lnTo>
                  <a:lnTo>
                    <a:pt x="0" y="5634"/>
                  </a:lnTo>
                  <a:lnTo>
                    <a:pt x="5634" y="0"/>
                  </a:lnTo>
                  <a:lnTo>
                    <a:pt x="363556" y="0"/>
                  </a:lnTo>
                  <a:lnTo>
                    <a:pt x="369190" y="5634"/>
                  </a:lnTo>
                  <a:lnTo>
                    <a:pt x="369190" y="19594"/>
                  </a:lnTo>
                  <a:lnTo>
                    <a:pt x="363556" y="25229"/>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366"/>
        <p:cNvGrpSpPr/>
        <p:nvPr/>
      </p:nvGrpSpPr>
      <p:grpSpPr>
        <a:xfrm>
          <a:off x="0" y="0"/>
          <a:ext cx="0" cy="0"/>
          <a:chOff x="0" y="0"/>
          <a:chExt cx="0" cy="0"/>
        </a:xfrm>
      </p:grpSpPr>
      <p:grpSp>
        <p:nvGrpSpPr>
          <p:cNvPr id="1367" name="Google Shape;1367;p178"/>
          <p:cNvGrpSpPr/>
          <p:nvPr/>
        </p:nvGrpSpPr>
        <p:grpSpPr>
          <a:xfrm>
            <a:off x="0" y="0"/>
            <a:ext cx="3644066" cy="5143500"/>
            <a:chOff x="0" y="0"/>
            <a:chExt cx="7288133" cy="10287000"/>
          </a:xfrm>
        </p:grpSpPr>
        <p:pic>
          <p:nvPicPr>
            <p:cNvPr id="1368" name="Google Shape;1368;p178"/>
            <p:cNvPicPr preferRelativeResize="0"/>
            <p:nvPr/>
          </p:nvPicPr>
          <p:blipFill rotWithShape="1">
            <a:blip r:embed="rId3">
              <a:alphaModFix/>
            </a:blip>
            <a:srcRect/>
            <a:stretch/>
          </p:blipFill>
          <p:spPr>
            <a:xfrm>
              <a:off x="0" y="0"/>
              <a:ext cx="7288133" cy="2839084"/>
            </a:xfrm>
            <a:prstGeom prst="rect">
              <a:avLst/>
            </a:prstGeom>
            <a:noFill/>
            <a:ln>
              <a:noFill/>
            </a:ln>
          </p:spPr>
        </p:pic>
        <p:sp>
          <p:nvSpPr>
            <p:cNvPr id="1369" name="Google Shape;1369;p178"/>
            <p:cNvSpPr/>
            <p:nvPr/>
          </p:nvSpPr>
          <p:spPr>
            <a:xfrm>
              <a:off x="0" y="0"/>
              <a:ext cx="1028700" cy="10287000"/>
            </a:xfrm>
            <a:custGeom>
              <a:avLst/>
              <a:gdLst/>
              <a:ahLst/>
              <a:cxnLst/>
              <a:rect l="l" t="t" r="r" b="b"/>
              <a:pathLst>
                <a:path w="1028700" h="10287000" extrusionOk="0">
                  <a:moveTo>
                    <a:pt x="1028700" y="10287000"/>
                  </a:moveTo>
                  <a:lnTo>
                    <a:pt x="0" y="10287000"/>
                  </a:lnTo>
                  <a:lnTo>
                    <a:pt x="0" y="0"/>
                  </a:lnTo>
                  <a:lnTo>
                    <a:pt x="1028700" y="0"/>
                  </a:lnTo>
                  <a:lnTo>
                    <a:pt x="1028700" y="10287000"/>
                  </a:lnTo>
                  <a:close/>
                </a:path>
              </a:pathLst>
            </a:custGeom>
            <a:solidFill>
              <a:srgbClr val="649A73"/>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grpSp>
        <p:nvGrpSpPr>
          <p:cNvPr id="1370" name="Google Shape;1370;p178"/>
          <p:cNvGrpSpPr/>
          <p:nvPr/>
        </p:nvGrpSpPr>
        <p:grpSpPr>
          <a:xfrm>
            <a:off x="8187710" y="4356579"/>
            <a:ext cx="304800" cy="175895"/>
            <a:chOff x="16375420" y="8713157"/>
            <a:chExt cx="609600" cy="351790"/>
          </a:xfrm>
        </p:grpSpPr>
        <p:sp>
          <p:nvSpPr>
            <p:cNvPr id="1371" name="Google Shape;1371;p178"/>
            <p:cNvSpPr/>
            <p:nvPr/>
          </p:nvSpPr>
          <p:spPr>
            <a:xfrm>
              <a:off x="16375420" y="8713157"/>
              <a:ext cx="609600" cy="351790"/>
            </a:xfrm>
            <a:custGeom>
              <a:avLst/>
              <a:gdLst/>
              <a:ahLst/>
              <a:cxnLst/>
              <a:rect l="l" t="t" r="r" b="b"/>
              <a:pathLst>
                <a:path w="609600" h="351790" extrusionOk="0">
                  <a:moveTo>
                    <a:pt x="438150" y="351362"/>
                  </a:moveTo>
                  <a:lnTo>
                    <a:pt x="175680" y="351362"/>
                  </a:lnTo>
                  <a:lnTo>
                    <a:pt x="129027" y="345076"/>
                  </a:lnTo>
                  <a:lnTo>
                    <a:pt x="87075" y="327344"/>
                  </a:lnTo>
                  <a:lnTo>
                    <a:pt x="51509" y="299852"/>
                  </a:lnTo>
                  <a:lnTo>
                    <a:pt x="24017" y="264286"/>
                  </a:lnTo>
                  <a:lnTo>
                    <a:pt x="6285" y="222333"/>
                  </a:lnTo>
                  <a:lnTo>
                    <a:pt x="0" y="175681"/>
                  </a:lnTo>
                  <a:lnTo>
                    <a:pt x="6285" y="129028"/>
                  </a:lnTo>
                  <a:lnTo>
                    <a:pt x="24017" y="87076"/>
                  </a:lnTo>
                  <a:lnTo>
                    <a:pt x="51509" y="51510"/>
                  </a:lnTo>
                  <a:lnTo>
                    <a:pt x="87075" y="24018"/>
                  </a:lnTo>
                  <a:lnTo>
                    <a:pt x="129027" y="6285"/>
                  </a:lnTo>
                  <a:lnTo>
                    <a:pt x="175680" y="0"/>
                  </a:lnTo>
                  <a:lnTo>
                    <a:pt x="438150" y="0"/>
                  </a:lnTo>
                  <a:lnTo>
                    <a:pt x="484803" y="6285"/>
                  </a:lnTo>
                  <a:lnTo>
                    <a:pt x="526755" y="24018"/>
                  </a:lnTo>
                  <a:lnTo>
                    <a:pt x="528323" y="25229"/>
                  </a:lnTo>
                  <a:lnTo>
                    <a:pt x="175680" y="25229"/>
                  </a:lnTo>
                  <a:lnTo>
                    <a:pt x="128159" y="32908"/>
                  </a:lnTo>
                  <a:lnTo>
                    <a:pt x="86863" y="54283"/>
                  </a:lnTo>
                  <a:lnTo>
                    <a:pt x="54282" y="86864"/>
                  </a:lnTo>
                  <a:lnTo>
                    <a:pt x="32907" y="128160"/>
                  </a:lnTo>
                  <a:lnTo>
                    <a:pt x="25229" y="175681"/>
                  </a:lnTo>
                  <a:lnTo>
                    <a:pt x="32907" y="223202"/>
                  </a:lnTo>
                  <a:lnTo>
                    <a:pt x="54172" y="264286"/>
                  </a:lnTo>
                  <a:lnTo>
                    <a:pt x="54282" y="264498"/>
                  </a:lnTo>
                  <a:lnTo>
                    <a:pt x="86863" y="297079"/>
                  </a:lnTo>
                  <a:lnTo>
                    <a:pt x="128159" y="318454"/>
                  </a:lnTo>
                  <a:lnTo>
                    <a:pt x="175680" y="326132"/>
                  </a:lnTo>
                  <a:lnTo>
                    <a:pt x="528323" y="326132"/>
                  </a:lnTo>
                  <a:lnTo>
                    <a:pt x="526755" y="327344"/>
                  </a:lnTo>
                  <a:lnTo>
                    <a:pt x="484803" y="345076"/>
                  </a:lnTo>
                  <a:lnTo>
                    <a:pt x="438150" y="351362"/>
                  </a:lnTo>
                  <a:close/>
                </a:path>
                <a:path w="609600" h="351790" extrusionOk="0">
                  <a:moveTo>
                    <a:pt x="528323" y="326132"/>
                  </a:moveTo>
                  <a:lnTo>
                    <a:pt x="438150" y="326132"/>
                  </a:lnTo>
                  <a:lnTo>
                    <a:pt x="485639" y="318454"/>
                  </a:lnTo>
                  <a:lnTo>
                    <a:pt x="526931" y="297079"/>
                  </a:lnTo>
                  <a:lnTo>
                    <a:pt x="559524" y="264498"/>
                  </a:lnTo>
                  <a:lnTo>
                    <a:pt x="580915" y="223202"/>
                  </a:lnTo>
                  <a:lnTo>
                    <a:pt x="588602" y="175681"/>
                  </a:lnTo>
                  <a:lnTo>
                    <a:pt x="580915" y="128160"/>
                  </a:lnTo>
                  <a:lnTo>
                    <a:pt x="559634" y="87076"/>
                  </a:lnTo>
                  <a:lnTo>
                    <a:pt x="559524" y="86864"/>
                  </a:lnTo>
                  <a:lnTo>
                    <a:pt x="526931" y="54283"/>
                  </a:lnTo>
                  <a:lnTo>
                    <a:pt x="485639" y="32908"/>
                  </a:lnTo>
                  <a:lnTo>
                    <a:pt x="438150" y="25229"/>
                  </a:lnTo>
                  <a:lnTo>
                    <a:pt x="528323" y="25229"/>
                  </a:lnTo>
                  <a:lnTo>
                    <a:pt x="562321" y="51510"/>
                  </a:lnTo>
                  <a:lnTo>
                    <a:pt x="589813" y="87076"/>
                  </a:lnTo>
                  <a:lnTo>
                    <a:pt x="607546" y="129028"/>
                  </a:lnTo>
                  <a:lnTo>
                    <a:pt x="609599" y="144273"/>
                  </a:lnTo>
                  <a:lnTo>
                    <a:pt x="609599" y="207089"/>
                  </a:lnTo>
                  <a:lnTo>
                    <a:pt x="607546" y="222333"/>
                  </a:lnTo>
                  <a:lnTo>
                    <a:pt x="589813" y="264286"/>
                  </a:lnTo>
                  <a:lnTo>
                    <a:pt x="562321" y="299852"/>
                  </a:lnTo>
                  <a:lnTo>
                    <a:pt x="528323" y="326132"/>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372" name="Google Shape;1372;p178"/>
            <p:cNvPicPr preferRelativeResize="0"/>
            <p:nvPr/>
          </p:nvPicPr>
          <p:blipFill rotWithShape="1">
            <a:blip r:embed="rId4">
              <a:alphaModFix/>
            </a:blip>
            <a:srcRect/>
            <a:stretch/>
          </p:blipFill>
          <p:spPr>
            <a:xfrm>
              <a:off x="16762775" y="8795489"/>
              <a:ext cx="104155" cy="186109"/>
            </a:xfrm>
            <a:prstGeom prst="rect">
              <a:avLst/>
            </a:prstGeom>
            <a:noFill/>
            <a:ln>
              <a:noFill/>
            </a:ln>
          </p:spPr>
        </p:pic>
        <p:sp>
          <p:nvSpPr>
            <p:cNvPr id="1373" name="Google Shape;1373;p178"/>
            <p:cNvSpPr/>
            <p:nvPr/>
          </p:nvSpPr>
          <p:spPr>
            <a:xfrm>
              <a:off x="16497698" y="8876476"/>
              <a:ext cx="369569" cy="25400"/>
            </a:xfrm>
            <a:custGeom>
              <a:avLst/>
              <a:gdLst/>
              <a:ahLst/>
              <a:cxnLst/>
              <a:rect l="l" t="t" r="r" b="b"/>
              <a:pathLst>
                <a:path w="369569" h="25400" extrusionOk="0">
                  <a:moveTo>
                    <a:pt x="363556" y="25229"/>
                  </a:moveTo>
                  <a:lnTo>
                    <a:pt x="356575" y="25229"/>
                  </a:lnTo>
                  <a:lnTo>
                    <a:pt x="5634" y="25229"/>
                  </a:lnTo>
                  <a:lnTo>
                    <a:pt x="0" y="19594"/>
                  </a:lnTo>
                  <a:lnTo>
                    <a:pt x="0" y="5634"/>
                  </a:lnTo>
                  <a:lnTo>
                    <a:pt x="5634" y="0"/>
                  </a:lnTo>
                  <a:lnTo>
                    <a:pt x="363556" y="0"/>
                  </a:lnTo>
                  <a:lnTo>
                    <a:pt x="369190" y="5634"/>
                  </a:lnTo>
                  <a:lnTo>
                    <a:pt x="369190" y="19594"/>
                  </a:lnTo>
                  <a:lnTo>
                    <a:pt x="363556" y="25229"/>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sp>
        <p:nvSpPr>
          <p:cNvPr id="1374" name="Google Shape;1374;p178"/>
          <p:cNvSpPr/>
          <p:nvPr/>
        </p:nvSpPr>
        <p:spPr>
          <a:xfrm>
            <a:off x="8137209" y="859516"/>
            <a:ext cx="1006792" cy="3156585"/>
          </a:xfrm>
          <a:custGeom>
            <a:avLst/>
            <a:gdLst/>
            <a:ahLst/>
            <a:cxnLst/>
            <a:rect l="l" t="t" r="r" b="b"/>
            <a:pathLst>
              <a:path w="2013584" h="6313170" extrusionOk="0">
                <a:moveTo>
                  <a:pt x="2013582" y="0"/>
                </a:moveTo>
                <a:lnTo>
                  <a:pt x="2013582" y="6312732"/>
                </a:lnTo>
                <a:lnTo>
                  <a:pt x="0" y="6312732"/>
                </a:lnTo>
                <a:lnTo>
                  <a:pt x="0" y="2512738"/>
                </a:lnTo>
                <a:lnTo>
                  <a:pt x="1125" y="2462161"/>
                </a:lnTo>
                <a:lnTo>
                  <a:pt x="3222" y="2411815"/>
                </a:lnTo>
                <a:lnTo>
                  <a:pt x="6283" y="2361709"/>
                </a:lnTo>
                <a:lnTo>
                  <a:pt x="10298" y="2311852"/>
                </a:lnTo>
                <a:lnTo>
                  <a:pt x="15258" y="2262252"/>
                </a:lnTo>
                <a:lnTo>
                  <a:pt x="21152" y="2212919"/>
                </a:lnTo>
                <a:lnTo>
                  <a:pt x="27972" y="2163862"/>
                </a:lnTo>
                <a:lnTo>
                  <a:pt x="35689" y="2115206"/>
                </a:lnTo>
                <a:lnTo>
                  <a:pt x="44383" y="2066441"/>
                </a:lnTo>
                <a:lnTo>
                  <a:pt x="53986" y="2017991"/>
                </a:lnTo>
                <a:lnTo>
                  <a:pt x="64317" y="1970571"/>
                </a:lnTo>
                <a:lnTo>
                  <a:pt x="75622" y="1923027"/>
                </a:lnTo>
                <a:lnTo>
                  <a:pt x="87796" y="1875814"/>
                </a:lnTo>
                <a:lnTo>
                  <a:pt x="100830" y="1828939"/>
                </a:lnTo>
                <a:lnTo>
                  <a:pt x="114713" y="1782412"/>
                </a:lnTo>
                <a:lnTo>
                  <a:pt x="129437" y="1736242"/>
                </a:lnTo>
                <a:lnTo>
                  <a:pt x="144991" y="1690438"/>
                </a:lnTo>
                <a:lnTo>
                  <a:pt x="161368" y="1645009"/>
                </a:lnTo>
                <a:lnTo>
                  <a:pt x="178556" y="1599964"/>
                </a:lnTo>
                <a:lnTo>
                  <a:pt x="196547" y="1555312"/>
                </a:lnTo>
                <a:lnTo>
                  <a:pt x="215330" y="1511061"/>
                </a:lnTo>
                <a:lnTo>
                  <a:pt x="234898" y="1467222"/>
                </a:lnTo>
                <a:lnTo>
                  <a:pt x="255240" y="1423803"/>
                </a:lnTo>
                <a:lnTo>
                  <a:pt x="276346" y="1380812"/>
                </a:lnTo>
                <a:lnTo>
                  <a:pt x="298208" y="1338260"/>
                </a:lnTo>
                <a:lnTo>
                  <a:pt x="320816" y="1296155"/>
                </a:lnTo>
                <a:lnTo>
                  <a:pt x="344160" y="1254505"/>
                </a:lnTo>
                <a:lnTo>
                  <a:pt x="368231" y="1213321"/>
                </a:lnTo>
                <a:lnTo>
                  <a:pt x="393020" y="1172611"/>
                </a:lnTo>
                <a:lnTo>
                  <a:pt x="418516" y="1132384"/>
                </a:lnTo>
                <a:lnTo>
                  <a:pt x="444711" y="1092649"/>
                </a:lnTo>
                <a:lnTo>
                  <a:pt x="471596" y="1053415"/>
                </a:lnTo>
                <a:lnTo>
                  <a:pt x="499160" y="1014691"/>
                </a:lnTo>
                <a:lnTo>
                  <a:pt x="527394" y="976486"/>
                </a:lnTo>
                <a:lnTo>
                  <a:pt x="556289" y="938810"/>
                </a:lnTo>
                <a:lnTo>
                  <a:pt x="585835" y="901671"/>
                </a:lnTo>
                <a:lnTo>
                  <a:pt x="616023" y="865077"/>
                </a:lnTo>
                <a:lnTo>
                  <a:pt x="646844" y="829039"/>
                </a:lnTo>
                <a:lnTo>
                  <a:pt x="678287" y="793566"/>
                </a:lnTo>
                <a:lnTo>
                  <a:pt x="710344" y="758665"/>
                </a:lnTo>
                <a:lnTo>
                  <a:pt x="743005" y="724347"/>
                </a:lnTo>
                <a:lnTo>
                  <a:pt x="776260" y="690620"/>
                </a:lnTo>
                <a:lnTo>
                  <a:pt x="810101" y="657493"/>
                </a:lnTo>
                <a:lnTo>
                  <a:pt x="844517" y="624975"/>
                </a:lnTo>
                <a:lnTo>
                  <a:pt x="879500" y="593076"/>
                </a:lnTo>
                <a:lnTo>
                  <a:pt x="915039" y="561804"/>
                </a:lnTo>
                <a:lnTo>
                  <a:pt x="951126" y="531169"/>
                </a:lnTo>
                <a:lnTo>
                  <a:pt x="987750" y="501179"/>
                </a:lnTo>
                <a:lnTo>
                  <a:pt x="1024903" y="471843"/>
                </a:lnTo>
                <a:lnTo>
                  <a:pt x="1062575" y="443170"/>
                </a:lnTo>
                <a:lnTo>
                  <a:pt x="1100756" y="415170"/>
                </a:lnTo>
                <a:lnTo>
                  <a:pt x="1139438" y="387851"/>
                </a:lnTo>
                <a:lnTo>
                  <a:pt x="1178610" y="361223"/>
                </a:lnTo>
                <a:lnTo>
                  <a:pt x="1218263" y="335294"/>
                </a:lnTo>
                <a:lnTo>
                  <a:pt x="1258387" y="310074"/>
                </a:lnTo>
                <a:lnTo>
                  <a:pt x="1298974" y="285571"/>
                </a:lnTo>
                <a:lnTo>
                  <a:pt x="1340014" y="261794"/>
                </a:lnTo>
                <a:lnTo>
                  <a:pt x="1381293" y="238867"/>
                </a:lnTo>
                <a:lnTo>
                  <a:pt x="1423414" y="216457"/>
                </a:lnTo>
                <a:lnTo>
                  <a:pt x="1465755" y="194914"/>
                </a:lnTo>
                <a:lnTo>
                  <a:pt x="1508511" y="174133"/>
                </a:lnTo>
                <a:lnTo>
                  <a:pt x="1551673" y="154124"/>
                </a:lnTo>
                <a:lnTo>
                  <a:pt x="1595231" y="134896"/>
                </a:lnTo>
                <a:lnTo>
                  <a:pt x="1639175" y="116457"/>
                </a:lnTo>
                <a:lnTo>
                  <a:pt x="1683497" y="98817"/>
                </a:lnTo>
                <a:lnTo>
                  <a:pt x="1728186" y="81984"/>
                </a:lnTo>
                <a:lnTo>
                  <a:pt x="1733777" y="79164"/>
                </a:lnTo>
                <a:lnTo>
                  <a:pt x="1739367" y="79164"/>
                </a:lnTo>
                <a:lnTo>
                  <a:pt x="1744968" y="76344"/>
                </a:lnTo>
                <a:lnTo>
                  <a:pt x="1791584" y="60813"/>
                </a:lnTo>
                <a:lnTo>
                  <a:pt x="1838651" y="46118"/>
                </a:lnTo>
                <a:lnTo>
                  <a:pt x="1886155" y="32270"/>
                </a:lnTo>
                <a:lnTo>
                  <a:pt x="1934084" y="19284"/>
                </a:lnTo>
                <a:lnTo>
                  <a:pt x="1982422" y="7174"/>
                </a:lnTo>
                <a:lnTo>
                  <a:pt x="2013582" y="0"/>
                </a:lnTo>
                <a:close/>
              </a:path>
            </a:pathLst>
          </a:custGeom>
          <a:solidFill>
            <a:srgbClr val="257349"/>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75" name="Google Shape;1375;p178"/>
          <p:cNvSpPr/>
          <p:nvPr/>
        </p:nvSpPr>
        <p:spPr>
          <a:xfrm>
            <a:off x="4458862" y="0"/>
            <a:ext cx="4685347" cy="395923"/>
          </a:xfrm>
          <a:custGeom>
            <a:avLst/>
            <a:gdLst/>
            <a:ahLst/>
            <a:cxnLst/>
            <a:rect l="l" t="t" r="r" b="b"/>
            <a:pathLst>
              <a:path w="9370694" h="791845" extrusionOk="0">
                <a:moveTo>
                  <a:pt x="0" y="0"/>
                </a:moveTo>
                <a:lnTo>
                  <a:pt x="9370276" y="0"/>
                </a:lnTo>
                <a:lnTo>
                  <a:pt x="9370276" y="791331"/>
                </a:lnTo>
                <a:lnTo>
                  <a:pt x="1943933" y="791331"/>
                </a:lnTo>
                <a:lnTo>
                  <a:pt x="1889967" y="790253"/>
                </a:lnTo>
                <a:lnTo>
                  <a:pt x="1836360" y="788258"/>
                </a:lnTo>
                <a:lnTo>
                  <a:pt x="1783121" y="785356"/>
                </a:lnTo>
                <a:lnTo>
                  <a:pt x="1730253" y="781554"/>
                </a:lnTo>
                <a:lnTo>
                  <a:pt x="1677765" y="776861"/>
                </a:lnTo>
                <a:lnTo>
                  <a:pt x="1625661" y="771286"/>
                </a:lnTo>
                <a:lnTo>
                  <a:pt x="1573949" y="764838"/>
                </a:lnTo>
                <a:lnTo>
                  <a:pt x="1522633" y="757525"/>
                </a:lnTo>
                <a:lnTo>
                  <a:pt x="1471720" y="749356"/>
                </a:lnTo>
                <a:lnTo>
                  <a:pt x="1421217" y="740339"/>
                </a:lnTo>
                <a:lnTo>
                  <a:pt x="1371129" y="730484"/>
                </a:lnTo>
                <a:lnTo>
                  <a:pt x="1321463" y="719798"/>
                </a:lnTo>
                <a:lnTo>
                  <a:pt x="1272224" y="708291"/>
                </a:lnTo>
                <a:lnTo>
                  <a:pt x="1223418" y="695971"/>
                </a:lnTo>
                <a:lnTo>
                  <a:pt x="1175053" y="682847"/>
                </a:lnTo>
                <a:lnTo>
                  <a:pt x="1127133" y="668927"/>
                </a:lnTo>
                <a:lnTo>
                  <a:pt x="1079665" y="654220"/>
                </a:lnTo>
                <a:lnTo>
                  <a:pt x="1032655" y="638734"/>
                </a:lnTo>
                <a:lnTo>
                  <a:pt x="986110" y="622479"/>
                </a:lnTo>
                <a:lnTo>
                  <a:pt x="940034" y="605463"/>
                </a:lnTo>
                <a:lnTo>
                  <a:pt x="894435" y="587695"/>
                </a:lnTo>
                <a:lnTo>
                  <a:pt x="849319" y="569183"/>
                </a:lnTo>
                <a:lnTo>
                  <a:pt x="804691" y="549936"/>
                </a:lnTo>
                <a:lnTo>
                  <a:pt x="760558" y="529962"/>
                </a:lnTo>
                <a:lnTo>
                  <a:pt x="716925" y="509270"/>
                </a:lnTo>
                <a:lnTo>
                  <a:pt x="673799" y="487869"/>
                </a:lnTo>
                <a:lnTo>
                  <a:pt x="631187" y="465768"/>
                </a:lnTo>
                <a:lnTo>
                  <a:pt x="589093" y="442975"/>
                </a:lnTo>
                <a:lnTo>
                  <a:pt x="547525" y="419499"/>
                </a:lnTo>
                <a:lnTo>
                  <a:pt x="506488" y="395348"/>
                </a:lnTo>
                <a:lnTo>
                  <a:pt x="465988" y="370531"/>
                </a:lnTo>
                <a:lnTo>
                  <a:pt x="426032" y="345057"/>
                </a:lnTo>
                <a:lnTo>
                  <a:pt x="386625" y="318934"/>
                </a:lnTo>
                <a:lnTo>
                  <a:pt x="347774" y="292171"/>
                </a:lnTo>
                <a:lnTo>
                  <a:pt x="309485" y="264776"/>
                </a:lnTo>
                <a:lnTo>
                  <a:pt x="271763" y="236759"/>
                </a:lnTo>
                <a:lnTo>
                  <a:pt x="234616" y="208128"/>
                </a:lnTo>
                <a:lnTo>
                  <a:pt x="198049" y="178892"/>
                </a:lnTo>
                <a:lnTo>
                  <a:pt x="162068" y="149058"/>
                </a:lnTo>
                <a:lnTo>
                  <a:pt x="126679" y="118637"/>
                </a:lnTo>
                <a:lnTo>
                  <a:pt x="91889" y="87636"/>
                </a:lnTo>
                <a:lnTo>
                  <a:pt x="57703" y="56064"/>
                </a:lnTo>
                <a:lnTo>
                  <a:pt x="24128" y="23930"/>
                </a:lnTo>
                <a:lnTo>
                  <a:pt x="0" y="0"/>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nvGrpSpPr>
          <p:cNvPr id="1376" name="Google Shape;1376;p178"/>
          <p:cNvGrpSpPr/>
          <p:nvPr/>
        </p:nvGrpSpPr>
        <p:grpSpPr>
          <a:xfrm>
            <a:off x="3976776" y="1388301"/>
            <a:ext cx="228284" cy="2725413"/>
            <a:chOff x="7953552" y="2776602"/>
            <a:chExt cx="456569" cy="5450825"/>
          </a:xfrm>
        </p:grpSpPr>
        <p:sp>
          <p:nvSpPr>
            <p:cNvPr id="1377" name="Google Shape;1377;p178"/>
            <p:cNvSpPr/>
            <p:nvPr/>
          </p:nvSpPr>
          <p:spPr>
            <a:xfrm>
              <a:off x="7972606" y="2776602"/>
              <a:ext cx="437515" cy="437514"/>
            </a:xfrm>
            <a:custGeom>
              <a:avLst/>
              <a:gdLst/>
              <a:ahLst/>
              <a:cxnLst/>
              <a:rect l="l" t="t" r="r" b="b"/>
              <a:pathLst>
                <a:path w="437515" h="437514" extrusionOk="0">
                  <a:moveTo>
                    <a:pt x="218460" y="436921"/>
                  </a:moveTo>
                  <a:lnTo>
                    <a:pt x="168369" y="431151"/>
                  </a:lnTo>
                  <a:lnTo>
                    <a:pt x="122387" y="414716"/>
                  </a:lnTo>
                  <a:lnTo>
                    <a:pt x="81824" y="388927"/>
                  </a:lnTo>
                  <a:lnTo>
                    <a:pt x="47993" y="355096"/>
                  </a:lnTo>
                  <a:lnTo>
                    <a:pt x="22204" y="314533"/>
                  </a:lnTo>
                  <a:lnTo>
                    <a:pt x="5769" y="268551"/>
                  </a:lnTo>
                  <a:lnTo>
                    <a:pt x="0" y="218460"/>
                  </a:lnTo>
                  <a:lnTo>
                    <a:pt x="5769" y="168369"/>
                  </a:lnTo>
                  <a:lnTo>
                    <a:pt x="22204" y="122387"/>
                  </a:lnTo>
                  <a:lnTo>
                    <a:pt x="47993" y="81824"/>
                  </a:lnTo>
                  <a:lnTo>
                    <a:pt x="81824" y="47993"/>
                  </a:lnTo>
                  <a:lnTo>
                    <a:pt x="122387" y="22204"/>
                  </a:lnTo>
                  <a:lnTo>
                    <a:pt x="168369" y="5769"/>
                  </a:lnTo>
                  <a:lnTo>
                    <a:pt x="218460" y="0"/>
                  </a:lnTo>
                  <a:lnTo>
                    <a:pt x="268551" y="5769"/>
                  </a:lnTo>
                  <a:lnTo>
                    <a:pt x="314533" y="22204"/>
                  </a:lnTo>
                  <a:lnTo>
                    <a:pt x="355096" y="47993"/>
                  </a:lnTo>
                  <a:lnTo>
                    <a:pt x="388927" y="81824"/>
                  </a:lnTo>
                  <a:lnTo>
                    <a:pt x="414716" y="122387"/>
                  </a:lnTo>
                  <a:lnTo>
                    <a:pt x="431151" y="168369"/>
                  </a:lnTo>
                  <a:lnTo>
                    <a:pt x="436920" y="218460"/>
                  </a:lnTo>
                  <a:lnTo>
                    <a:pt x="431151" y="268551"/>
                  </a:lnTo>
                  <a:lnTo>
                    <a:pt x="414716" y="314533"/>
                  </a:lnTo>
                  <a:lnTo>
                    <a:pt x="388927" y="355096"/>
                  </a:lnTo>
                  <a:lnTo>
                    <a:pt x="355096" y="388927"/>
                  </a:lnTo>
                  <a:lnTo>
                    <a:pt x="314533" y="414716"/>
                  </a:lnTo>
                  <a:lnTo>
                    <a:pt x="268551" y="431151"/>
                  </a:lnTo>
                  <a:lnTo>
                    <a:pt x="218460" y="436921"/>
                  </a:lnTo>
                  <a:close/>
                </a:path>
              </a:pathLst>
            </a:custGeom>
            <a:solidFill>
              <a:srgbClr val="CC33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78" name="Google Shape;1378;p178"/>
            <p:cNvSpPr/>
            <p:nvPr/>
          </p:nvSpPr>
          <p:spPr>
            <a:xfrm>
              <a:off x="8171993" y="2995085"/>
              <a:ext cx="0" cy="4795520"/>
            </a:xfrm>
            <a:custGeom>
              <a:avLst/>
              <a:gdLst/>
              <a:ahLst/>
              <a:cxnLst/>
              <a:rect l="l" t="t" r="r" b="b"/>
              <a:pathLst>
                <a:path w="120000" h="4795520" extrusionOk="0">
                  <a:moveTo>
                    <a:pt x="0" y="0"/>
                  </a:moveTo>
                  <a:lnTo>
                    <a:pt x="0" y="4795137"/>
                  </a:lnTo>
                </a:path>
              </a:pathLst>
            </a:custGeom>
            <a:noFill/>
            <a:ln w="19050" cap="flat" cmpd="sng">
              <a:solidFill>
                <a:srgbClr val="CC33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79" name="Google Shape;1379;p178"/>
            <p:cNvSpPr/>
            <p:nvPr/>
          </p:nvSpPr>
          <p:spPr>
            <a:xfrm>
              <a:off x="7953552" y="5425807"/>
              <a:ext cx="456565" cy="2801620"/>
            </a:xfrm>
            <a:custGeom>
              <a:avLst/>
              <a:gdLst/>
              <a:ahLst/>
              <a:cxnLst/>
              <a:rect l="l" t="t" r="r" b="b"/>
              <a:pathLst>
                <a:path w="456565" h="2801620" extrusionOk="0">
                  <a:moveTo>
                    <a:pt x="436918" y="2582862"/>
                  </a:moveTo>
                  <a:lnTo>
                    <a:pt x="431152" y="2532773"/>
                  </a:lnTo>
                  <a:lnTo>
                    <a:pt x="414718" y="2486787"/>
                  </a:lnTo>
                  <a:lnTo>
                    <a:pt x="388924" y="2446223"/>
                  </a:lnTo>
                  <a:lnTo>
                    <a:pt x="355092" y="2412390"/>
                  </a:lnTo>
                  <a:lnTo>
                    <a:pt x="314528" y="2386609"/>
                  </a:lnTo>
                  <a:lnTo>
                    <a:pt x="268554" y="2370163"/>
                  </a:lnTo>
                  <a:lnTo>
                    <a:pt x="218452" y="2364397"/>
                  </a:lnTo>
                  <a:lnTo>
                    <a:pt x="168363" y="2370163"/>
                  </a:lnTo>
                  <a:lnTo>
                    <a:pt x="122389" y="2386609"/>
                  </a:lnTo>
                  <a:lnTo>
                    <a:pt x="81826" y="2412390"/>
                  </a:lnTo>
                  <a:lnTo>
                    <a:pt x="47993" y="2446223"/>
                  </a:lnTo>
                  <a:lnTo>
                    <a:pt x="22199" y="2486787"/>
                  </a:lnTo>
                  <a:lnTo>
                    <a:pt x="5765" y="2532773"/>
                  </a:lnTo>
                  <a:lnTo>
                    <a:pt x="0" y="2582862"/>
                  </a:lnTo>
                  <a:lnTo>
                    <a:pt x="5765" y="2632951"/>
                  </a:lnTo>
                  <a:lnTo>
                    <a:pt x="22199" y="2678938"/>
                  </a:lnTo>
                  <a:lnTo>
                    <a:pt x="47993" y="2719501"/>
                  </a:lnTo>
                  <a:lnTo>
                    <a:pt x="81826" y="2753322"/>
                  </a:lnTo>
                  <a:lnTo>
                    <a:pt x="122389" y="2779115"/>
                  </a:lnTo>
                  <a:lnTo>
                    <a:pt x="168363" y="2795549"/>
                  </a:lnTo>
                  <a:lnTo>
                    <a:pt x="218452" y="2801315"/>
                  </a:lnTo>
                  <a:lnTo>
                    <a:pt x="268554" y="2795549"/>
                  </a:lnTo>
                  <a:lnTo>
                    <a:pt x="314528" y="2779115"/>
                  </a:lnTo>
                  <a:lnTo>
                    <a:pt x="355092" y="2753322"/>
                  </a:lnTo>
                  <a:lnTo>
                    <a:pt x="388924" y="2719501"/>
                  </a:lnTo>
                  <a:lnTo>
                    <a:pt x="414718" y="2678938"/>
                  </a:lnTo>
                  <a:lnTo>
                    <a:pt x="431152" y="2632951"/>
                  </a:lnTo>
                  <a:lnTo>
                    <a:pt x="436918" y="2582862"/>
                  </a:lnTo>
                  <a:close/>
                </a:path>
                <a:path w="456565" h="2801620" extrusionOk="0">
                  <a:moveTo>
                    <a:pt x="455968" y="218465"/>
                  </a:moveTo>
                  <a:lnTo>
                    <a:pt x="450202" y="168376"/>
                  </a:lnTo>
                  <a:lnTo>
                    <a:pt x="433768" y="122389"/>
                  </a:lnTo>
                  <a:lnTo>
                    <a:pt x="407974" y="81826"/>
                  </a:lnTo>
                  <a:lnTo>
                    <a:pt x="374142" y="47993"/>
                  </a:lnTo>
                  <a:lnTo>
                    <a:pt x="333578" y="22212"/>
                  </a:lnTo>
                  <a:lnTo>
                    <a:pt x="287604" y="5778"/>
                  </a:lnTo>
                  <a:lnTo>
                    <a:pt x="237502" y="0"/>
                  </a:lnTo>
                  <a:lnTo>
                    <a:pt x="187413" y="5778"/>
                  </a:lnTo>
                  <a:lnTo>
                    <a:pt x="141439" y="22212"/>
                  </a:lnTo>
                  <a:lnTo>
                    <a:pt x="100876" y="47993"/>
                  </a:lnTo>
                  <a:lnTo>
                    <a:pt x="67043" y="81826"/>
                  </a:lnTo>
                  <a:lnTo>
                    <a:pt x="41249" y="122389"/>
                  </a:lnTo>
                  <a:lnTo>
                    <a:pt x="24815" y="168376"/>
                  </a:lnTo>
                  <a:lnTo>
                    <a:pt x="19050" y="218465"/>
                  </a:lnTo>
                  <a:lnTo>
                    <a:pt x="24815" y="268554"/>
                  </a:lnTo>
                  <a:lnTo>
                    <a:pt x="41249" y="314540"/>
                  </a:lnTo>
                  <a:lnTo>
                    <a:pt x="67043" y="355104"/>
                  </a:lnTo>
                  <a:lnTo>
                    <a:pt x="100876" y="388937"/>
                  </a:lnTo>
                  <a:lnTo>
                    <a:pt x="141439" y="414718"/>
                  </a:lnTo>
                  <a:lnTo>
                    <a:pt x="187413" y="431152"/>
                  </a:lnTo>
                  <a:lnTo>
                    <a:pt x="237502" y="436930"/>
                  </a:lnTo>
                  <a:lnTo>
                    <a:pt x="287604" y="431152"/>
                  </a:lnTo>
                  <a:lnTo>
                    <a:pt x="333578" y="414718"/>
                  </a:lnTo>
                  <a:lnTo>
                    <a:pt x="374142" y="388937"/>
                  </a:lnTo>
                  <a:lnTo>
                    <a:pt x="407974" y="355104"/>
                  </a:lnTo>
                  <a:lnTo>
                    <a:pt x="433768" y="314540"/>
                  </a:lnTo>
                  <a:lnTo>
                    <a:pt x="450202" y="268554"/>
                  </a:lnTo>
                  <a:lnTo>
                    <a:pt x="455968" y="218465"/>
                  </a:lnTo>
                  <a:close/>
                </a:path>
              </a:pathLst>
            </a:custGeom>
            <a:solidFill>
              <a:srgbClr val="CC33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pic>
        <p:nvPicPr>
          <p:cNvPr id="1380" name="Google Shape;1380;p178"/>
          <p:cNvPicPr preferRelativeResize="0"/>
          <p:nvPr/>
        </p:nvPicPr>
        <p:blipFill rotWithShape="1">
          <a:blip r:embed="rId5">
            <a:alphaModFix/>
          </a:blip>
          <a:srcRect/>
          <a:stretch/>
        </p:blipFill>
        <p:spPr>
          <a:xfrm>
            <a:off x="1507600" y="3087052"/>
            <a:ext cx="984324" cy="320040"/>
          </a:xfrm>
          <a:prstGeom prst="rect">
            <a:avLst/>
          </a:prstGeom>
          <a:noFill/>
          <a:ln>
            <a:noFill/>
          </a:ln>
        </p:spPr>
      </p:pic>
      <p:pic>
        <p:nvPicPr>
          <p:cNvPr id="1381" name="Google Shape;1381;p178"/>
          <p:cNvPicPr preferRelativeResize="0"/>
          <p:nvPr/>
        </p:nvPicPr>
        <p:blipFill rotWithShape="1">
          <a:blip r:embed="rId6">
            <a:alphaModFix/>
          </a:blip>
          <a:srcRect/>
          <a:stretch/>
        </p:blipFill>
        <p:spPr>
          <a:xfrm>
            <a:off x="2751620" y="2961580"/>
            <a:ext cx="871537" cy="592645"/>
          </a:xfrm>
          <a:prstGeom prst="rect">
            <a:avLst/>
          </a:prstGeom>
          <a:noFill/>
          <a:ln>
            <a:noFill/>
          </a:ln>
        </p:spPr>
      </p:pic>
      <p:pic>
        <p:nvPicPr>
          <p:cNvPr id="1382" name="Google Shape;1382;p178"/>
          <p:cNvPicPr preferRelativeResize="0"/>
          <p:nvPr/>
        </p:nvPicPr>
        <p:blipFill rotWithShape="1">
          <a:blip r:embed="rId7">
            <a:alphaModFix/>
          </a:blip>
          <a:srcRect/>
          <a:stretch/>
        </p:blipFill>
        <p:spPr>
          <a:xfrm>
            <a:off x="804047" y="3011546"/>
            <a:ext cx="536666" cy="473529"/>
          </a:xfrm>
          <a:prstGeom prst="rect">
            <a:avLst/>
          </a:prstGeom>
          <a:noFill/>
          <a:ln>
            <a:noFill/>
          </a:ln>
        </p:spPr>
      </p:pic>
      <p:sp>
        <p:nvSpPr>
          <p:cNvPr id="1383" name="Google Shape;1383;p178"/>
          <p:cNvSpPr txBox="1"/>
          <p:nvPr/>
        </p:nvSpPr>
        <p:spPr>
          <a:xfrm>
            <a:off x="6936029" y="501332"/>
            <a:ext cx="2031900" cy="4065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300">
                <a:solidFill>
                  <a:srgbClr val="005B57"/>
                </a:solidFill>
                <a:latin typeface="Lucida Sans"/>
                <a:ea typeface="Lucida Sans"/>
                <a:cs typeface="Lucida Sans"/>
                <a:sym typeface="Lucida Sans"/>
              </a:rPr>
              <a:t>Alianza Unidos por la Acción Climática</a:t>
            </a:r>
            <a:endParaRPr sz="1300">
              <a:latin typeface="Lucida Sans"/>
              <a:ea typeface="Lucida Sans"/>
              <a:cs typeface="Lucida Sans"/>
              <a:sym typeface="Lucida Sans"/>
            </a:endParaRPr>
          </a:p>
        </p:txBody>
      </p:sp>
      <p:sp>
        <p:nvSpPr>
          <p:cNvPr id="1384" name="Google Shape;1384;p178"/>
          <p:cNvSpPr txBox="1"/>
          <p:nvPr/>
        </p:nvSpPr>
        <p:spPr>
          <a:xfrm>
            <a:off x="4399200" y="784825"/>
            <a:ext cx="3779700" cy="1908600"/>
          </a:xfrm>
          <a:prstGeom prst="rect">
            <a:avLst/>
          </a:prstGeom>
          <a:noFill/>
          <a:ln>
            <a:noFill/>
          </a:ln>
        </p:spPr>
        <p:txBody>
          <a:bodyPr spcFirstLastPara="1" wrap="square" lIns="0" tIns="129225" rIns="0" bIns="0" anchor="t" anchorCtr="0">
            <a:spAutoFit/>
          </a:bodyPr>
          <a:lstStyle/>
          <a:p>
            <a:pPr marL="12700" lvl="0" indent="0" algn="l" rtl="0">
              <a:lnSpc>
                <a:spcPct val="100000"/>
              </a:lnSpc>
              <a:spcBef>
                <a:spcPts val="0"/>
              </a:spcBef>
              <a:spcAft>
                <a:spcPts val="0"/>
              </a:spcAft>
              <a:buNone/>
            </a:pPr>
            <a:r>
              <a:rPr lang="es" sz="1600" b="1">
                <a:solidFill>
                  <a:srgbClr val="CC3300"/>
                </a:solidFill>
                <a:latin typeface="Trebuchet MS"/>
                <a:ea typeface="Trebuchet MS"/>
                <a:cs typeface="Trebuchet MS"/>
                <a:sym typeface="Trebuchet MS"/>
              </a:rPr>
              <a:t>ACCIONES PRE COP30</a:t>
            </a:r>
            <a:endParaRPr sz="1600">
              <a:latin typeface="Trebuchet MS"/>
              <a:ea typeface="Trebuchet MS"/>
              <a:cs typeface="Trebuchet MS"/>
              <a:sym typeface="Trebuchet MS"/>
            </a:endParaRPr>
          </a:p>
          <a:p>
            <a:pPr marL="12700" lvl="0" indent="0" algn="l" rtl="0">
              <a:lnSpc>
                <a:spcPct val="100000"/>
              </a:lnSpc>
              <a:spcBef>
                <a:spcPts val="600"/>
              </a:spcBef>
              <a:spcAft>
                <a:spcPts val="0"/>
              </a:spcAft>
              <a:buNone/>
            </a:pPr>
            <a:r>
              <a:rPr lang="es" sz="1200" b="1">
                <a:latin typeface="Trebuchet MS"/>
                <a:ea typeface="Trebuchet MS"/>
                <a:cs typeface="Trebuchet MS"/>
                <a:sym typeface="Trebuchet MS"/>
              </a:rPr>
              <a:t>Cobertura de acciones de auspiciantes y Alianza:</a:t>
            </a:r>
            <a:endParaRPr sz="1200">
              <a:latin typeface="Trebuchet MS"/>
              <a:ea typeface="Trebuchet MS"/>
              <a:cs typeface="Trebuchet MS"/>
              <a:sym typeface="Trebuchet MS"/>
            </a:endParaRPr>
          </a:p>
          <a:p>
            <a:pPr marL="457200" marR="1155700" lvl="0" indent="-304800" algn="l" rtl="0">
              <a:lnSpc>
                <a:spcPct val="113100"/>
              </a:lnSpc>
              <a:spcBef>
                <a:spcPts val="0"/>
              </a:spcBef>
              <a:spcAft>
                <a:spcPts val="0"/>
              </a:spcAft>
              <a:buSzPts val="1200"/>
              <a:buFont typeface="Trebuchet MS"/>
              <a:buChar char="●"/>
            </a:pPr>
            <a:r>
              <a:rPr lang="es" sz="1200">
                <a:latin typeface="Trebuchet MS"/>
                <a:ea typeface="Trebuchet MS"/>
                <a:cs typeface="Trebuchet MS"/>
                <a:sym typeface="Trebuchet MS"/>
              </a:rPr>
              <a:t>Artículos - entrevistas</a:t>
            </a:r>
            <a:endParaRPr sz="1200">
              <a:latin typeface="Trebuchet MS"/>
              <a:ea typeface="Trebuchet MS"/>
              <a:cs typeface="Trebuchet MS"/>
              <a:sym typeface="Trebuchet MS"/>
            </a:endParaRPr>
          </a:p>
          <a:p>
            <a:pPr marL="457200" marR="1155700" lvl="0" indent="-304800" algn="l" rtl="0">
              <a:lnSpc>
                <a:spcPct val="113100"/>
              </a:lnSpc>
              <a:spcBef>
                <a:spcPts val="0"/>
              </a:spcBef>
              <a:spcAft>
                <a:spcPts val="0"/>
              </a:spcAft>
              <a:buSzPts val="1200"/>
              <a:buFont typeface="Trebuchet MS"/>
              <a:buChar char="●"/>
            </a:pPr>
            <a:r>
              <a:rPr lang="es" sz="1200">
                <a:latin typeface="Trebuchet MS"/>
                <a:ea typeface="Trebuchet MS"/>
                <a:cs typeface="Trebuchet MS"/>
                <a:sym typeface="Trebuchet MS"/>
              </a:rPr>
              <a:t>Videos con mensajes claves </a:t>
            </a:r>
            <a:endParaRPr sz="1200">
              <a:latin typeface="Trebuchet MS"/>
              <a:ea typeface="Trebuchet MS"/>
              <a:cs typeface="Trebuchet MS"/>
              <a:sym typeface="Trebuchet MS"/>
            </a:endParaRPr>
          </a:p>
          <a:p>
            <a:pPr marL="457200" marR="1155700" lvl="0" indent="-304800" algn="l" rtl="0">
              <a:lnSpc>
                <a:spcPct val="113100"/>
              </a:lnSpc>
              <a:spcBef>
                <a:spcPts val="0"/>
              </a:spcBef>
              <a:spcAft>
                <a:spcPts val="0"/>
              </a:spcAft>
              <a:buSzPts val="1200"/>
              <a:buFont typeface="Trebuchet MS"/>
              <a:buChar char="●"/>
            </a:pPr>
            <a:r>
              <a:rPr lang="es" sz="1200">
                <a:latin typeface="Trebuchet MS"/>
                <a:ea typeface="Trebuchet MS"/>
                <a:cs typeface="Trebuchet MS"/>
                <a:sym typeface="Trebuchet MS"/>
              </a:rPr>
              <a:t>Newsletter</a:t>
            </a:r>
            <a:endParaRPr sz="1200">
              <a:latin typeface="Trebuchet MS"/>
              <a:ea typeface="Trebuchet MS"/>
              <a:cs typeface="Trebuchet MS"/>
              <a:sym typeface="Trebuchet MS"/>
            </a:endParaRPr>
          </a:p>
          <a:p>
            <a:pPr marL="457200" marR="355600" lvl="0" indent="-304800" algn="l" rtl="0">
              <a:lnSpc>
                <a:spcPct val="113100"/>
              </a:lnSpc>
              <a:spcBef>
                <a:spcPts val="0"/>
              </a:spcBef>
              <a:spcAft>
                <a:spcPts val="0"/>
              </a:spcAft>
              <a:buSzPts val="1200"/>
              <a:buFont typeface="Trebuchet MS"/>
              <a:buChar char="●"/>
            </a:pPr>
            <a:r>
              <a:rPr lang="es" sz="1200">
                <a:latin typeface="Trebuchet MS"/>
                <a:ea typeface="Trebuchet MS"/>
                <a:cs typeface="Trebuchet MS"/>
                <a:sym typeface="Trebuchet MS"/>
              </a:rPr>
              <a:t>Difusión en RRSS y presencia de Logo en documento y MediaPartner</a:t>
            </a:r>
            <a:endParaRPr sz="1200">
              <a:latin typeface="Trebuchet MS"/>
              <a:ea typeface="Trebuchet MS"/>
              <a:cs typeface="Trebuchet MS"/>
              <a:sym typeface="Trebuchet MS"/>
            </a:endParaRPr>
          </a:p>
          <a:p>
            <a:pPr marL="12700" lvl="0" indent="0" algn="l" rtl="0">
              <a:lnSpc>
                <a:spcPct val="100000"/>
              </a:lnSpc>
              <a:spcBef>
                <a:spcPts val="200"/>
              </a:spcBef>
              <a:spcAft>
                <a:spcPts val="0"/>
              </a:spcAft>
              <a:buNone/>
            </a:pPr>
            <a:r>
              <a:rPr lang="es" sz="1300" b="1" u="sng">
                <a:latin typeface="Trebuchet MS"/>
                <a:ea typeface="Trebuchet MS"/>
                <a:cs typeface="Trebuchet MS"/>
                <a:sym typeface="Trebuchet MS"/>
              </a:rPr>
              <a:t>Evento presencial Chile: octubre</a:t>
            </a:r>
            <a:endParaRPr sz="1300">
              <a:latin typeface="Trebuchet MS"/>
              <a:ea typeface="Trebuchet MS"/>
              <a:cs typeface="Trebuchet MS"/>
              <a:sym typeface="Trebuchet MS"/>
            </a:endParaRPr>
          </a:p>
        </p:txBody>
      </p:sp>
      <p:sp>
        <p:nvSpPr>
          <p:cNvPr id="1385" name="Google Shape;1385;p178"/>
          <p:cNvSpPr txBox="1"/>
          <p:nvPr/>
        </p:nvSpPr>
        <p:spPr>
          <a:xfrm>
            <a:off x="696485" y="1609157"/>
            <a:ext cx="2909100" cy="817800"/>
          </a:xfrm>
          <a:prstGeom prst="rect">
            <a:avLst/>
          </a:prstGeom>
          <a:noFill/>
          <a:ln>
            <a:noFill/>
          </a:ln>
        </p:spPr>
        <p:txBody>
          <a:bodyPr spcFirstLastPara="1" wrap="square" lIns="0" tIns="25400" rIns="0" bIns="0" anchor="t" anchorCtr="0">
            <a:spAutoFit/>
          </a:bodyPr>
          <a:lstStyle/>
          <a:p>
            <a:pPr marL="12700" marR="0" lvl="0" indent="0" algn="l" rtl="0">
              <a:lnSpc>
                <a:spcPct val="114444"/>
              </a:lnSpc>
              <a:spcBef>
                <a:spcPts val="0"/>
              </a:spcBef>
              <a:spcAft>
                <a:spcPts val="0"/>
              </a:spcAft>
              <a:buNone/>
            </a:pPr>
            <a:r>
              <a:rPr lang="es" sz="2400" b="1">
                <a:solidFill>
                  <a:srgbClr val="1A401F"/>
                </a:solidFill>
                <a:latin typeface="Calibri"/>
                <a:ea typeface="Calibri"/>
                <a:cs typeface="Calibri"/>
                <a:sym typeface="Calibri"/>
              </a:rPr>
              <a:t>Campaña de comunicación COP30</a:t>
            </a:r>
            <a:endParaRPr sz="2400">
              <a:latin typeface="Calibri"/>
              <a:ea typeface="Calibri"/>
              <a:cs typeface="Calibri"/>
              <a:sym typeface="Calibri"/>
            </a:endParaRPr>
          </a:p>
        </p:txBody>
      </p:sp>
      <p:sp>
        <p:nvSpPr>
          <p:cNvPr id="1386" name="Google Shape;1386;p178"/>
          <p:cNvSpPr txBox="1"/>
          <p:nvPr/>
        </p:nvSpPr>
        <p:spPr>
          <a:xfrm>
            <a:off x="696473" y="2394975"/>
            <a:ext cx="2031900" cy="3297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2100" b="1">
                <a:solidFill>
                  <a:srgbClr val="1A401F"/>
                </a:solidFill>
                <a:latin typeface="Calibri"/>
                <a:ea typeface="Calibri"/>
                <a:cs typeface="Calibri"/>
                <a:sym typeface="Calibri"/>
              </a:rPr>
              <a:t>Media Partners</a:t>
            </a:r>
            <a:endParaRPr sz="2100">
              <a:latin typeface="Calibri"/>
              <a:ea typeface="Calibri"/>
              <a:cs typeface="Calibri"/>
              <a:sym typeface="Calibri"/>
            </a:endParaRPr>
          </a:p>
        </p:txBody>
      </p:sp>
      <p:sp>
        <p:nvSpPr>
          <p:cNvPr id="1387" name="Google Shape;1387;p178"/>
          <p:cNvSpPr txBox="1"/>
          <p:nvPr/>
        </p:nvSpPr>
        <p:spPr>
          <a:xfrm>
            <a:off x="4357550" y="2720850"/>
            <a:ext cx="3779700" cy="2264400"/>
          </a:xfrm>
          <a:prstGeom prst="rect">
            <a:avLst/>
          </a:prstGeom>
          <a:noFill/>
          <a:ln>
            <a:noFill/>
          </a:ln>
        </p:spPr>
        <p:txBody>
          <a:bodyPr spcFirstLastPara="1" wrap="square" lIns="0" tIns="6350" rIns="0" bIns="0" anchor="t" anchorCtr="0">
            <a:spAutoFit/>
          </a:bodyPr>
          <a:lstStyle/>
          <a:p>
            <a:pPr marL="38100" lvl="0" indent="0" algn="just" rtl="0">
              <a:lnSpc>
                <a:spcPct val="100000"/>
              </a:lnSpc>
              <a:spcBef>
                <a:spcPts val="0"/>
              </a:spcBef>
              <a:spcAft>
                <a:spcPts val="0"/>
              </a:spcAft>
              <a:buNone/>
            </a:pPr>
            <a:r>
              <a:rPr lang="es" sz="1600" b="1">
                <a:solidFill>
                  <a:srgbClr val="CC3300"/>
                </a:solidFill>
                <a:latin typeface="Trebuchet MS"/>
                <a:ea typeface="Trebuchet MS"/>
                <a:cs typeface="Trebuchet MS"/>
                <a:sym typeface="Trebuchet MS"/>
              </a:rPr>
              <a:t>ACCIONES EN COP30</a:t>
            </a:r>
            <a:endParaRPr sz="1600">
              <a:latin typeface="Trebuchet MS"/>
              <a:ea typeface="Trebuchet MS"/>
              <a:cs typeface="Trebuchet MS"/>
              <a:sym typeface="Trebuchet MS"/>
            </a:endParaRPr>
          </a:p>
          <a:p>
            <a:pPr marL="457200" marR="787400" lvl="0" indent="-304800" algn="just" rtl="0">
              <a:lnSpc>
                <a:spcPct val="113100"/>
              </a:lnSpc>
              <a:spcBef>
                <a:spcPts val="700"/>
              </a:spcBef>
              <a:spcAft>
                <a:spcPts val="0"/>
              </a:spcAft>
              <a:buSzPts val="1200"/>
              <a:buFont typeface="Trebuchet MS"/>
              <a:buChar char="●"/>
            </a:pPr>
            <a:r>
              <a:rPr lang="es" sz="1200">
                <a:latin typeface="Trebuchet MS"/>
                <a:ea typeface="Trebuchet MS"/>
                <a:cs typeface="Trebuchet MS"/>
                <a:sym typeface="Trebuchet MS"/>
              </a:rPr>
              <a:t>Cobertura con periodista en Brasil</a:t>
            </a:r>
            <a:endParaRPr sz="1200">
              <a:latin typeface="Trebuchet MS"/>
              <a:ea typeface="Trebuchet MS"/>
              <a:cs typeface="Trebuchet MS"/>
              <a:sym typeface="Trebuchet MS"/>
            </a:endParaRPr>
          </a:p>
          <a:p>
            <a:pPr marL="457200" marR="787400" lvl="0" indent="-304800" algn="just" rtl="0">
              <a:lnSpc>
                <a:spcPct val="113100"/>
              </a:lnSpc>
              <a:spcBef>
                <a:spcPts val="0"/>
              </a:spcBef>
              <a:spcAft>
                <a:spcPts val="0"/>
              </a:spcAft>
              <a:buSzPts val="1200"/>
              <a:buFont typeface="Trebuchet MS"/>
              <a:buChar char="●"/>
            </a:pPr>
            <a:r>
              <a:rPr lang="es" sz="1200">
                <a:latin typeface="Trebuchet MS"/>
                <a:ea typeface="Trebuchet MS"/>
                <a:cs typeface="Trebuchet MS"/>
                <a:sym typeface="Trebuchet MS"/>
              </a:rPr>
              <a:t>Producción de notas y entrevistas</a:t>
            </a:r>
            <a:endParaRPr sz="1200">
              <a:latin typeface="Trebuchet MS"/>
              <a:ea typeface="Trebuchet MS"/>
              <a:cs typeface="Trebuchet MS"/>
              <a:sym typeface="Trebuchet MS"/>
            </a:endParaRPr>
          </a:p>
          <a:p>
            <a:pPr marL="457200" marR="787400" lvl="0" indent="-304800" algn="just" rtl="0">
              <a:lnSpc>
                <a:spcPct val="113100"/>
              </a:lnSpc>
              <a:spcBef>
                <a:spcPts val="0"/>
              </a:spcBef>
              <a:spcAft>
                <a:spcPts val="0"/>
              </a:spcAft>
              <a:buSzPts val="1200"/>
              <a:buFont typeface="Trebuchet MS"/>
              <a:buChar char="●"/>
            </a:pPr>
            <a:r>
              <a:rPr lang="es" sz="1200">
                <a:latin typeface="Trebuchet MS"/>
                <a:ea typeface="Trebuchet MS"/>
                <a:cs typeface="Trebuchet MS"/>
                <a:sym typeface="Trebuchet MS"/>
              </a:rPr>
              <a:t>Difusión con MediaPartner</a:t>
            </a:r>
            <a:endParaRPr sz="1200">
              <a:latin typeface="Trebuchet MS"/>
              <a:ea typeface="Trebuchet MS"/>
              <a:cs typeface="Trebuchet MS"/>
              <a:sym typeface="Trebuchet MS"/>
            </a:endParaRPr>
          </a:p>
          <a:p>
            <a:pPr marL="12700" lvl="0" indent="0" algn="just" rtl="0">
              <a:lnSpc>
                <a:spcPct val="100000"/>
              </a:lnSpc>
              <a:spcBef>
                <a:spcPts val="200"/>
              </a:spcBef>
              <a:spcAft>
                <a:spcPts val="0"/>
              </a:spcAft>
              <a:buNone/>
            </a:pPr>
            <a:r>
              <a:rPr lang="es" sz="1300" b="1" u="sng">
                <a:latin typeface="Trebuchet MS"/>
                <a:ea typeface="Trebuchet MS"/>
                <a:cs typeface="Trebuchet MS"/>
                <a:sym typeface="Trebuchet MS"/>
              </a:rPr>
              <a:t>Side event en zona azul COP</a:t>
            </a:r>
            <a:r>
              <a:rPr lang="es" sz="1300" b="1">
                <a:latin typeface="Trebuchet MS"/>
                <a:ea typeface="Trebuchet MS"/>
                <a:cs typeface="Trebuchet MS"/>
                <a:sym typeface="Trebuchet MS"/>
              </a:rPr>
              <a:t>3</a:t>
            </a:r>
            <a:r>
              <a:rPr lang="es" sz="1300" b="1" u="sng">
                <a:latin typeface="Trebuchet MS"/>
                <a:ea typeface="Trebuchet MS"/>
                <a:cs typeface="Trebuchet MS"/>
                <a:sym typeface="Trebuchet MS"/>
              </a:rPr>
              <a:t>0 (a definir)</a:t>
            </a:r>
            <a:endParaRPr sz="1300">
              <a:latin typeface="Trebuchet MS"/>
              <a:ea typeface="Trebuchet MS"/>
              <a:cs typeface="Trebuchet MS"/>
              <a:sym typeface="Trebuchet MS"/>
            </a:endParaRPr>
          </a:p>
          <a:p>
            <a:pPr marL="38100" lvl="0" indent="0" algn="just" rtl="0">
              <a:lnSpc>
                <a:spcPct val="100000"/>
              </a:lnSpc>
              <a:spcBef>
                <a:spcPts val="900"/>
              </a:spcBef>
              <a:spcAft>
                <a:spcPts val="0"/>
              </a:spcAft>
              <a:buNone/>
            </a:pPr>
            <a:r>
              <a:rPr lang="es" sz="1600" b="1">
                <a:solidFill>
                  <a:srgbClr val="CC3300"/>
                </a:solidFill>
                <a:latin typeface="Trebuchet MS"/>
                <a:ea typeface="Trebuchet MS"/>
                <a:cs typeface="Trebuchet MS"/>
                <a:sym typeface="Trebuchet MS"/>
              </a:rPr>
              <a:t>COBERTURA POST COP30</a:t>
            </a:r>
            <a:endParaRPr sz="1600">
              <a:latin typeface="Trebuchet MS"/>
              <a:ea typeface="Trebuchet MS"/>
              <a:cs typeface="Trebuchet MS"/>
              <a:sym typeface="Trebuchet MS"/>
            </a:endParaRPr>
          </a:p>
          <a:p>
            <a:pPr marL="457200" marR="342900" lvl="0" indent="-304800" algn="l" rtl="0">
              <a:lnSpc>
                <a:spcPct val="113100"/>
              </a:lnSpc>
              <a:spcBef>
                <a:spcPts val="500"/>
              </a:spcBef>
              <a:spcAft>
                <a:spcPts val="0"/>
              </a:spcAft>
              <a:buSzPts val="1200"/>
              <a:buFont typeface="Trebuchet MS"/>
              <a:buChar char="●"/>
            </a:pPr>
            <a:r>
              <a:rPr lang="es" sz="1200">
                <a:latin typeface="Trebuchet MS"/>
                <a:ea typeface="Trebuchet MS"/>
                <a:cs typeface="Trebuchet MS"/>
                <a:sym typeface="Trebuchet MS"/>
              </a:rPr>
              <a:t>Producción de notas y entrevistas </a:t>
            </a:r>
            <a:endParaRPr sz="1200">
              <a:latin typeface="Trebuchet MS"/>
              <a:ea typeface="Trebuchet MS"/>
              <a:cs typeface="Trebuchet MS"/>
              <a:sym typeface="Trebuchet MS"/>
            </a:endParaRPr>
          </a:p>
          <a:p>
            <a:pPr marL="457200" marR="342900" lvl="0" indent="-304800" algn="l" rtl="0">
              <a:lnSpc>
                <a:spcPct val="113100"/>
              </a:lnSpc>
              <a:spcBef>
                <a:spcPts val="0"/>
              </a:spcBef>
              <a:spcAft>
                <a:spcPts val="0"/>
              </a:spcAft>
              <a:buSzPts val="1200"/>
              <a:buFont typeface="Trebuchet MS"/>
              <a:buChar char="●"/>
            </a:pPr>
            <a:r>
              <a:rPr lang="es" sz="1200">
                <a:latin typeface="Trebuchet MS"/>
                <a:ea typeface="Trebuchet MS"/>
                <a:cs typeface="Trebuchet MS"/>
                <a:sym typeface="Trebuchet MS"/>
              </a:rPr>
              <a:t>Campaña RRSS y web con MediaPartner</a:t>
            </a:r>
            <a:endParaRPr sz="1200">
              <a:latin typeface="Trebuchet MS"/>
              <a:ea typeface="Trebuchet MS"/>
              <a:cs typeface="Trebuchet MS"/>
              <a:sym typeface="Trebuchet MS"/>
            </a:endParaRPr>
          </a:p>
          <a:p>
            <a:pPr marL="38100" lvl="0" indent="0" algn="just" rtl="0">
              <a:lnSpc>
                <a:spcPct val="100000"/>
              </a:lnSpc>
              <a:spcBef>
                <a:spcPts val="200"/>
              </a:spcBef>
              <a:spcAft>
                <a:spcPts val="0"/>
              </a:spcAft>
              <a:buNone/>
            </a:pPr>
            <a:r>
              <a:rPr lang="es" sz="1300" b="1" u="sng">
                <a:latin typeface="Trebuchet MS"/>
                <a:ea typeface="Trebuchet MS"/>
                <a:cs typeface="Trebuchet MS"/>
                <a:sym typeface="Trebuchet MS"/>
              </a:rPr>
              <a:t>Evento presencial COP</a:t>
            </a:r>
            <a:r>
              <a:rPr lang="es" sz="1300" b="1">
                <a:latin typeface="Trebuchet MS"/>
                <a:ea typeface="Trebuchet MS"/>
                <a:cs typeface="Trebuchet MS"/>
                <a:sym typeface="Trebuchet MS"/>
              </a:rPr>
              <a:t>3</a:t>
            </a:r>
            <a:r>
              <a:rPr lang="es" sz="1300" b="1" u="sng">
                <a:latin typeface="Trebuchet MS"/>
                <a:ea typeface="Trebuchet MS"/>
                <a:cs typeface="Trebuchet MS"/>
                <a:sym typeface="Trebuchet MS"/>
              </a:rPr>
              <a:t>0 en Chile</a:t>
            </a:r>
            <a:endParaRPr sz="1300">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4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839" name="Google Shape;839;p14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840" name="Google Shape;840;p143"/>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841" name="Google Shape;841;p143"/>
          <p:cNvSpPr txBox="1"/>
          <p:nvPr/>
        </p:nvSpPr>
        <p:spPr>
          <a:xfrm>
            <a:off x="311700" y="1852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Agenda</a:t>
            </a:r>
            <a:endParaRPr sz="3000" b="1">
              <a:solidFill>
                <a:schemeClr val="accent5"/>
              </a:solidFill>
              <a:latin typeface="Roboto"/>
              <a:ea typeface="Roboto"/>
              <a:cs typeface="Roboto"/>
              <a:sym typeface="Roboto"/>
            </a:endParaRPr>
          </a:p>
        </p:txBody>
      </p:sp>
      <p:sp>
        <p:nvSpPr>
          <p:cNvPr id="842" name="Google Shape;842;p143"/>
          <p:cNvSpPr txBox="1"/>
          <p:nvPr/>
        </p:nvSpPr>
        <p:spPr>
          <a:xfrm>
            <a:off x="311692" y="802799"/>
            <a:ext cx="8269200" cy="4062651"/>
          </a:xfrm>
          <a:prstGeom prst="rect">
            <a:avLst/>
          </a:prstGeom>
          <a:noFill/>
          <a:ln>
            <a:noFill/>
          </a:ln>
        </p:spPr>
        <p:txBody>
          <a:bodyPr spcFirstLastPara="1" wrap="square" lIns="0" tIns="0" rIns="0" bIns="0" anchor="t" anchorCtr="0">
            <a:spAutoFit/>
          </a:bodyPr>
          <a:lstStyle/>
          <a:p>
            <a:pPr marL="457200" marR="0" lvl="0" indent="-330200" algn="l" rtl="0">
              <a:lnSpc>
                <a:spcPct val="150000"/>
              </a:lnSpc>
              <a:spcBef>
                <a:spcPts val="0"/>
              </a:spcBef>
              <a:spcAft>
                <a:spcPts val="0"/>
              </a:spcAft>
              <a:buSzPts val="1600"/>
              <a:buFont typeface="Roboto"/>
              <a:buChar char="●"/>
            </a:pPr>
            <a:r>
              <a:rPr lang="es" sz="1600" dirty="0">
                <a:latin typeface="Roboto"/>
                <a:ea typeface="Roboto"/>
                <a:cs typeface="Roboto"/>
                <a:sym typeface="Roboto"/>
              </a:rPr>
              <a:t>11:30 - 11:35 Bienvenida</a:t>
            </a:r>
            <a:endParaRPr sz="1600" dirty="0">
              <a:latin typeface="Roboto"/>
              <a:ea typeface="Roboto"/>
              <a:cs typeface="Roboto"/>
              <a:sym typeface="Roboto"/>
            </a:endParaRPr>
          </a:p>
          <a:p>
            <a:pPr marL="457200" marR="0" lvl="0" indent="-330200" algn="l" rtl="0">
              <a:lnSpc>
                <a:spcPct val="150000"/>
              </a:lnSpc>
              <a:spcBef>
                <a:spcPts val="0"/>
              </a:spcBef>
              <a:spcAft>
                <a:spcPts val="0"/>
              </a:spcAft>
              <a:buSzPts val="1600"/>
              <a:buFont typeface="Roboto"/>
              <a:buChar char="●"/>
            </a:pPr>
            <a:r>
              <a:rPr lang="es" sz="1600" dirty="0">
                <a:latin typeface="Roboto"/>
                <a:ea typeface="Roboto"/>
                <a:cs typeface="Roboto"/>
                <a:sym typeface="Roboto"/>
              </a:rPr>
              <a:t>11:35 - 11:40 Revisión acta anterior</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b="1" dirty="0">
                <a:latin typeface="Roboto"/>
                <a:ea typeface="Roboto"/>
                <a:cs typeface="Roboto"/>
                <a:sym typeface="Roboto"/>
              </a:rPr>
              <a:t>11:40 - 12:10 “Fortaleciendo los Lazos entre el Reino Unido y Chile: Promoviendo los Estándares ESG en la cadena de Suministro de Minerales Críticos”; Gabriel Arancibia, Head of Climate Nature and Critical Minerals, Embajada Británica.</a:t>
            </a:r>
            <a:endParaRPr sz="1600" b="1"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12:10 - 12:40 “Rol Non State Actors (NSA) hacia la COP30”; Camila Fernández, Expert Peer Review Group and Partner Manager Race to Zero.</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12:40 - 12: 45 Alianza: Unidos por la Acción Climática; María Teresa Ruiz-Tagle, CLG.</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12:45 - 13:00 </a:t>
            </a:r>
            <a:r>
              <a:rPr lang="es" sz="1600" dirty="0">
                <a:solidFill>
                  <a:schemeClr val="dk1"/>
                </a:solidFill>
                <a:latin typeface="Roboto"/>
                <a:ea typeface="Roboto"/>
                <a:cs typeface="Roboto"/>
                <a:sym typeface="Roboto"/>
              </a:rPr>
              <a:t>Varios: Colaboración FEN-CLG; Chile Carbon Forum 2025; LinkedIn CLG; 1er Encuentro de Juventudes de América Latina y el Caribe en Energía (OLADE); Policy Brief Agosto 2025; etc.</a:t>
            </a:r>
            <a:endParaRPr sz="1600" dirty="0">
              <a:latin typeface="Roboto"/>
              <a:ea typeface="Roboto"/>
              <a:cs typeface="Roboto"/>
              <a:sym typeface="Roboto"/>
            </a:endParaRPr>
          </a:p>
        </p:txBody>
      </p:sp>
      <p:pic>
        <p:nvPicPr>
          <p:cNvPr id="843" name="Google Shape;843;p143"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79"/>
          <p:cNvSpPr/>
          <p:nvPr/>
        </p:nvSpPr>
        <p:spPr>
          <a:xfrm>
            <a:off x="8084324" y="537116"/>
            <a:ext cx="1059815" cy="3699510"/>
          </a:xfrm>
          <a:custGeom>
            <a:avLst/>
            <a:gdLst/>
            <a:ahLst/>
            <a:cxnLst/>
            <a:rect l="l" t="t" r="r" b="b"/>
            <a:pathLst>
              <a:path w="2119630" h="7399020" extrusionOk="0">
                <a:moveTo>
                  <a:pt x="2119352" y="0"/>
                </a:moveTo>
                <a:lnTo>
                  <a:pt x="2119352" y="7398812"/>
                </a:lnTo>
                <a:lnTo>
                  <a:pt x="0" y="7398812"/>
                </a:lnTo>
                <a:lnTo>
                  <a:pt x="0" y="2558165"/>
                </a:lnTo>
                <a:lnTo>
                  <a:pt x="1100" y="2507299"/>
                </a:lnTo>
                <a:lnTo>
                  <a:pt x="3145" y="2456688"/>
                </a:lnTo>
                <a:lnTo>
                  <a:pt x="6126" y="2406340"/>
                </a:lnTo>
                <a:lnTo>
                  <a:pt x="10032" y="2356262"/>
                </a:lnTo>
                <a:lnTo>
                  <a:pt x="14855" y="2306465"/>
                </a:lnTo>
                <a:lnTo>
                  <a:pt x="20586" y="2256954"/>
                </a:lnTo>
                <a:lnTo>
                  <a:pt x="27216" y="2207739"/>
                </a:lnTo>
                <a:lnTo>
                  <a:pt x="34736" y="2158828"/>
                </a:lnTo>
                <a:lnTo>
                  <a:pt x="43137" y="2110228"/>
                </a:lnTo>
                <a:lnTo>
                  <a:pt x="52395" y="2062021"/>
                </a:lnTo>
                <a:lnTo>
                  <a:pt x="62593" y="2013785"/>
                </a:lnTo>
                <a:lnTo>
                  <a:pt x="73654" y="1965898"/>
                </a:lnTo>
                <a:lnTo>
                  <a:pt x="85367" y="1919112"/>
                </a:lnTo>
                <a:lnTo>
                  <a:pt x="98036" y="1872194"/>
                </a:lnTo>
                <a:lnTo>
                  <a:pt x="111532" y="1825637"/>
                </a:lnTo>
                <a:lnTo>
                  <a:pt x="125845" y="1779449"/>
                </a:lnTo>
                <a:lnTo>
                  <a:pt x="140967" y="1733637"/>
                </a:lnTo>
                <a:lnTo>
                  <a:pt x="156888" y="1688211"/>
                </a:lnTo>
                <a:lnTo>
                  <a:pt x="173600" y="1643178"/>
                </a:lnTo>
                <a:lnTo>
                  <a:pt x="191093" y="1598547"/>
                </a:lnTo>
                <a:lnTo>
                  <a:pt x="209358" y="1554325"/>
                </a:lnTo>
                <a:lnTo>
                  <a:pt x="228387" y="1510521"/>
                </a:lnTo>
                <a:lnTo>
                  <a:pt x="248170" y="1467143"/>
                </a:lnTo>
                <a:lnTo>
                  <a:pt x="268699" y="1424198"/>
                </a:lnTo>
                <a:lnTo>
                  <a:pt x="289963" y="1381696"/>
                </a:lnTo>
                <a:lnTo>
                  <a:pt x="311955" y="1339645"/>
                </a:lnTo>
                <a:lnTo>
                  <a:pt x="334665" y="1298051"/>
                </a:lnTo>
                <a:lnTo>
                  <a:pt x="358084" y="1256925"/>
                </a:lnTo>
                <a:lnTo>
                  <a:pt x="382203" y="1216273"/>
                </a:lnTo>
                <a:lnTo>
                  <a:pt x="407013" y="1176104"/>
                </a:lnTo>
                <a:lnTo>
                  <a:pt x="432506" y="1136426"/>
                </a:lnTo>
                <a:lnTo>
                  <a:pt x="458671" y="1097247"/>
                </a:lnTo>
                <a:lnTo>
                  <a:pt x="485500" y="1058576"/>
                </a:lnTo>
                <a:lnTo>
                  <a:pt x="512984" y="1020420"/>
                </a:lnTo>
                <a:lnTo>
                  <a:pt x="541113" y="982788"/>
                </a:lnTo>
                <a:lnTo>
                  <a:pt x="569880" y="945687"/>
                </a:lnTo>
                <a:lnTo>
                  <a:pt x="599274" y="909126"/>
                </a:lnTo>
                <a:lnTo>
                  <a:pt x="629287" y="873114"/>
                </a:lnTo>
                <a:lnTo>
                  <a:pt x="659910" y="837658"/>
                </a:lnTo>
                <a:lnTo>
                  <a:pt x="691133" y="802766"/>
                </a:lnTo>
                <a:lnTo>
                  <a:pt x="722948" y="768446"/>
                </a:lnTo>
                <a:lnTo>
                  <a:pt x="755346" y="734707"/>
                </a:lnTo>
                <a:lnTo>
                  <a:pt x="788317" y="701557"/>
                </a:lnTo>
                <a:lnTo>
                  <a:pt x="821852" y="669004"/>
                </a:lnTo>
                <a:lnTo>
                  <a:pt x="855943" y="637056"/>
                </a:lnTo>
                <a:lnTo>
                  <a:pt x="890581" y="605721"/>
                </a:lnTo>
                <a:lnTo>
                  <a:pt x="925756" y="575008"/>
                </a:lnTo>
                <a:lnTo>
                  <a:pt x="961459" y="544924"/>
                </a:lnTo>
                <a:lnTo>
                  <a:pt x="997681" y="515478"/>
                </a:lnTo>
                <a:lnTo>
                  <a:pt x="1034414" y="486677"/>
                </a:lnTo>
                <a:lnTo>
                  <a:pt x="1071648" y="458531"/>
                </a:lnTo>
                <a:lnTo>
                  <a:pt x="1109375" y="431046"/>
                </a:lnTo>
                <a:lnTo>
                  <a:pt x="1147584" y="404232"/>
                </a:lnTo>
                <a:lnTo>
                  <a:pt x="1186267" y="378097"/>
                </a:lnTo>
                <a:lnTo>
                  <a:pt x="1225416" y="352647"/>
                </a:lnTo>
                <a:lnTo>
                  <a:pt x="1265021" y="327893"/>
                </a:lnTo>
                <a:lnTo>
                  <a:pt x="1305073" y="303841"/>
                </a:lnTo>
                <a:lnTo>
                  <a:pt x="1345562" y="280500"/>
                </a:lnTo>
                <a:lnTo>
                  <a:pt x="1386481" y="257879"/>
                </a:lnTo>
                <a:lnTo>
                  <a:pt x="1427819" y="235984"/>
                </a:lnTo>
                <a:lnTo>
                  <a:pt x="1469569" y="214825"/>
                </a:lnTo>
                <a:lnTo>
                  <a:pt x="1511720" y="194410"/>
                </a:lnTo>
                <a:lnTo>
                  <a:pt x="1554264" y="174746"/>
                </a:lnTo>
                <a:lnTo>
                  <a:pt x="1597192" y="155842"/>
                </a:lnTo>
                <a:lnTo>
                  <a:pt x="1640494" y="137706"/>
                </a:lnTo>
                <a:lnTo>
                  <a:pt x="1684162" y="120347"/>
                </a:lnTo>
                <a:lnTo>
                  <a:pt x="1728187" y="103771"/>
                </a:lnTo>
                <a:lnTo>
                  <a:pt x="1733777" y="100950"/>
                </a:lnTo>
                <a:lnTo>
                  <a:pt x="1739367" y="100950"/>
                </a:lnTo>
                <a:lnTo>
                  <a:pt x="1744967" y="98131"/>
                </a:lnTo>
                <a:lnTo>
                  <a:pt x="1791584" y="82600"/>
                </a:lnTo>
                <a:lnTo>
                  <a:pt x="1838651" y="67905"/>
                </a:lnTo>
                <a:lnTo>
                  <a:pt x="1886155" y="54057"/>
                </a:lnTo>
                <a:lnTo>
                  <a:pt x="1934083" y="41071"/>
                </a:lnTo>
                <a:lnTo>
                  <a:pt x="1982422" y="28961"/>
                </a:lnTo>
                <a:lnTo>
                  <a:pt x="2031156" y="17740"/>
                </a:lnTo>
                <a:lnTo>
                  <a:pt x="2080273" y="7423"/>
                </a:lnTo>
                <a:lnTo>
                  <a:pt x="2119352" y="0"/>
                </a:lnTo>
                <a:close/>
              </a:path>
            </a:pathLst>
          </a:custGeom>
          <a:solidFill>
            <a:srgbClr val="257349"/>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nvGrpSpPr>
          <p:cNvPr id="1393" name="Google Shape;1393;p179"/>
          <p:cNvGrpSpPr/>
          <p:nvPr/>
        </p:nvGrpSpPr>
        <p:grpSpPr>
          <a:xfrm>
            <a:off x="792079" y="1250777"/>
            <a:ext cx="2446338" cy="3483928"/>
            <a:chOff x="1584159" y="2501555"/>
            <a:chExt cx="4892675" cy="6967855"/>
          </a:xfrm>
        </p:grpSpPr>
        <p:sp>
          <p:nvSpPr>
            <p:cNvPr id="1394" name="Google Shape;1394;p179"/>
            <p:cNvSpPr/>
            <p:nvPr/>
          </p:nvSpPr>
          <p:spPr>
            <a:xfrm>
              <a:off x="1584159" y="2501555"/>
              <a:ext cx="4892675" cy="6967855"/>
            </a:xfrm>
            <a:custGeom>
              <a:avLst/>
              <a:gdLst/>
              <a:ahLst/>
              <a:cxnLst/>
              <a:rect l="l" t="t" r="r" b="b"/>
              <a:pathLst>
                <a:path w="4892675" h="6967855" extrusionOk="0">
                  <a:moveTo>
                    <a:pt x="4892397" y="6967665"/>
                  </a:moveTo>
                  <a:lnTo>
                    <a:pt x="0" y="6967665"/>
                  </a:lnTo>
                  <a:lnTo>
                    <a:pt x="0" y="0"/>
                  </a:lnTo>
                  <a:lnTo>
                    <a:pt x="4892397" y="0"/>
                  </a:lnTo>
                  <a:lnTo>
                    <a:pt x="4892397" y="6967665"/>
                  </a:lnTo>
                  <a:close/>
                </a:path>
              </a:pathLst>
            </a:custGeom>
            <a:solidFill>
              <a:srgbClr val="000000">
                <a:alpha val="51760"/>
              </a:srgbClr>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395" name="Google Shape;1395;p179"/>
            <p:cNvPicPr preferRelativeResize="0"/>
            <p:nvPr/>
          </p:nvPicPr>
          <p:blipFill rotWithShape="1">
            <a:blip r:embed="rId3">
              <a:alphaModFix/>
            </a:blip>
            <a:srcRect/>
            <a:stretch/>
          </p:blipFill>
          <p:spPr>
            <a:xfrm>
              <a:off x="1747268" y="2648901"/>
              <a:ext cx="4533899" cy="6600824"/>
            </a:xfrm>
            <a:prstGeom prst="rect">
              <a:avLst/>
            </a:prstGeom>
            <a:noFill/>
            <a:ln>
              <a:noFill/>
            </a:ln>
          </p:spPr>
        </p:pic>
      </p:grpSp>
      <p:sp>
        <p:nvSpPr>
          <p:cNvPr id="1396" name="Google Shape;1396;p179"/>
          <p:cNvSpPr txBox="1"/>
          <p:nvPr/>
        </p:nvSpPr>
        <p:spPr>
          <a:xfrm>
            <a:off x="152769" y="179985"/>
            <a:ext cx="209100" cy="207000"/>
          </a:xfrm>
          <a:prstGeom prst="rect">
            <a:avLst/>
          </a:prstGeom>
          <a:noFill/>
          <a:ln>
            <a:noFill/>
          </a:ln>
        </p:spPr>
        <p:txBody>
          <a:bodyPr spcFirstLastPara="1" wrap="square" lIns="0" tIns="6975" rIns="0" bIns="0" anchor="t" anchorCtr="0">
            <a:spAutoFit/>
          </a:bodyPr>
          <a:lstStyle/>
          <a:p>
            <a:pPr marL="12700" lvl="0" indent="0" algn="l" rtl="0">
              <a:lnSpc>
                <a:spcPct val="100000"/>
              </a:lnSpc>
              <a:spcBef>
                <a:spcPts val="0"/>
              </a:spcBef>
              <a:spcAft>
                <a:spcPts val="0"/>
              </a:spcAft>
              <a:buNone/>
            </a:pPr>
            <a:r>
              <a:rPr lang="es" sz="1300">
                <a:solidFill>
                  <a:srgbClr val="FFFFFF"/>
                </a:solidFill>
                <a:latin typeface="Arial Black"/>
                <a:ea typeface="Arial Black"/>
                <a:cs typeface="Arial Black"/>
                <a:sym typeface="Arial Black"/>
              </a:rPr>
              <a:t>06</a:t>
            </a:r>
            <a:endParaRPr sz="1300">
              <a:latin typeface="Arial Black"/>
              <a:ea typeface="Arial Black"/>
              <a:cs typeface="Arial Black"/>
              <a:sym typeface="Arial Black"/>
            </a:endParaRPr>
          </a:p>
        </p:txBody>
      </p:sp>
      <p:sp>
        <p:nvSpPr>
          <p:cNvPr id="1397" name="Google Shape;1397;p179"/>
          <p:cNvSpPr txBox="1">
            <a:spLocks noGrp="1"/>
          </p:cNvSpPr>
          <p:nvPr>
            <p:ph type="title"/>
          </p:nvPr>
        </p:nvSpPr>
        <p:spPr>
          <a:xfrm>
            <a:off x="785725" y="405275"/>
            <a:ext cx="7168200" cy="809400"/>
          </a:xfrm>
          <a:prstGeom prst="rect">
            <a:avLst/>
          </a:prstGeom>
          <a:noFill/>
          <a:ln>
            <a:noFill/>
          </a:ln>
        </p:spPr>
        <p:txBody>
          <a:bodyPr spcFirstLastPara="1" wrap="square" lIns="0" tIns="6350" rIns="0" bIns="0" anchor="t" anchorCtr="0">
            <a:spAutoFit/>
          </a:bodyPr>
          <a:lstStyle/>
          <a:p>
            <a:pPr marL="12700" lvl="0" indent="0" algn="l" rtl="0">
              <a:lnSpc>
                <a:spcPct val="117361"/>
              </a:lnSpc>
              <a:spcBef>
                <a:spcPts val="0"/>
              </a:spcBef>
              <a:spcAft>
                <a:spcPts val="0"/>
              </a:spcAft>
              <a:buNone/>
            </a:pPr>
            <a:r>
              <a:rPr lang="es" sz="2400">
                <a:solidFill>
                  <a:srgbClr val="1A401F"/>
                </a:solidFill>
                <a:latin typeface="Calibri"/>
                <a:ea typeface="Calibri"/>
                <a:cs typeface="Calibri"/>
                <a:sym typeface="Calibri"/>
              </a:rPr>
              <a:t>Documento</a:t>
            </a:r>
            <a:endParaRPr sz="2400">
              <a:latin typeface="Calibri"/>
              <a:ea typeface="Calibri"/>
              <a:cs typeface="Calibri"/>
              <a:sym typeface="Calibri"/>
            </a:endParaRPr>
          </a:p>
          <a:p>
            <a:pPr marL="12700" lvl="0" indent="0" algn="l" rtl="0">
              <a:lnSpc>
                <a:spcPct val="117361"/>
              </a:lnSpc>
              <a:spcBef>
                <a:spcPts val="0"/>
              </a:spcBef>
              <a:spcAft>
                <a:spcPts val="0"/>
              </a:spcAft>
              <a:buNone/>
            </a:pPr>
            <a:r>
              <a:rPr lang="es" sz="2400">
                <a:solidFill>
                  <a:srgbClr val="1A401F"/>
                </a:solidFill>
                <a:latin typeface="Calibri"/>
                <a:ea typeface="Calibri"/>
                <a:cs typeface="Calibri"/>
                <a:sym typeface="Calibri"/>
              </a:rPr>
              <a:t>Resumen de las NDC 2025 para el Sector Corporativo</a:t>
            </a:r>
            <a:endParaRPr sz="2400">
              <a:latin typeface="Calibri"/>
              <a:ea typeface="Calibri"/>
              <a:cs typeface="Calibri"/>
              <a:sym typeface="Calibri"/>
            </a:endParaRPr>
          </a:p>
        </p:txBody>
      </p:sp>
      <p:sp>
        <p:nvSpPr>
          <p:cNvPr id="1398" name="Google Shape;1398;p179"/>
          <p:cNvSpPr txBox="1"/>
          <p:nvPr/>
        </p:nvSpPr>
        <p:spPr>
          <a:xfrm>
            <a:off x="6947783" y="248365"/>
            <a:ext cx="2031900" cy="4065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300">
                <a:solidFill>
                  <a:srgbClr val="005B57"/>
                </a:solidFill>
                <a:latin typeface="Lucida Sans"/>
                <a:ea typeface="Lucida Sans"/>
                <a:cs typeface="Lucida Sans"/>
                <a:sym typeface="Lucida Sans"/>
              </a:rPr>
              <a:t>Alianza Unidos por la Acción Climática</a:t>
            </a:r>
            <a:endParaRPr sz="1300">
              <a:latin typeface="Lucida Sans"/>
              <a:ea typeface="Lucida Sans"/>
              <a:cs typeface="Lucida Sans"/>
              <a:sym typeface="Lucida Sans"/>
            </a:endParaRPr>
          </a:p>
        </p:txBody>
      </p:sp>
      <p:sp>
        <p:nvSpPr>
          <p:cNvPr id="1399" name="Google Shape;1399;p179"/>
          <p:cNvSpPr txBox="1"/>
          <p:nvPr/>
        </p:nvSpPr>
        <p:spPr>
          <a:xfrm>
            <a:off x="3473725" y="1188800"/>
            <a:ext cx="4539600" cy="36834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700" b="1">
                <a:solidFill>
                  <a:srgbClr val="CC3300"/>
                </a:solidFill>
                <a:latin typeface="Trebuchet MS"/>
                <a:ea typeface="Trebuchet MS"/>
                <a:cs typeface="Trebuchet MS"/>
                <a:sym typeface="Trebuchet MS"/>
              </a:rPr>
              <a:t>PRÓXIMOS PASOS</a:t>
            </a:r>
            <a:endParaRPr sz="1700">
              <a:latin typeface="Trebuchet MS"/>
              <a:ea typeface="Trebuchet MS"/>
              <a:cs typeface="Trebuchet MS"/>
              <a:sym typeface="Trebuchet MS"/>
            </a:endParaRPr>
          </a:p>
          <a:p>
            <a:pPr marL="152400" lvl="0" indent="-146050" algn="l" rtl="0">
              <a:lnSpc>
                <a:spcPct val="100000"/>
              </a:lnSpc>
              <a:spcBef>
                <a:spcPts val="1400"/>
              </a:spcBef>
              <a:spcAft>
                <a:spcPts val="0"/>
              </a:spcAft>
              <a:buClr>
                <a:srgbClr val="1A401F"/>
              </a:buClr>
              <a:buSzPts val="1300"/>
              <a:buFont typeface="Lucida Sans"/>
              <a:buAutoNum type="arabicPeriod"/>
            </a:pPr>
            <a:r>
              <a:rPr lang="es" sz="1300">
                <a:solidFill>
                  <a:srgbClr val="1A401F"/>
                </a:solidFill>
                <a:latin typeface="Arial Black"/>
                <a:ea typeface="Arial Black"/>
                <a:cs typeface="Arial Black"/>
                <a:sym typeface="Arial Black"/>
              </a:rPr>
              <a:t>Definir contenidos para sección Buenas Prácticas:</a:t>
            </a:r>
            <a:endParaRPr sz="1300">
              <a:latin typeface="Arial Black"/>
              <a:ea typeface="Arial Black"/>
              <a:cs typeface="Arial Black"/>
              <a:sym typeface="Arial Black"/>
            </a:endParaRPr>
          </a:p>
          <a:p>
            <a:pPr marL="228600" lvl="0" indent="0" algn="l" rtl="0">
              <a:lnSpc>
                <a:spcPct val="100000"/>
              </a:lnSpc>
              <a:spcBef>
                <a:spcPts val="1400"/>
              </a:spcBef>
              <a:spcAft>
                <a:spcPts val="0"/>
              </a:spcAft>
              <a:buNone/>
            </a:pPr>
            <a:r>
              <a:rPr lang="es" sz="1300">
                <a:solidFill>
                  <a:srgbClr val="1A401F"/>
                </a:solidFill>
                <a:latin typeface="Lucida Sans"/>
                <a:ea typeface="Lucida Sans"/>
                <a:cs typeface="Lucida Sans"/>
                <a:sym typeface="Lucida Sans"/>
              </a:rPr>
              <a:t>Se enviará formato en próximos días.</a:t>
            </a:r>
            <a:endParaRPr sz="1300">
              <a:solidFill>
                <a:srgbClr val="1A401F"/>
              </a:solidFill>
              <a:latin typeface="Lucida Sans"/>
              <a:ea typeface="Lucida Sans"/>
              <a:cs typeface="Lucida Sans"/>
              <a:sym typeface="Lucida Sans"/>
            </a:endParaRPr>
          </a:p>
          <a:p>
            <a:pPr marL="228600" lvl="0" indent="0" algn="l" rtl="0">
              <a:lnSpc>
                <a:spcPct val="100000"/>
              </a:lnSpc>
              <a:spcBef>
                <a:spcPts val="1400"/>
              </a:spcBef>
              <a:spcAft>
                <a:spcPts val="0"/>
              </a:spcAft>
              <a:buNone/>
            </a:pPr>
            <a:endParaRPr sz="1300">
              <a:solidFill>
                <a:srgbClr val="1A401F"/>
              </a:solidFill>
              <a:latin typeface="Lucida Sans"/>
              <a:ea typeface="Lucida Sans"/>
              <a:cs typeface="Lucida Sans"/>
              <a:sym typeface="Lucida Sans"/>
            </a:endParaRPr>
          </a:p>
          <a:p>
            <a:pPr marL="152400" marR="0" lvl="0" indent="-146050" algn="just" rtl="0">
              <a:lnSpc>
                <a:spcPct val="187500"/>
              </a:lnSpc>
              <a:spcBef>
                <a:spcPts val="0"/>
              </a:spcBef>
              <a:spcAft>
                <a:spcPts val="0"/>
              </a:spcAft>
              <a:buClr>
                <a:srgbClr val="1A401F"/>
              </a:buClr>
              <a:buSzPts val="1300"/>
              <a:buFont typeface="Lucida Sans"/>
              <a:buAutoNum type="arabicPeriod" startAt="2"/>
            </a:pPr>
            <a:r>
              <a:rPr lang="es" sz="1300">
                <a:solidFill>
                  <a:srgbClr val="1A401F"/>
                </a:solidFill>
                <a:latin typeface="Arial Black"/>
                <a:ea typeface="Arial Black"/>
                <a:cs typeface="Arial Black"/>
                <a:sym typeface="Arial Black"/>
              </a:rPr>
              <a:t>Conformación de Comité editorial: </a:t>
            </a:r>
            <a:r>
              <a:rPr lang="es" sz="1300">
                <a:solidFill>
                  <a:srgbClr val="1A401F"/>
                </a:solidFill>
                <a:latin typeface="Lucida Sans"/>
                <a:ea typeface="Lucida Sans"/>
                <a:cs typeface="Lucida Sans"/>
                <a:sym typeface="Lucida Sans"/>
              </a:rPr>
              <a:t>este comité trabajará en la sección recomendaciones e indicadores. Previstas 6 reuniones de aquí a octubre.</a:t>
            </a:r>
            <a:endParaRPr sz="1300">
              <a:latin typeface="Lucida Sans"/>
              <a:ea typeface="Lucida Sans"/>
              <a:cs typeface="Lucida Sans"/>
              <a:sym typeface="Lucida Sans"/>
            </a:endParaRPr>
          </a:p>
          <a:p>
            <a:pPr marL="152400" marR="0" lvl="0" indent="-146050" algn="just" rtl="0">
              <a:lnSpc>
                <a:spcPct val="187500"/>
              </a:lnSpc>
              <a:spcBef>
                <a:spcPts val="0"/>
              </a:spcBef>
              <a:spcAft>
                <a:spcPts val="0"/>
              </a:spcAft>
              <a:buClr>
                <a:srgbClr val="1A401F"/>
              </a:buClr>
              <a:buSzPts val="1300"/>
              <a:buFont typeface="Lucida Sans"/>
              <a:buAutoNum type="arabicPeriod" startAt="2"/>
            </a:pPr>
            <a:r>
              <a:rPr lang="es" sz="1300">
                <a:solidFill>
                  <a:srgbClr val="1A401F"/>
                </a:solidFill>
                <a:latin typeface="Arial Black"/>
                <a:ea typeface="Arial Black"/>
                <a:cs typeface="Arial Black"/>
                <a:sym typeface="Arial Black"/>
              </a:rPr>
              <a:t>Entrevistas a Actores Clave: </a:t>
            </a:r>
            <a:r>
              <a:rPr lang="es" sz="1300">
                <a:solidFill>
                  <a:srgbClr val="1A401F"/>
                </a:solidFill>
                <a:latin typeface="Lucida Sans"/>
                <a:ea typeface="Lucida Sans"/>
                <a:cs typeface="Lucida Sans"/>
                <a:sym typeface="Lucida Sans"/>
              </a:rPr>
              <a:t>definir entrevistados a partir de lista compartida. Agendar entrevistas con auspiciantes.</a:t>
            </a:r>
            <a:endParaRPr sz="1300">
              <a:latin typeface="Lucida Sans"/>
              <a:ea typeface="Lucida Sans"/>
              <a:cs typeface="Lucida Sans"/>
              <a:sym typeface="Lucida Sans"/>
            </a:endParaRPr>
          </a:p>
        </p:txBody>
      </p:sp>
      <p:sp>
        <p:nvSpPr>
          <p:cNvPr id="1400" name="Google Shape;1400;p179"/>
          <p:cNvSpPr txBox="1"/>
          <p:nvPr/>
        </p:nvSpPr>
        <p:spPr>
          <a:xfrm rot="-5400000">
            <a:off x="-130885" y="4401835"/>
            <a:ext cx="754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R E U N I Ó N</a:t>
            </a:r>
            <a:endParaRPr sz="800">
              <a:latin typeface="Arial Black"/>
              <a:ea typeface="Arial Black"/>
              <a:cs typeface="Arial Black"/>
              <a:sym typeface="Arial Black"/>
            </a:endParaRPr>
          </a:p>
        </p:txBody>
      </p:sp>
      <p:sp>
        <p:nvSpPr>
          <p:cNvPr id="1401" name="Google Shape;1401;p179"/>
          <p:cNvSpPr txBox="1"/>
          <p:nvPr/>
        </p:nvSpPr>
        <p:spPr>
          <a:xfrm rot="-5400000">
            <a:off x="58715" y="3732016"/>
            <a:ext cx="3750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K I C K</a:t>
            </a:r>
            <a:endParaRPr sz="800">
              <a:latin typeface="Arial Black"/>
              <a:ea typeface="Arial Black"/>
              <a:cs typeface="Arial Black"/>
              <a:sym typeface="Arial Black"/>
            </a:endParaRPr>
          </a:p>
        </p:txBody>
      </p:sp>
      <p:sp>
        <p:nvSpPr>
          <p:cNvPr id="1402" name="Google Shape;1402;p179"/>
          <p:cNvSpPr txBox="1"/>
          <p:nvPr/>
        </p:nvSpPr>
        <p:spPr>
          <a:xfrm rot="-5400000">
            <a:off x="100115" y="3293430"/>
            <a:ext cx="292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O F F</a:t>
            </a:r>
            <a:endParaRPr sz="800">
              <a:latin typeface="Arial Black"/>
              <a:ea typeface="Arial Black"/>
              <a:cs typeface="Arial Black"/>
              <a:sym typeface="Arial Black"/>
            </a:endParaRPr>
          </a:p>
        </p:txBody>
      </p:sp>
      <p:grpSp>
        <p:nvGrpSpPr>
          <p:cNvPr id="1403" name="Google Shape;1403;p179"/>
          <p:cNvGrpSpPr/>
          <p:nvPr/>
        </p:nvGrpSpPr>
        <p:grpSpPr>
          <a:xfrm>
            <a:off x="8187710" y="4356579"/>
            <a:ext cx="304800" cy="175895"/>
            <a:chOff x="16375420" y="8713157"/>
            <a:chExt cx="609600" cy="351790"/>
          </a:xfrm>
        </p:grpSpPr>
        <p:sp>
          <p:nvSpPr>
            <p:cNvPr id="1404" name="Google Shape;1404;p179"/>
            <p:cNvSpPr/>
            <p:nvPr/>
          </p:nvSpPr>
          <p:spPr>
            <a:xfrm>
              <a:off x="16375420" y="8713157"/>
              <a:ext cx="609600" cy="351790"/>
            </a:xfrm>
            <a:custGeom>
              <a:avLst/>
              <a:gdLst/>
              <a:ahLst/>
              <a:cxnLst/>
              <a:rect l="l" t="t" r="r" b="b"/>
              <a:pathLst>
                <a:path w="609600" h="351790" extrusionOk="0">
                  <a:moveTo>
                    <a:pt x="438150" y="351362"/>
                  </a:moveTo>
                  <a:lnTo>
                    <a:pt x="175680" y="351362"/>
                  </a:lnTo>
                  <a:lnTo>
                    <a:pt x="129027" y="345076"/>
                  </a:lnTo>
                  <a:lnTo>
                    <a:pt x="87075" y="327344"/>
                  </a:lnTo>
                  <a:lnTo>
                    <a:pt x="51509" y="299852"/>
                  </a:lnTo>
                  <a:lnTo>
                    <a:pt x="24017" y="264286"/>
                  </a:lnTo>
                  <a:lnTo>
                    <a:pt x="6285" y="222333"/>
                  </a:lnTo>
                  <a:lnTo>
                    <a:pt x="0" y="175681"/>
                  </a:lnTo>
                  <a:lnTo>
                    <a:pt x="6285" y="129028"/>
                  </a:lnTo>
                  <a:lnTo>
                    <a:pt x="24017" y="87076"/>
                  </a:lnTo>
                  <a:lnTo>
                    <a:pt x="51509" y="51510"/>
                  </a:lnTo>
                  <a:lnTo>
                    <a:pt x="87075" y="24018"/>
                  </a:lnTo>
                  <a:lnTo>
                    <a:pt x="129027" y="6285"/>
                  </a:lnTo>
                  <a:lnTo>
                    <a:pt x="175680" y="0"/>
                  </a:lnTo>
                  <a:lnTo>
                    <a:pt x="438150" y="0"/>
                  </a:lnTo>
                  <a:lnTo>
                    <a:pt x="484803" y="6285"/>
                  </a:lnTo>
                  <a:lnTo>
                    <a:pt x="526755" y="24018"/>
                  </a:lnTo>
                  <a:lnTo>
                    <a:pt x="528323" y="25229"/>
                  </a:lnTo>
                  <a:lnTo>
                    <a:pt x="175680" y="25229"/>
                  </a:lnTo>
                  <a:lnTo>
                    <a:pt x="128159" y="32908"/>
                  </a:lnTo>
                  <a:lnTo>
                    <a:pt x="86863" y="54283"/>
                  </a:lnTo>
                  <a:lnTo>
                    <a:pt x="54282" y="86864"/>
                  </a:lnTo>
                  <a:lnTo>
                    <a:pt x="32907" y="128160"/>
                  </a:lnTo>
                  <a:lnTo>
                    <a:pt x="25229" y="175681"/>
                  </a:lnTo>
                  <a:lnTo>
                    <a:pt x="32907" y="223202"/>
                  </a:lnTo>
                  <a:lnTo>
                    <a:pt x="54172" y="264286"/>
                  </a:lnTo>
                  <a:lnTo>
                    <a:pt x="54282" y="264498"/>
                  </a:lnTo>
                  <a:lnTo>
                    <a:pt x="86863" y="297079"/>
                  </a:lnTo>
                  <a:lnTo>
                    <a:pt x="128159" y="318454"/>
                  </a:lnTo>
                  <a:lnTo>
                    <a:pt x="175680" y="326132"/>
                  </a:lnTo>
                  <a:lnTo>
                    <a:pt x="528323" y="326132"/>
                  </a:lnTo>
                  <a:lnTo>
                    <a:pt x="526755" y="327344"/>
                  </a:lnTo>
                  <a:lnTo>
                    <a:pt x="484803" y="345076"/>
                  </a:lnTo>
                  <a:lnTo>
                    <a:pt x="438150" y="351362"/>
                  </a:lnTo>
                  <a:close/>
                </a:path>
                <a:path w="609600" h="351790" extrusionOk="0">
                  <a:moveTo>
                    <a:pt x="528323" y="326132"/>
                  </a:moveTo>
                  <a:lnTo>
                    <a:pt x="438150" y="326132"/>
                  </a:lnTo>
                  <a:lnTo>
                    <a:pt x="485639" y="318454"/>
                  </a:lnTo>
                  <a:lnTo>
                    <a:pt x="526931" y="297079"/>
                  </a:lnTo>
                  <a:lnTo>
                    <a:pt x="559524" y="264498"/>
                  </a:lnTo>
                  <a:lnTo>
                    <a:pt x="580915" y="223202"/>
                  </a:lnTo>
                  <a:lnTo>
                    <a:pt x="588602" y="175681"/>
                  </a:lnTo>
                  <a:lnTo>
                    <a:pt x="580915" y="128160"/>
                  </a:lnTo>
                  <a:lnTo>
                    <a:pt x="559634" y="87076"/>
                  </a:lnTo>
                  <a:lnTo>
                    <a:pt x="559524" y="86864"/>
                  </a:lnTo>
                  <a:lnTo>
                    <a:pt x="526931" y="54283"/>
                  </a:lnTo>
                  <a:lnTo>
                    <a:pt x="485639" y="32908"/>
                  </a:lnTo>
                  <a:lnTo>
                    <a:pt x="438150" y="25229"/>
                  </a:lnTo>
                  <a:lnTo>
                    <a:pt x="528323" y="25229"/>
                  </a:lnTo>
                  <a:lnTo>
                    <a:pt x="562321" y="51510"/>
                  </a:lnTo>
                  <a:lnTo>
                    <a:pt x="589813" y="87076"/>
                  </a:lnTo>
                  <a:lnTo>
                    <a:pt x="607546" y="129028"/>
                  </a:lnTo>
                  <a:lnTo>
                    <a:pt x="609599" y="144273"/>
                  </a:lnTo>
                  <a:lnTo>
                    <a:pt x="609599" y="207089"/>
                  </a:lnTo>
                  <a:lnTo>
                    <a:pt x="607546" y="222333"/>
                  </a:lnTo>
                  <a:lnTo>
                    <a:pt x="589813" y="264286"/>
                  </a:lnTo>
                  <a:lnTo>
                    <a:pt x="562321" y="299852"/>
                  </a:lnTo>
                  <a:lnTo>
                    <a:pt x="528323" y="326132"/>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405" name="Google Shape;1405;p179"/>
            <p:cNvPicPr preferRelativeResize="0"/>
            <p:nvPr/>
          </p:nvPicPr>
          <p:blipFill rotWithShape="1">
            <a:blip r:embed="rId4">
              <a:alphaModFix/>
            </a:blip>
            <a:srcRect/>
            <a:stretch/>
          </p:blipFill>
          <p:spPr>
            <a:xfrm>
              <a:off x="16762775" y="8795489"/>
              <a:ext cx="104155" cy="186109"/>
            </a:xfrm>
            <a:prstGeom prst="rect">
              <a:avLst/>
            </a:prstGeom>
            <a:noFill/>
            <a:ln>
              <a:noFill/>
            </a:ln>
          </p:spPr>
        </p:pic>
        <p:sp>
          <p:nvSpPr>
            <p:cNvPr id="1406" name="Google Shape;1406;p179"/>
            <p:cNvSpPr/>
            <p:nvPr/>
          </p:nvSpPr>
          <p:spPr>
            <a:xfrm>
              <a:off x="16497698" y="8876476"/>
              <a:ext cx="369569" cy="25400"/>
            </a:xfrm>
            <a:custGeom>
              <a:avLst/>
              <a:gdLst/>
              <a:ahLst/>
              <a:cxnLst/>
              <a:rect l="l" t="t" r="r" b="b"/>
              <a:pathLst>
                <a:path w="369569" h="25400" extrusionOk="0">
                  <a:moveTo>
                    <a:pt x="363556" y="25229"/>
                  </a:moveTo>
                  <a:lnTo>
                    <a:pt x="356575" y="25229"/>
                  </a:lnTo>
                  <a:lnTo>
                    <a:pt x="5634" y="25229"/>
                  </a:lnTo>
                  <a:lnTo>
                    <a:pt x="0" y="19594"/>
                  </a:lnTo>
                  <a:lnTo>
                    <a:pt x="0" y="5634"/>
                  </a:lnTo>
                  <a:lnTo>
                    <a:pt x="5634" y="0"/>
                  </a:lnTo>
                  <a:lnTo>
                    <a:pt x="363556" y="0"/>
                  </a:lnTo>
                  <a:lnTo>
                    <a:pt x="369190" y="5634"/>
                  </a:lnTo>
                  <a:lnTo>
                    <a:pt x="369190" y="19594"/>
                  </a:lnTo>
                  <a:lnTo>
                    <a:pt x="363556" y="25229"/>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80"/>
          <p:cNvSpPr/>
          <p:nvPr/>
        </p:nvSpPr>
        <p:spPr>
          <a:xfrm>
            <a:off x="8084324" y="537116"/>
            <a:ext cx="1059815" cy="3699510"/>
          </a:xfrm>
          <a:custGeom>
            <a:avLst/>
            <a:gdLst/>
            <a:ahLst/>
            <a:cxnLst/>
            <a:rect l="l" t="t" r="r" b="b"/>
            <a:pathLst>
              <a:path w="2119630" h="7399020" extrusionOk="0">
                <a:moveTo>
                  <a:pt x="2119352" y="0"/>
                </a:moveTo>
                <a:lnTo>
                  <a:pt x="2119352" y="7398812"/>
                </a:lnTo>
                <a:lnTo>
                  <a:pt x="0" y="7398812"/>
                </a:lnTo>
                <a:lnTo>
                  <a:pt x="0" y="2558165"/>
                </a:lnTo>
                <a:lnTo>
                  <a:pt x="1100" y="2507299"/>
                </a:lnTo>
                <a:lnTo>
                  <a:pt x="3145" y="2456688"/>
                </a:lnTo>
                <a:lnTo>
                  <a:pt x="6126" y="2406340"/>
                </a:lnTo>
                <a:lnTo>
                  <a:pt x="10032" y="2356262"/>
                </a:lnTo>
                <a:lnTo>
                  <a:pt x="14855" y="2306465"/>
                </a:lnTo>
                <a:lnTo>
                  <a:pt x="20586" y="2256954"/>
                </a:lnTo>
                <a:lnTo>
                  <a:pt x="27216" y="2207739"/>
                </a:lnTo>
                <a:lnTo>
                  <a:pt x="34736" y="2158828"/>
                </a:lnTo>
                <a:lnTo>
                  <a:pt x="43137" y="2110228"/>
                </a:lnTo>
                <a:lnTo>
                  <a:pt x="52395" y="2062021"/>
                </a:lnTo>
                <a:lnTo>
                  <a:pt x="62593" y="2013785"/>
                </a:lnTo>
                <a:lnTo>
                  <a:pt x="73654" y="1965898"/>
                </a:lnTo>
                <a:lnTo>
                  <a:pt x="85367" y="1919112"/>
                </a:lnTo>
                <a:lnTo>
                  <a:pt x="98036" y="1872194"/>
                </a:lnTo>
                <a:lnTo>
                  <a:pt x="111532" y="1825637"/>
                </a:lnTo>
                <a:lnTo>
                  <a:pt x="125845" y="1779449"/>
                </a:lnTo>
                <a:lnTo>
                  <a:pt x="140967" y="1733637"/>
                </a:lnTo>
                <a:lnTo>
                  <a:pt x="156888" y="1688211"/>
                </a:lnTo>
                <a:lnTo>
                  <a:pt x="173600" y="1643178"/>
                </a:lnTo>
                <a:lnTo>
                  <a:pt x="191093" y="1598547"/>
                </a:lnTo>
                <a:lnTo>
                  <a:pt x="209358" y="1554325"/>
                </a:lnTo>
                <a:lnTo>
                  <a:pt x="228387" y="1510521"/>
                </a:lnTo>
                <a:lnTo>
                  <a:pt x="248170" y="1467143"/>
                </a:lnTo>
                <a:lnTo>
                  <a:pt x="268699" y="1424198"/>
                </a:lnTo>
                <a:lnTo>
                  <a:pt x="289963" y="1381696"/>
                </a:lnTo>
                <a:lnTo>
                  <a:pt x="311955" y="1339645"/>
                </a:lnTo>
                <a:lnTo>
                  <a:pt x="334665" y="1298051"/>
                </a:lnTo>
                <a:lnTo>
                  <a:pt x="358084" y="1256925"/>
                </a:lnTo>
                <a:lnTo>
                  <a:pt x="382203" y="1216273"/>
                </a:lnTo>
                <a:lnTo>
                  <a:pt x="407013" y="1176104"/>
                </a:lnTo>
                <a:lnTo>
                  <a:pt x="432506" y="1136426"/>
                </a:lnTo>
                <a:lnTo>
                  <a:pt x="458671" y="1097247"/>
                </a:lnTo>
                <a:lnTo>
                  <a:pt x="485500" y="1058576"/>
                </a:lnTo>
                <a:lnTo>
                  <a:pt x="512984" y="1020420"/>
                </a:lnTo>
                <a:lnTo>
                  <a:pt x="541113" y="982788"/>
                </a:lnTo>
                <a:lnTo>
                  <a:pt x="569880" y="945687"/>
                </a:lnTo>
                <a:lnTo>
                  <a:pt x="599274" y="909126"/>
                </a:lnTo>
                <a:lnTo>
                  <a:pt x="629287" y="873114"/>
                </a:lnTo>
                <a:lnTo>
                  <a:pt x="659910" y="837658"/>
                </a:lnTo>
                <a:lnTo>
                  <a:pt x="691133" y="802766"/>
                </a:lnTo>
                <a:lnTo>
                  <a:pt x="722948" y="768446"/>
                </a:lnTo>
                <a:lnTo>
                  <a:pt x="755346" y="734707"/>
                </a:lnTo>
                <a:lnTo>
                  <a:pt x="788317" y="701557"/>
                </a:lnTo>
                <a:lnTo>
                  <a:pt x="821852" y="669004"/>
                </a:lnTo>
                <a:lnTo>
                  <a:pt x="855943" y="637056"/>
                </a:lnTo>
                <a:lnTo>
                  <a:pt x="890581" y="605721"/>
                </a:lnTo>
                <a:lnTo>
                  <a:pt x="925756" y="575008"/>
                </a:lnTo>
                <a:lnTo>
                  <a:pt x="961459" y="544924"/>
                </a:lnTo>
                <a:lnTo>
                  <a:pt x="997681" y="515478"/>
                </a:lnTo>
                <a:lnTo>
                  <a:pt x="1034414" y="486677"/>
                </a:lnTo>
                <a:lnTo>
                  <a:pt x="1071648" y="458531"/>
                </a:lnTo>
                <a:lnTo>
                  <a:pt x="1109375" y="431046"/>
                </a:lnTo>
                <a:lnTo>
                  <a:pt x="1147584" y="404232"/>
                </a:lnTo>
                <a:lnTo>
                  <a:pt x="1186267" y="378097"/>
                </a:lnTo>
                <a:lnTo>
                  <a:pt x="1225416" y="352647"/>
                </a:lnTo>
                <a:lnTo>
                  <a:pt x="1265021" y="327893"/>
                </a:lnTo>
                <a:lnTo>
                  <a:pt x="1305073" y="303841"/>
                </a:lnTo>
                <a:lnTo>
                  <a:pt x="1345562" y="280500"/>
                </a:lnTo>
                <a:lnTo>
                  <a:pt x="1386481" y="257879"/>
                </a:lnTo>
                <a:lnTo>
                  <a:pt x="1427819" y="235984"/>
                </a:lnTo>
                <a:lnTo>
                  <a:pt x="1469569" y="214825"/>
                </a:lnTo>
                <a:lnTo>
                  <a:pt x="1511720" y="194410"/>
                </a:lnTo>
                <a:lnTo>
                  <a:pt x="1554264" y="174746"/>
                </a:lnTo>
                <a:lnTo>
                  <a:pt x="1597192" y="155842"/>
                </a:lnTo>
                <a:lnTo>
                  <a:pt x="1640494" y="137706"/>
                </a:lnTo>
                <a:lnTo>
                  <a:pt x="1684162" y="120347"/>
                </a:lnTo>
                <a:lnTo>
                  <a:pt x="1728187" y="103771"/>
                </a:lnTo>
                <a:lnTo>
                  <a:pt x="1733777" y="100950"/>
                </a:lnTo>
                <a:lnTo>
                  <a:pt x="1739367" y="100950"/>
                </a:lnTo>
                <a:lnTo>
                  <a:pt x="1744967" y="98131"/>
                </a:lnTo>
                <a:lnTo>
                  <a:pt x="1791584" y="82600"/>
                </a:lnTo>
                <a:lnTo>
                  <a:pt x="1838651" y="67905"/>
                </a:lnTo>
                <a:lnTo>
                  <a:pt x="1886155" y="54057"/>
                </a:lnTo>
                <a:lnTo>
                  <a:pt x="1934083" y="41071"/>
                </a:lnTo>
                <a:lnTo>
                  <a:pt x="1982422" y="28961"/>
                </a:lnTo>
                <a:lnTo>
                  <a:pt x="2031156" y="17740"/>
                </a:lnTo>
                <a:lnTo>
                  <a:pt x="2080273" y="7423"/>
                </a:lnTo>
                <a:lnTo>
                  <a:pt x="2119352" y="0"/>
                </a:lnTo>
                <a:close/>
              </a:path>
            </a:pathLst>
          </a:custGeom>
          <a:solidFill>
            <a:srgbClr val="257349"/>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nvGrpSpPr>
          <p:cNvPr id="1412" name="Google Shape;1412;p180"/>
          <p:cNvGrpSpPr/>
          <p:nvPr/>
        </p:nvGrpSpPr>
        <p:grpSpPr>
          <a:xfrm>
            <a:off x="8187710" y="4356579"/>
            <a:ext cx="304800" cy="175895"/>
            <a:chOff x="16375420" y="8713157"/>
            <a:chExt cx="609600" cy="351790"/>
          </a:xfrm>
        </p:grpSpPr>
        <p:sp>
          <p:nvSpPr>
            <p:cNvPr id="1413" name="Google Shape;1413;p180"/>
            <p:cNvSpPr/>
            <p:nvPr/>
          </p:nvSpPr>
          <p:spPr>
            <a:xfrm>
              <a:off x="16375420" y="8713157"/>
              <a:ext cx="609600" cy="351790"/>
            </a:xfrm>
            <a:custGeom>
              <a:avLst/>
              <a:gdLst/>
              <a:ahLst/>
              <a:cxnLst/>
              <a:rect l="l" t="t" r="r" b="b"/>
              <a:pathLst>
                <a:path w="609600" h="351790" extrusionOk="0">
                  <a:moveTo>
                    <a:pt x="438150" y="351362"/>
                  </a:moveTo>
                  <a:lnTo>
                    <a:pt x="175680" y="351362"/>
                  </a:lnTo>
                  <a:lnTo>
                    <a:pt x="129027" y="345076"/>
                  </a:lnTo>
                  <a:lnTo>
                    <a:pt x="87075" y="327344"/>
                  </a:lnTo>
                  <a:lnTo>
                    <a:pt x="51509" y="299852"/>
                  </a:lnTo>
                  <a:lnTo>
                    <a:pt x="24017" y="264286"/>
                  </a:lnTo>
                  <a:lnTo>
                    <a:pt x="6285" y="222333"/>
                  </a:lnTo>
                  <a:lnTo>
                    <a:pt x="0" y="175681"/>
                  </a:lnTo>
                  <a:lnTo>
                    <a:pt x="6285" y="129028"/>
                  </a:lnTo>
                  <a:lnTo>
                    <a:pt x="24017" y="87076"/>
                  </a:lnTo>
                  <a:lnTo>
                    <a:pt x="51509" y="51510"/>
                  </a:lnTo>
                  <a:lnTo>
                    <a:pt x="87075" y="24018"/>
                  </a:lnTo>
                  <a:lnTo>
                    <a:pt x="129027" y="6285"/>
                  </a:lnTo>
                  <a:lnTo>
                    <a:pt x="175680" y="0"/>
                  </a:lnTo>
                  <a:lnTo>
                    <a:pt x="438150" y="0"/>
                  </a:lnTo>
                  <a:lnTo>
                    <a:pt x="484803" y="6285"/>
                  </a:lnTo>
                  <a:lnTo>
                    <a:pt x="526755" y="24018"/>
                  </a:lnTo>
                  <a:lnTo>
                    <a:pt x="528323" y="25229"/>
                  </a:lnTo>
                  <a:lnTo>
                    <a:pt x="175680" y="25229"/>
                  </a:lnTo>
                  <a:lnTo>
                    <a:pt x="128159" y="32908"/>
                  </a:lnTo>
                  <a:lnTo>
                    <a:pt x="86863" y="54283"/>
                  </a:lnTo>
                  <a:lnTo>
                    <a:pt x="54282" y="86864"/>
                  </a:lnTo>
                  <a:lnTo>
                    <a:pt x="32907" y="128160"/>
                  </a:lnTo>
                  <a:lnTo>
                    <a:pt x="25229" y="175681"/>
                  </a:lnTo>
                  <a:lnTo>
                    <a:pt x="32907" y="223202"/>
                  </a:lnTo>
                  <a:lnTo>
                    <a:pt x="54172" y="264286"/>
                  </a:lnTo>
                  <a:lnTo>
                    <a:pt x="54282" y="264498"/>
                  </a:lnTo>
                  <a:lnTo>
                    <a:pt x="86863" y="297079"/>
                  </a:lnTo>
                  <a:lnTo>
                    <a:pt x="128159" y="318454"/>
                  </a:lnTo>
                  <a:lnTo>
                    <a:pt x="175680" y="326132"/>
                  </a:lnTo>
                  <a:lnTo>
                    <a:pt x="528323" y="326132"/>
                  </a:lnTo>
                  <a:lnTo>
                    <a:pt x="526755" y="327344"/>
                  </a:lnTo>
                  <a:lnTo>
                    <a:pt x="484803" y="345076"/>
                  </a:lnTo>
                  <a:lnTo>
                    <a:pt x="438150" y="351362"/>
                  </a:lnTo>
                  <a:close/>
                </a:path>
                <a:path w="609600" h="351790" extrusionOk="0">
                  <a:moveTo>
                    <a:pt x="528323" y="326132"/>
                  </a:moveTo>
                  <a:lnTo>
                    <a:pt x="438150" y="326132"/>
                  </a:lnTo>
                  <a:lnTo>
                    <a:pt x="485639" y="318454"/>
                  </a:lnTo>
                  <a:lnTo>
                    <a:pt x="526931" y="297079"/>
                  </a:lnTo>
                  <a:lnTo>
                    <a:pt x="559524" y="264498"/>
                  </a:lnTo>
                  <a:lnTo>
                    <a:pt x="580915" y="223202"/>
                  </a:lnTo>
                  <a:lnTo>
                    <a:pt x="588602" y="175681"/>
                  </a:lnTo>
                  <a:lnTo>
                    <a:pt x="580915" y="128160"/>
                  </a:lnTo>
                  <a:lnTo>
                    <a:pt x="559634" y="87076"/>
                  </a:lnTo>
                  <a:lnTo>
                    <a:pt x="559524" y="86864"/>
                  </a:lnTo>
                  <a:lnTo>
                    <a:pt x="526931" y="54283"/>
                  </a:lnTo>
                  <a:lnTo>
                    <a:pt x="485639" y="32908"/>
                  </a:lnTo>
                  <a:lnTo>
                    <a:pt x="438150" y="25229"/>
                  </a:lnTo>
                  <a:lnTo>
                    <a:pt x="528323" y="25229"/>
                  </a:lnTo>
                  <a:lnTo>
                    <a:pt x="562321" y="51510"/>
                  </a:lnTo>
                  <a:lnTo>
                    <a:pt x="589813" y="87076"/>
                  </a:lnTo>
                  <a:lnTo>
                    <a:pt x="607546" y="129028"/>
                  </a:lnTo>
                  <a:lnTo>
                    <a:pt x="609599" y="144273"/>
                  </a:lnTo>
                  <a:lnTo>
                    <a:pt x="609599" y="207089"/>
                  </a:lnTo>
                  <a:lnTo>
                    <a:pt x="607546" y="222333"/>
                  </a:lnTo>
                  <a:lnTo>
                    <a:pt x="589813" y="264286"/>
                  </a:lnTo>
                  <a:lnTo>
                    <a:pt x="562321" y="299852"/>
                  </a:lnTo>
                  <a:lnTo>
                    <a:pt x="528323" y="326132"/>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414" name="Google Shape;1414;p180"/>
            <p:cNvPicPr preferRelativeResize="0"/>
            <p:nvPr/>
          </p:nvPicPr>
          <p:blipFill rotWithShape="1">
            <a:blip r:embed="rId3">
              <a:alphaModFix/>
            </a:blip>
            <a:srcRect/>
            <a:stretch/>
          </p:blipFill>
          <p:spPr>
            <a:xfrm>
              <a:off x="16762775" y="8795489"/>
              <a:ext cx="104155" cy="186109"/>
            </a:xfrm>
            <a:prstGeom prst="rect">
              <a:avLst/>
            </a:prstGeom>
            <a:noFill/>
            <a:ln>
              <a:noFill/>
            </a:ln>
          </p:spPr>
        </p:pic>
        <p:sp>
          <p:nvSpPr>
            <p:cNvPr id="1415" name="Google Shape;1415;p180"/>
            <p:cNvSpPr/>
            <p:nvPr/>
          </p:nvSpPr>
          <p:spPr>
            <a:xfrm>
              <a:off x="16497698" y="8876476"/>
              <a:ext cx="369569" cy="25400"/>
            </a:xfrm>
            <a:custGeom>
              <a:avLst/>
              <a:gdLst/>
              <a:ahLst/>
              <a:cxnLst/>
              <a:rect l="l" t="t" r="r" b="b"/>
              <a:pathLst>
                <a:path w="369569" h="25400" extrusionOk="0">
                  <a:moveTo>
                    <a:pt x="363556" y="25229"/>
                  </a:moveTo>
                  <a:lnTo>
                    <a:pt x="356575" y="25229"/>
                  </a:lnTo>
                  <a:lnTo>
                    <a:pt x="5634" y="25229"/>
                  </a:lnTo>
                  <a:lnTo>
                    <a:pt x="0" y="19594"/>
                  </a:lnTo>
                  <a:lnTo>
                    <a:pt x="0" y="5634"/>
                  </a:lnTo>
                  <a:lnTo>
                    <a:pt x="5634" y="0"/>
                  </a:lnTo>
                  <a:lnTo>
                    <a:pt x="363556" y="0"/>
                  </a:lnTo>
                  <a:lnTo>
                    <a:pt x="369190" y="5634"/>
                  </a:lnTo>
                  <a:lnTo>
                    <a:pt x="369190" y="19594"/>
                  </a:lnTo>
                  <a:lnTo>
                    <a:pt x="363556" y="25229"/>
                  </a:lnTo>
                  <a:close/>
                </a:path>
              </a:pathLst>
            </a:custGeom>
            <a:solidFill>
              <a:srgbClr val="1A401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pic>
        <p:nvPicPr>
          <p:cNvPr id="1416" name="Google Shape;1416;p180"/>
          <p:cNvPicPr preferRelativeResize="0"/>
          <p:nvPr/>
        </p:nvPicPr>
        <p:blipFill rotWithShape="1">
          <a:blip r:embed="rId4">
            <a:alphaModFix/>
          </a:blip>
          <a:srcRect/>
          <a:stretch/>
        </p:blipFill>
        <p:spPr>
          <a:xfrm>
            <a:off x="5048250" y="1213474"/>
            <a:ext cx="2890838" cy="2890838"/>
          </a:xfrm>
          <a:prstGeom prst="rect">
            <a:avLst/>
          </a:prstGeom>
          <a:noFill/>
          <a:ln>
            <a:noFill/>
          </a:ln>
        </p:spPr>
      </p:pic>
      <p:sp>
        <p:nvSpPr>
          <p:cNvPr id="1417" name="Google Shape;1417;p180"/>
          <p:cNvSpPr txBox="1"/>
          <p:nvPr/>
        </p:nvSpPr>
        <p:spPr>
          <a:xfrm>
            <a:off x="152769" y="179985"/>
            <a:ext cx="209100" cy="207000"/>
          </a:xfrm>
          <a:prstGeom prst="rect">
            <a:avLst/>
          </a:prstGeom>
          <a:noFill/>
          <a:ln>
            <a:noFill/>
          </a:ln>
        </p:spPr>
        <p:txBody>
          <a:bodyPr spcFirstLastPara="1" wrap="square" lIns="0" tIns="6975" rIns="0" bIns="0" anchor="t" anchorCtr="0">
            <a:spAutoFit/>
          </a:bodyPr>
          <a:lstStyle/>
          <a:p>
            <a:pPr marL="12700" lvl="0" indent="0" algn="l" rtl="0">
              <a:lnSpc>
                <a:spcPct val="100000"/>
              </a:lnSpc>
              <a:spcBef>
                <a:spcPts val="0"/>
              </a:spcBef>
              <a:spcAft>
                <a:spcPts val="0"/>
              </a:spcAft>
              <a:buNone/>
            </a:pPr>
            <a:r>
              <a:rPr lang="es" sz="1300">
                <a:solidFill>
                  <a:srgbClr val="FFFFFF"/>
                </a:solidFill>
                <a:latin typeface="Arial Black"/>
                <a:ea typeface="Arial Black"/>
                <a:cs typeface="Arial Black"/>
                <a:sym typeface="Arial Black"/>
              </a:rPr>
              <a:t>07</a:t>
            </a:r>
            <a:endParaRPr sz="1300">
              <a:latin typeface="Arial Black"/>
              <a:ea typeface="Arial Black"/>
              <a:cs typeface="Arial Black"/>
              <a:sym typeface="Arial Black"/>
            </a:endParaRPr>
          </a:p>
        </p:txBody>
      </p:sp>
      <p:sp>
        <p:nvSpPr>
          <p:cNvPr id="1418" name="Google Shape;1418;p180"/>
          <p:cNvSpPr txBox="1"/>
          <p:nvPr/>
        </p:nvSpPr>
        <p:spPr>
          <a:xfrm>
            <a:off x="6947783" y="248365"/>
            <a:ext cx="2031900" cy="4065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s" sz="1300">
                <a:solidFill>
                  <a:srgbClr val="005B57"/>
                </a:solidFill>
                <a:latin typeface="Lucida Sans"/>
                <a:ea typeface="Lucida Sans"/>
                <a:cs typeface="Lucida Sans"/>
                <a:sym typeface="Lucida Sans"/>
              </a:rPr>
              <a:t>Alianza Unidos por la Acción Climática</a:t>
            </a:r>
            <a:endParaRPr sz="1300">
              <a:latin typeface="Lucida Sans"/>
              <a:ea typeface="Lucida Sans"/>
              <a:cs typeface="Lucida Sans"/>
              <a:sym typeface="Lucida Sans"/>
            </a:endParaRPr>
          </a:p>
        </p:txBody>
      </p:sp>
      <p:sp>
        <p:nvSpPr>
          <p:cNvPr id="1419" name="Google Shape;1419;p180"/>
          <p:cNvSpPr txBox="1"/>
          <p:nvPr/>
        </p:nvSpPr>
        <p:spPr>
          <a:xfrm>
            <a:off x="371688" y="1675475"/>
            <a:ext cx="4394100" cy="1392366"/>
          </a:xfrm>
          <a:prstGeom prst="rect">
            <a:avLst/>
          </a:prstGeom>
          <a:noFill/>
          <a:ln>
            <a:noFill/>
          </a:ln>
        </p:spPr>
        <p:txBody>
          <a:bodyPr spcFirstLastPara="1" wrap="square" lIns="0" tIns="7300" rIns="0" bIns="0" anchor="t" anchorCtr="0">
            <a:spAutoFit/>
          </a:bodyPr>
          <a:lstStyle/>
          <a:p>
            <a:pPr marL="12700" lvl="0" indent="0" rtl="0">
              <a:lnSpc>
                <a:spcPct val="100000"/>
              </a:lnSpc>
              <a:spcBef>
                <a:spcPts val="0"/>
              </a:spcBef>
              <a:spcAft>
                <a:spcPts val="0"/>
              </a:spcAft>
              <a:buNone/>
            </a:pPr>
            <a:r>
              <a:rPr lang="es" sz="1500" dirty="0">
                <a:solidFill>
                  <a:srgbClr val="1A401F"/>
                </a:solidFill>
                <a:latin typeface="Lucida Sans"/>
                <a:ea typeface="Lucida Sans"/>
                <a:cs typeface="Lucida Sans"/>
                <a:sym typeface="Lucida Sans"/>
              </a:rPr>
              <a:t>Consistirá en un documento de compromiso</a:t>
            </a:r>
            <a:r>
              <a:rPr lang="es" sz="1500" dirty="0">
                <a:latin typeface="Lucida Sans"/>
                <a:ea typeface="Lucida Sans"/>
                <a:cs typeface="Lucida Sans"/>
                <a:sym typeface="Lucida Sans"/>
              </a:rPr>
              <a:t> </a:t>
            </a:r>
            <a:r>
              <a:rPr lang="es" sz="1500" dirty="0">
                <a:solidFill>
                  <a:srgbClr val="1A401F"/>
                </a:solidFill>
                <a:latin typeface="Lucida Sans"/>
                <a:ea typeface="Lucida Sans"/>
                <a:cs typeface="Lucida Sans"/>
                <a:sym typeface="Lucida Sans"/>
              </a:rPr>
              <a:t>corporativo con las	NDC 2025 de Chile, que vaya más allá de la Alianza y miembros.</a:t>
            </a:r>
            <a:endParaRPr sz="1500" dirty="0">
              <a:solidFill>
                <a:srgbClr val="1A401F"/>
              </a:solidFill>
              <a:latin typeface="Lucida Sans"/>
              <a:ea typeface="Lucida Sans"/>
              <a:cs typeface="Lucida Sans"/>
              <a:sym typeface="Lucida Sans"/>
            </a:endParaRPr>
          </a:p>
          <a:p>
            <a:pPr marL="12700" lvl="0" indent="0" rtl="0">
              <a:lnSpc>
                <a:spcPct val="100000"/>
              </a:lnSpc>
              <a:spcBef>
                <a:spcPts val="0"/>
              </a:spcBef>
              <a:spcAft>
                <a:spcPts val="0"/>
              </a:spcAft>
              <a:buNone/>
            </a:pPr>
            <a:endParaRPr sz="1500" dirty="0">
              <a:solidFill>
                <a:srgbClr val="1A401F"/>
              </a:solidFill>
              <a:latin typeface="Lucida Sans"/>
              <a:ea typeface="Lucida Sans"/>
              <a:cs typeface="Lucida Sans"/>
              <a:sym typeface="Lucida Sans"/>
            </a:endParaRPr>
          </a:p>
          <a:p>
            <a:pPr marL="12700" marR="0" lvl="0" indent="0" rtl="0">
              <a:lnSpc>
                <a:spcPct val="100000"/>
              </a:lnSpc>
              <a:spcBef>
                <a:spcPts val="0"/>
              </a:spcBef>
              <a:spcAft>
                <a:spcPts val="0"/>
              </a:spcAft>
              <a:buNone/>
            </a:pPr>
            <a:r>
              <a:rPr lang="es" sz="1500" dirty="0">
                <a:solidFill>
                  <a:srgbClr val="1A401F"/>
                </a:solidFill>
                <a:latin typeface="Lucida Sans"/>
                <a:ea typeface="Lucida Sans"/>
                <a:cs typeface="Lucida Sans"/>
                <a:sym typeface="Lucida Sans"/>
              </a:rPr>
              <a:t>Se iniciará la convocatoria para que las organizaciones firmen antes de la COP.</a:t>
            </a:r>
            <a:endParaRPr sz="1500" dirty="0">
              <a:latin typeface="Lucida Sans"/>
              <a:ea typeface="Lucida Sans"/>
              <a:cs typeface="Lucida Sans"/>
              <a:sym typeface="Lucida Sans"/>
            </a:endParaRPr>
          </a:p>
        </p:txBody>
      </p:sp>
      <p:sp>
        <p:nvSpPr>
          <p:cNvPr id="1420" name="Google Shape;1420;p180"/>
          <p:cNvSpPr txBox="1"/>
          <p:nvPr/>
        </p:nvSpPr>
        <p:spPr>
          <a:xfrm>
            <a:off x="915911" y="4356587"/>
            <a:ext cx="3305700" cy="499800"/>
          </a:xfrm>
          <a:prstGeom prst="rect">
            <a:avLst/>
          </a:prstGeom>
          <a:noFill/>
          <a:ln>
            <a:noFill/>
          </a:ln>
        </p:spPr>
        <p:txBody>
          <a:bodyPr spcFirstLastPara="1" wrap="square" lIns="0" tIns="7300" rIns="0" bIns="0" anchor="t" anchorCtr="0">
            <a:spAutoFit/>
          </a:bodyPr>
          <a:lstStyle/>
          <a:p>
            <a:pPr marL="12700" lvl="0" indent="0" algn="l" rtl="0">
              <a:lnSpc>
                <a:spcPct val="100000"/>
              </a:lnSpc>
              <a:spcBef>
                <a:spcPts val="0"/>
              </a:spcBef>
              <a:spcAft>
                <a:spcPts val="0"/>
              </a:spcAft>
              <a:buNone/>
            </a:pPr>
            <a:r>
              <a:rPr lang="es" sz="1600">
                <a:solidFill>
                  <a:srgbClr val="1A401F"/>
                </a:solidFill>
                <a:latin typeface="Arial Black"/>
                <a:ea typeface="Arial Black"/>
                <a:cs typeface="Arial Black"/>
                <a:sym typeface="Arial Black"/>
              </a:rPr>
              <a:t>Convocatoria entre agosto y octubre 2025.</a:t>
            </a:r>
            <a:endParaRPr sz="1600">
              <a:latin typeface="Arial Black"/>
              <a:ea typeface="Arial Black"/>
              <a:cs typeface="Arial Black"/>
              <a:sym typeface="Arial Black"/>
            </a:endParaRPr>
          </a:p>
        </p:txBody>
      </p:sp>
      <p:sp>
        <p:nvSpPr>
          <p:cNvPr id="1421" name="Google Shape;1421;p180"/>
          <p:cNvSpPr txBox="1">
            <a:spLocks noGrp="1"/>
          </p:cNvSpPr>
          <p:nvPr>
            <p:ph type="title"/>
          </p:nvPr>
        </p:nvSpPr>
        <p:spPr>
          <a:xfrm>
            <a:off x="361879" y="386975"/>
            <a:ext cx="5691300" cy="642300"/>
          </a:xfrm>
          <a:prstGeom prst="rect">
            <a:avLst/>
          </a:prstGeom>
          <a:noFill/>
          <a:ln>
            <a:noFill/>
          </a:ln>
        </p:spPr>
        <p:txBody>
          <a:bodyPr spcFirstLastPara="1" wrap="square" lIns="0" tIns="270150" rIns="0" bIns="0" anchor="t" anchorCtr="0">
            <a:spAutoFit/>
          </a:bodyPr>
          <a:lstStyle/>
          <a:p>
            <a:pPr marL="12700" lvl="0" indent="0" algn="l" rtl="0">
              <a:lnSpc>
                <a:spcPct val="100000"/>
              </a:lnSpc>
              <a:spcBef>
                <a:spcPts val="0"/>
              </a:spcBef>
              <a:spcAft>
                <a:spcPts val="0"/>
              </a:spcAft>
              <a:buNone/>
            </a:pPr>
            <a:r>
              <a:rPr lang="es" sz="2400"/>
              <a:t>COMPROMISO EMPRESARIAL AMPLIADO</a:t>
            </a:r>
            <a:endParaRPr sz="2400"/>
          </a:p>
        </p:txBody>
      </p:sp>
      <p:sp>
        <p:nvSpPr>
          <p:cNvPr id="1422" name="Google Shape;1422;p180"/>
          <p:cNvSpPr txBox="1"/>
          <p:nvPr/>
        </p:nvSpPr>
        <p:spPr>
          <a:xfrm rot="-5400000">
            <a:off x="-130885" y="4401835"/>
            <a:ext cx="754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R E U N I Ó N</a:t>
            </a:r>
            <a:endParaRPr sz="800">
              <a:latin typeface="Arial Black"/>
              <a:ea typeface="Arial Black"/>
              <a:cs typeface="Arial Black"/>
              <a:sym typeface="Arial Black"/>
            </a:endParaRPr>
          </a:p>
        </p:txBody>
      </p:sp>
      <p:sp>
        <p:nvSpPr>
          <p:cNvPr id="1423" name="Google Shape;1423;p180"/>
          <p:cNvSpPr txBox="1"/>
          <p:nvPr/>
        </p:nvSpPr>
        <p:spPr>
          <a:xfrm rot="-5400000">
            <a:off x="58715" y="3732016"/>
            <a:ext cx="3750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K I C K</a:t>
            </a:r>
            <a:endParaRPr sz="800">
              <a:latin typeface="Arial Black"/>
              <a:ea typeface="Arial Black"/>
              <a:cs typeface="Arial Black"/>
              <a:sym typeface="Arial Black"/>
            </a:endParaRPr>
          </a:p>
        </p:txBody>
      </p:sp>
      <p:sp>
        <p:nvSpPr>
          <p:cNvPr id="1424" name="Google Shape;1424;p180"/>
          <p:cNvSpPr txBox="1"/>
          <p:nvPr/>
        </p:nvSpPr>
        <p:spPr>
          <a:xfrm rot="-5400000">
            <a:off x="100115" y="3293430"/>
            <a:ext cx="292200" cy="1365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None/>
            </a:pPr>
            <a:r>
              <a:rPr lang="es" sz="800">
                <a:solidFill>
                  <a:srgbClr val="FFFFFF"/>
                </a:solidFill>
                <a:latin typeface="Arial Black"/>
                <a:ea typeface="Arial Black"/>
                <a:cs typeface="Arial Black"/>
                <a:sym typeface="Arial Black"/>
              </a:rPr>
              <a:t>O F F</a:t>
            </a:r>
            <a:endParaRPr sz="800">
              <a:latin typeface="Arial Black"/>
              <a:ea typeface="Arial Black"/>
              <a:cs typeface="Arial Black"/>
              <a:sym typeface="Arial Black"/>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8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30" name="Google Shape;1430;p18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31" name="Google Shape;1431;p181"/>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432" name="Google Shape;1432;p181"/>
          <p:cNvSpPr txBox="1"/>
          <p:nvPr/>
        </p:nvSpPr>
        <p:spPr>
          <a:xfrm>
            <a:off x="311700" y="1852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Agenda</a:t>
            </a:r>
            <a:endParaRPr sz="3000" b="1">
              <a:solidFill>
                <a:schemeClr val="accent5"/>
              </a:solidFill>
              <a:latin typeface="Roboto"/>
              <a:ea typeface="Roboto"/>
              <a:cs typeface="Roboto"/>
              <a:sym typeface="Roboto"/>
            </a:endParaRPr>
          </a:p>
        </p:txBody>
      </p:sp>
      <p:sp>
        <p:nvSpPr>
          <p:cNvPr id="1433" name="Google Shape;1433;p181"/>
          <p:cNvSpPr txBox="1"/>
          <p:nvPr/>
        </p:nvSpPr>
        <p:spPr>
          <a:xfrm>
            <a:off x="311692" y="822900"/>
            <a:ext cx="8269200" cy="4062651"/>
          </a:xfrm>
          <a:prstGeom prst="rect">
            <a:avLst/>
          </a:prstGeom>
          <a:noFill/>
          <a:ln>
            <a:noFill/>
          </a:ln>
        </p:spPr>
        <p:txBody>
          <a:bodyPr spcFirstLastPara="1" wrap="square" lIns="0" tIns="0" rIns="0" bIns="0" anchor="t" anchorCtr="0">
            <a:spAutoFit/>
          </a:bodyPr>
          <a:lstStyle/>
          <a:p>
            <a:pPr marL="457200" marR="0" lvl="0" indent="-330200" algn="l" rtl="0">
              <a:lnSpc>
                <a:spcPct val="150000"/>
              </a:lnSpc>
              <a:spcBef>
                <a:spcPts val="0"/>
              </a:spcBef>
              <a:spcAft>
                <a:spcPts val="0"/>
              </a:spcAft>
              <a:buSzPts val="1600"/>
              <a:buFont typeface="Roboto"/>
              <a:buChar char="●"/>
            </a:pPr>
            <a:r>
              <a:rPr lang="es" sz="1600" dirty="0">
                <a:latin typeface="Roboto"/>
                <a:ea typeface="Roboto"/>
                <a:cs typeface="Roboto"/>
                <a:sym typeface="Roboto"/>
              </a:rPr>
              <a:t>11:30 - 11:35 Bienvenida</a:t>
            </a:r>
            <a:endParaRPr sz="1600" dirty="0">
              <a:latin typeface="Roboto"/>
              <a:ea typeface="Roboto"/>
              <a:cs typeface="Roboto"/>
              <a:sym typeface="Roboto"/>
            </a:endParaRPr>
          </a:p>
          <a:p>
            <a:pPr marL="457200" marR="0" lvl="0" indent="-330200" algn="l" rtl="0">
              <a:lnSpc>
                <a:spcPct val="150000"/>
              </a:lnSpc>
              <a:spcBef>
                <a:spcPts val="0"/>
              </a:spcBef>
              <a:spcAft>
                <a:spcPts val="0"/>
              </a:spcAft>
              <a:buSzPts val="1600"/>
              <a:buFont typeface="Roboto"/>
              <a:buChar char="●"/>
            </a:pPr>
            <a:r>
              <a:rPr lang="es" sz="1600" dirty="0">
                <a:latin typeface="Roboto"/>
                <a:ea typeface="Roboto"/>
                <a:cs typeface="Roboto"/>
                <a:sym typeface="Roboto"/>
              </a:rPr>
              <a:t>11:35 - 11:40 Revisión acta anterior</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11:40 - 12:10 “Fortaleciendo los Lazos entre el Reino Unido y Chile: Promoviendo los Estándares ESG en la cadena de Suministro de Minerales Críticos”; Gabriel Arancibia, Head of Climate Nature and </a:t>
            </a:r>
            <a:r>
              <a:rPr lang="es" sz="1600">
                <a:latin typeface="Roboto"/>
                <a:ea typeface="Roboto"/>
                <a:cs typeface="Roboto"/>
                <a:sym typeface="Roboto"/>
              </a:rPr>
              <a:t>Critical Minerals, Embajada Británica.</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12:10 - 12:40 “Rol Non State Actors (NSA) hacia la COP30”; Camila Fernández, Expert Peer Review Group and Partner Manager Race to Zero.</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dirty="0">
                <a:latin typeface="Roboto"/>
                <a:ea typeface="Roboto"/>
                <a:cs typeface="Roboto"/>
                <a:sym typeface="Roboto"/>
              </a:rPr>
              <a:t>12:40 - 12: 45 Alianza: Unidos por la Acción Climática; María Teresa Ruiz-Tagle.</a:t>
            </a:r>
            <a:endParaRPr sz="1600" dirty="0">
              <a:latin typeface="Roboto"/>
              <a:ea typeface="Roboto"/>
              <a:cs typeface="Roboto"/>
              <a:sym typeface="Roboto"/>
            </a:endParaRPr>
          </a:p>
          <a:p>
            <a:pPr marL="457200" lvl="0" indent="-330200" algn="l" rtl="0">
              <a:lnSpc>
                <a:spcPct val="150000"/>
              </a:lnSpc>
              <a:spcBef>
                <a:spcPts val="0"/>
              </a:spcBef>
              <a:spcAft>
                <a:spcPts val="0"/>
              </a:spcAft>
              <a:buClr>
                <a:schemeClr val="dk1"/>
              </a:buClr>
              <a:buSzPts val="1600"/>
              <a:buFont typeface="Roboto"/>
              <a:buChar char="●"/>
            </a:pPr>
            <a:r>
              <a:rPr lang="es" sz="1600" b="1" dirty="0">
                <a:latin typeface="Roboto"/>
                <a:ea typeface="Roboto"/>
                <a:cs typeface="Roboto"/>
                <a:sym typeface="Roboto"/>
              </a:rPr>
              <a:t>12:45 - 13:00 </a:t>
            </a:r>
            <a:r>
              <a:rPr lang="es" sz="1600" b="1" dirty="0">
                <a:solidFill>
                  <a:schemeClr val="dk1"/>
                </a:solidFill>
                <a:latin typeface="Roboto"/>
                <a:ea typeface="Roboto"/>
                <a:cs typeface="Roboto"/>
                <a:sym typeface="Roboto"/>
              </a:rPr>
              <a:t>Varios: Colaboración FEN-CLG; Chile Carbon Forum 2025; LinkedIn CLG; 1er Encuentro de Juventudes de América Latina y el Caribe en Energía (OLADE); Policy Brief Agosto 2025; etc.</a:t>
            </a:r>
            <a:endParaRPr sz="1600" b="1" dirty="0">
              <a:latin typeface="Roboto"/>
              <a:ea typeface="Roboto"/>
              <a:cs typeface="Roboto"/>
              <a:sym typeface="Roboto"/>
            </a:endParaRPr>
          </a:p>
        </p:txBody>
      </p:sp>
      <p:pic>
        <p:nvPicPr>
          <p:cNvPr id="1434" name="Google Shape;1434;p181"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18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40" name="Google Shape;1440;p18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41" name="Google Shape;1441;p182"/>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442" name="Google Shape;1442;p182"/>
          <p:cNvSpPr txBox="1"/>
          <p:nvPr/>
        </p:nvSpPr>
        <p:spPr>
          <a:xfrm>
            <a:off x="453075" y="2287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Colaboración con Nexo Laboral FEN</a:t>
            </a:r>
            <a:endParaRPr sz="3000" b="1">
              <a:solidFill>
                <a:schemeClr val="accent5"/>
              </a:solidFill>
              <a:latin typeface="Roboto"/>
              <a:ea typeface="Roboto"/>
              <a:cs typeface="Roboto"/>
              <a:sym typeface="Roboto"/>
            </a:endParaRPr>
          </a:p>
        </p:txBody>
      </p:sp>
      <p:pic>
        <p:nvPicPr>
          <p:cNvPr id="1443" name="Google Shape;1443;p182"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1444" name="Google Shape;1444;p182" title="Captura de pantalla 2025-09-02 a la(s) 6.26.18 p.m..png"/>
          <p:cNvPicPr preferRelativeResize="0"/>
          <p:nvPr/>
        </p:nvPicPr>
        <p:blipFill>
          <a:blip r:embed="rId5">
            <a:alphaModFix/>
          </a:blip>
          <a:stretch>
            <a:fillRect/>
          </a:stretch>
        </p:blipFill>
        <p:spPr>
          <a:xfrm>
            <a:off x="4531106" y="875275"/>
            <a:ext cx="4120920" cy="2835300"/>
          </a:xfrm>
          <a:prstGeom prst="rect">
            <a:avLst/>
          </a:prstGeom>
          <a:noFill/>
          <a:ln>
            <a:noFill/>
          </a:ln>
        </p:spPr>
      </p:pic>
      <p:pic>
        <p:nvPicPr>
          <p:cNvPr id="1445" name="Google Shape;1445;p182" title="Captura de pantalla 2025-09-02 a la(s) 6.28.02 p.m..png"/>
          <p:cNvPicPr preferRelativeResize="0"/>
          <p:nvPr/>
        </p:nvPicPr>
        <p:blipFill>
          <a:blip r:embed="rId6">
            <a:alphaModFix/>
          </a:blip>
          <a:stretch>
            <a:fillRect/>
          </a:stretch>
        </p:blipFill>
        <p:spPr>
          <a:xfrm>
            <a:off x="4765350" y="3681212"/>
            <a:ext cx="3820549" cy="1026800"/>
          </a:xfrm>
          <a:prstGeom prst="rect">
            <a:avLst/>
          </a:prstGeom>
          <a:noFill/>
          <a:ln>
            <a:noFill/>
          </a:ln>
        </p:spPr>
      </p:pic>
      <p:sp>
        <p:nvSpPr>
          <p:cNvPr id="1446" name="Google Shape;1446;p182"/>
          <p:cNvSpPr txBox="1"/>
          <p:nvPr/>
        </p:nvSpPr>
        <p:spPr>
          <a:xfrm>
            <a:off x="212550" y="1094575"/>
            <a:ext cx="3993900" cy="3201600"/>
          </a:xfrm>
          <a:prstGeom prst="rect">
            <a:avLst/>
          </a:prstGeom>
          <a:noFill/>
          <a:ln>
            <a:noFill/>
          </a:ln>
        </p:spPr>
        <p:txBody>
          <a:bodyPr spcFirstLastPara="1" wrap="square" lIns="0" tIns="0" rIns="0" bIns="0" anchor="t" anchorCtr="0">
            <a:spAutoFit/>
          </a:bodyPr>
          <a:lstStyle/>
          <a:p>
            <a:pPr marL="457200" lvl="0" indent="-330200" algn="l" rtl="0">
              <a:lnSpc>
                <a:spcPct val="150000"/>
              </a:lnSpc>
              <a:spcBef>
                <a:spcPts val="0"/>
              </a:spcBef>
              <a:spcAft>
                <a:spcPts val="0"/>
              </a:spcAft>
              <a:buClr>
                <a:schemeClr val="dk1"/>
              </a:buClr>
              <a:buSzPts val="1600"/>
              <a:buFont typeface="Roboto"/>
              <a:buChar char="●"/>
            </a:pPr>
            <a:r>
              <a:rPr lang="es" sz="1600">
                <a:latin typeface="Roboto"/>
                <a:ea typeface="Roboto"/>
                <a:cs typeface="Roboto"/>
                <a:sym typeface="Roboto"/>
              </a:rPr>
              <a:t>Nexo Laboral: Unidad de vinculación entre la FEN UCHILE y el mundo laboral. Promueve alianzas estratégicas con empresas e instituciones para facilitar la inserción laboral, impulsar proyectos colaborativos y fortalecer el desarrollo profesional de nuestros estudiantes y egresados.</a:t>
            </a:r>
            <a:endParaRPr sz="1600">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8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52" name="Google Shape;1452;p18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53" name="Google Shape;1453;p183"/>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454" name="Google Shape;1454;p183"/>
          <p:cNvSpPr txBox="1"/>
          <p:nvPr/>
        </p:nvSpPr>
        <p:spPr>
          <a:xfrm>
            <a:off x="311700" y="1852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Chile Carbon Forum 2025</a:t>
            </a:r>
            <a:endParaRPr sz="3000" b="1">
              <a:solidFill>
                <a:schemeClr val="accent5"/>
              </a:solidFill>
              <a:latin typeface="Roboto"/>
              <a:ea typeface="Roboto"/>
              <a:cs typeface="Roboto"/>
              <a:sym typeface="Roboto"/>
            </a:endParaRPr>
          </a:p>
        </p:txBody>
      </p:sp>
      <p:sp>
        <p:nvSpPr>
          <p:cNvPr id="1455" name="Google Shape;1455;p183"/>
          <p:cNvSpPr txBox="1"/>
          <p:nvPr/>
        </p:nvSpPr>
        <p:spPr>
          <a:xfrm>
            <a:off x="311700" y="898100"/>
            <a:ext cx="8269200" cy="2463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endParaRPr sz="1600" b="1">
              <a:latin typeface="Roboto"/>
              <a:ea typeface="Roboto"/>
              <a:cs typeface="Roboto"/>
              <a:sym typeface="Roboto"/>
            </a:endParaRPr>
          </a:p>
        </p:txBody>
      </p:sp>
      <p:pic>
        <p:nvPicPr>
          <p:cNvPr id="1456" name="Google Shape;1456;p183"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1457" name="Google Shape;1457;p183"/>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8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63" name="Google Shape;1463;p18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64" name="Google Shape;1464;p184"/>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465" name="Google Shape;1465;p184"/>
          <p:cNvSpPr txBox="1"/>
          <p:nvPr/>
        </p:nvSpPr>
        <p:spPr>
          <a:xfrm>
            <a:off x="311700" y="1852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Chile Carbon Forum 2025</a:t>
            </a:r>
            <a:endParaRPr sz="3000" b="1">
              <a:solidFill>
                <a:schemeClr val="accent5"/>
              </a:solidFill>
              <a:latin typeface="Roboto"/>
              <a:ea typeface="Roboto"/>
              <a:cs typeface="Roboto"/>
              <a:sym typeface="Roboto"/>
            </a:endParaRPr>
          </a:p>
        </p:txBody>
      </p:sp>
      <p:sp>
        <p:nvSpPr>
          <p:cNvPr id="1466" name="Google Shape;1466;p184"/>
          <p:cNvSpPr txBox="1"/>
          <p:nvPr/>
        </p:nvSpPr>
        <p:spPr>
          <a:xfrm>
            <a:off x="311700" y="898100"/>
            <a:ext cx="8269200" cy="2463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endParaRPr sz="1600" b="1">
              <a:latin typeface="Roboto"/>
              <a:ea typeface="Roboto"/>
              <a:cs typeface="Roboto"/>
              <a:sym typeface="Roboto"/>
            </a:endParaRPr>
          </a:p>
        </p:txBody>
      </p:sp>
      <p:pic>
        <p:nvPicPr>
          <p:cNvPr id="1467" name="Google Shape;1467;p184"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1468" name="Google Shape;1468;p184"/>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8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74" name="Google Shape;1474;p18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75" name="Google Shape;1475;p185"/>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476" name="Google Shape;1476;p185"/>
          <p:cNvSpPr txBox="1"/>
          <p:nvPr/>
        </p:nvSpPr>
        <p:spPr>
          <a:xfrm>
            <a:off x="311700" y="1852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LinkedIn CLG Chile </a:t>
            </a:r>
            <a:endParaRPr sz="3000" b="1">
              <a:solidFill>
                <a:schemeClr val="accent5"/>
              </a:solidFill>
              <a:latin typeface="Roboto"/>
              <a:ea typeface="Roboto"/>
              <a:cs typeface="Roboto"/>
              <a:sym typeface="Roboto"/>
            </a:endParaRPr>
          </a:p>
        </p:txBody>
      </p:sp>
      <p:sp>
        <p:nvSpPr>
          <p:cNvPr id="1477" name="Google Shape;1477;p185"/>
          <p:cNvSpPr txBox="1"/>
          <p:nvPr/>
        </p:nvSpPr>
        <p:spPr>
          <a:xfrm>
            <a:off x="311700" y="898100"/>
            <a:ext cx="8269200" cy="246300"/>
          </a:xfrm>
          <a:prstGeom prst="rect">
            <a:avLst/>
          </a:prstGeom>
          <a:noFill/>
          <a:ln>
            <a:noFill/>
          </a:ln>
        </p:spPr>
        <p:txBody>
          <a:bodyPr spcFirstLastPara="1" wrap="square" lIns="0" tIns="0" rIns="0" bIns="0" anchor="t" anchorCtr="0">
            <a:spAutoFit/>
          </a:bodyPr>
          <a:lstStyle/>
          <a:p>
            <a:pPr marL="0" lvl="0" indent="0" algn="l" rtl="0">
              <a:lnSpc>
                <a:spcPct val="150000"/>
              </a:lnSpc>
              <a:spcBef>
                <a:spcPts val="0"/>
              </a:spcBef>
              <a:spcAft>
                <a:spcPts val="0"/>
              </a:spcAft>
              <a:buNone/>
            </a:pPr>
            <a:endParaRPr sz="1600" b="1">
              <a:latin typeface="Roboto"/>
              <a:ea typeface="Roboto"/>
              <a:cs typeface="Roboto"/>
              <a:sym typeface="Roboto"/>
            </a:endParaRPr>
          </a:p>
        </p:txBody>
      </p:sp>
      <p:pic>
        <p:nvPicPr>
          <p:cNvPr id="1478" name="Google Shape;1478;p185" title="Slide LinkedIn SC (1).png"/>
          <p:cNvPicPr preferRelativeResize="0"/>
          <p:nvPr/>
        </p:nvPicPr>
        <p:blipFill rotWithShape="1">
          <a:blip r:embed="rId4">
            <a:alphaModFix/>
          </a:blip>
          <a:srcRect/>
          <a:stretch/>
        </p:blipFill>
        <p:spPr>
          <a:xfrm>
            <a:off x="0" y="-87930"/>
            <a:ext cx="9144000" cy="5143500"/>
          </a:xfrm>
          <a:prstGeom prst="rect">
            <a:avLst/>
          </a:prstGeom>
          <a:noFill/>
          <a:ln>
            <a:noFill/>
          </a:ln>
        </p:spPr>
      </p:pic>
      <p:pic>
        <p:nvPicPr>
          <p:cNvPr id="1479" name="Google Shape;1479;p185" title="linea_logos2025 (1).png"/>
          <p:cNvPicPr preferRelativeResize="0"/>
          <p:nvPr/>
        </p:nvPicPr>
        <p:blipFill>
          <a:blip r:embed="rId5">
            <a:alphaModFix/>
          </a:blip>
          <a:stretch>
            <a:fillRect/>
          </a:stretch>
        </p:blipFill>
        <p:spPr>
          <a:xfrm>
            <a:off x="0" y="4762500"/>
            <a:ext cx="9144000" cy="381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8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85" name="Google Shape;1485;p18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86" name="Google Shape;1486;p186"/>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487" name="Google Shape;1487;p186"/>
          <p:cNvSpPr txBox="1"/>
          <p:nvPr/>
        </p:nvSpPr>
        <p:spPr>
          <a:xfrm>
            <a:off x="453075" y="228775"/>
            <a:ext cx="68817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300" b="1">
                <a:solidFill>
                  <a:schemeClr val="accent5"/>
                </a:solidFill>
                <a:latin typeface="Roboto"/>
                <a:ea typeface="Roboto"/>
                <a:cs typeface="Roboto"/>
                <a:sym typeface="Roboto"/>
              </a:rPr>
              <a:t>1° Encuentro de Juventudes de América Latina y El Caribe en Energía</a:t>
            </a:r>
            <a:endParaRPr sz="2300" b="1">
              <a:solidFill>
                <a:schemeClr val="accent5"/>
              </a:solidFill>
              <a:latin typeface="Roboto"/>
              <a:ea typeface="Roboto"/>
              <a:cs typeface="Roboto"/>
              <a:sym typeface="Roboto"/>
            </a:endParaRPr>
          </a:p>
        </p:txBody>
      </p:sp>
      <p:sp>
        <p:nvSpPr>
          <p:cNvPr id="1488" name="Google Shape;1488;p186"/>
          <p:cNvSpPr txBox="1"/>
          <p:nvPr/>
        </p:nvSpPr>
        <p:spPr>
          <a:xfrm>
            <a:off x="249175" y="1121575"/>
            <a:ext cx="5011200" cy="2423740"/>
          </a:xfrm>
          <a:prstGeom prst="rect">
            <a:avLst/>
          </a:prstGeom>
          <a:noFill/>
          <a:ln>
            <a:noFill/>
          </a:ln>
        </p:spPr>
        <p:txBody>
          <a:bodyPr spcFirstLastPara="1" wrap="square" lIns="0" tIns="0" rIns="0" bIns="0" anchor="t" anchorCtr="0">
            <a:spAutoFit/>
          </a:bodyPr>
          <a:lstStyle/>
          <a:p>
            <a:pPr marL="0" lvl="0" indent="0" algn="just" rtl="0">
              <a:lnSpc>
                <a:spcPct val="150000"/>
              </a:lnSpc>
              <a:spcBef>
                <a:spcPts val="0"/>
              </a:spcBef>
              <a:spcAft>
                <a:spcPts val="0"/>
              </a:spcAft>
              <a:buNone/>
            </a:pPr>
            <a:r>
              <a:rPr lang="es" sz="1500" dirty="0">
                <a:latin typeface="Roboto"/>
                <a:ea typeface="Roboto"/>
                <a:cs typeface="Roboto"/>
                <a:sym typeface="Roboto"/>
              </a:rPr>
              <a:t>En el marco de la X Semana de la Energía,  La Organización Latinoamericana de Energía -</a:t>
            </a:r>
            <a:r>
              <a:rPr lang="es" sz="1500" b="1" dirty="0">
                <a:latin typeface="Roboto"/>
                <a:ea typeface="Roboto"/>
                <a:cs typeface="Roboto"/>
                <a:sym typeface="Roboto"/>
              </a:rPr>
              <a:t>OLADE</a:t>
            </a:r>
            <a:r>
              <a:rPr lang="es" sz="1500" dirty="0">
                <a:latin typeface="Roboto"/>
                <a:ea typeface="Roboto"/>
                <a:cs typeface="Roboto"/>
                <a:sym typeface="Roboto"/>
              </a:rPr>
              <a:t>, el Ministerio de Energía de Chile y la Universidad de Chile desarrollan el </a:t>
            </a:r>
            <a:r>
              <a:rPr lang="es" sz="1500" b="1" dirty="0">
                <a:latin typeface="Roboto"/>
                <a:ea typeface="Roboto"/>
                <a:cs typeface="Roboto"/>
                <a:sym typeface="Roboto"/>
              </a:rPr>
              <a:t>I° Encuentro Regional de Juventudes en Energía</a:t>
            </a:r>
            <a:r>
              <a:rPr lang="es" sz="1500" dirty="0">
                <a:latin typeface="Roboto"/>
                <a:ea typeface="Roboto"/>
                <a:cs typeface="Roboto"/>
                <a:sym typeface="Roboto"/>
              </a:rPr>
              <a:t>. Espacio pionero donde la voz de los jóvenes será protagonista en la construcción de un futuro energético justo, inclusivo y sostenible.</a:t>
            </a:r>
            <a:endParaRPr sz="1500" dirty="0">
              <a:latin typeface="Roboto"/>
              <a:ea typeface="Roboto"/>
              <a:cs typeface="Roboto"/>
              <a:sym typeface="Roboto"/>
            </a:endParaRPr>
          </a:p>
        </p:txBody>
      </p:sp>
      <p:pic>
        <p:nvPicPr>
          <p:cNvPr id="1489" name="Google Shape;1489;p186"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1490" name="Google Shape;1490;p186"/>
          <p:cNvPicPr preferRelativeResize="0"/>
          <p:nvPr/>
        </p:nvPicPr>
        <p:blipFill>
          <a:blip r:embed="rId5">
            <a:alphaModFix/>
          </a:blip>
          <a:stretch>
            <a:fillRect/>
          </a:stretch>
        </p:blipFill>
        <p:spPr>
          <a:xfrm>
            <a:off x="5461125" y="1121575"/>
            <a:ext cx="3371176" cy="3371176"/>
          </a:xfrm>
          <a:prstGeom prst="rect">
            <a:avLst/>
          </a:prstGeom>
          <a:noFill/>
          <a:ln>
            <a:noFill/>
          </a:ln>
        </p:spPr>
      </p:pic>
      <p:pic>
        <p:nvPicPr>
          <p:cNvPr id="1491" name="Google Shape;1491;p186"/>
          <p:cNvPicPr preferRelativeResize="0"/>
          <p:nvPr/>
        </p:nvPicPr>
        <p:blipFill>
          <a:blip r:embed="rId6">
            <a:alphaModFix/>
          </a:blip>
          <a:stretch>
            <a:fillRect/>
          </a:stretch>
        </p:blipFill>
        <p:spPr>
          <a:xfrm>
            <a:off x="1939250" y="3152175"/>
            <a:ext cx="1720949" cy="17333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18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497" name="Google Shape;1497;p18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498" name="Google Shape;1498;p187"/>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499" name="Google Shape;1499;p187"/>
          <p:cNvSpPr txBox="1"/>
          <p:nvPr/>
        </p:nvSpPr>
        <p:spPr>
          <a:xfrm>
            <a:off x="453075" y="2287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Policy Brief de Agosto 2025</a:t>
            </a:r>
            <a:endParaRPr sz="3000" b="1">
              <a:solidFill>
                <a:schemeClr val="accent5"/>
              </a:solidFill>
              <a:latin typeface="Roboto"/>
              <a:ea typeface="Roboto"/>
              <a:cs typeface="Roboto"/>
              <a:sym typeface="Roboto"/>
            </a:endParaRPr>
          </a:p>
        </p:txBody>
      </p:sp>
      <p:pic>
        <p:nvPicPr>
          <p:cNvPr id="1500" name="Google Shape;1500;p187"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1501" name="Google Shape;1501;p187"/>
          <p:cNvPicPr preferRelativeResize="0"/>
          <p:nvPr/>
        </p:nvPicPr>
        <p:blipFill>
          <a:blip r:embed="rId5">
            <a:alphaModFix/>
          </a:blip>
          <a:stretch>
            <a:fillRect/>
          </a:stretch>
        </p:blipFill>
        <p:spPr>
          <a:xfrm>
            <a:off x="1947725" y="937800"/>
            <a:ext cx="4676850" cy="37621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8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507" name="Google Shape;1507;p18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508" name="Google Shape;1508;p188"/>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509" name="Google Shape;1509;p188"/>
          <p:cNvSpPr txBox="1"/>
          <p:nvPr/>
        </p:nvSpPr>
        <p:spPr>
          <a:xfrm>
            <a:off x="453075" y="2287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Policy Brief de Agosto 2025</a:t>
            </a:r>
            <a:endParaRPr sz="3000" b="1">
              <a:solidFill>
                <a:schemeClr val="accent5"/>
              </a:solidFill>
              <a:latin typeface="Roboto"/>
              <a:ea typeface="Roboto"/>
              <a:cs typeface="Roboto"/>
              <a:sym typeface="Roboto"/>
            </a:endParaRPr>
          </a:p>
        </p:txBody>
      </p:sp>
      <p:pic>
        <p:nvPicPr>
          <p:cNvPr id="1510" name="Google Shape;1510;p188"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1511" name="Google Shape;1511;p188"/>
          <p:cNvPicPr preferRelativeResize="0"/>
          <p:nvPr/>
        </p:nvPicPr>
        <p:blipFill>
          <a:blip r:embed="rId5">
            <a:alphaModFix/>
          </a:blip>
          <a:stretch>
            <a:fillRect/>
          </a:stretch>
        </p:blipFill>
        <p:spPr>
          <a:xfrm>
            <a:off x="2462288" y="792775"/>
            <a:ext cx="4098529" cy="39697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44"/>
          <p:cNvSpPr txBox="1">
            <a:spLocks noGrp="1"/>
          </p:cNvSpPr>
          <p:nvPr>
            <p:ph type="body" idx="1"/>
          </p:nvPr>
        </p:nvSpPr>
        <p:spPr>
          <a:xfrm>
            <a:off x="435429" y="1886540"/>
            <a:ext cx="8273100" cy="1611900"/>
          </a:xfrm>
          <a:prstGeom prst="rect">
            <a:avLst/>
          </a:prstGeom>
          <a:noFill/>
          <a:ln>
            <a:noFill/>
          </a:ln>
        </p:spPr>
        <p:txBody>
          <a:bodyPr spcFirstLastPara="1" wrap="square" lIns="0" tIns="0" rIns="0" bIns="0" anchor="b" anchorCtr="0">
            <a:spAutoFit/>
          </a:bodyPr>
          <a:lstStyle/>
          <a:p>
            <a:pPr marL="0" lvl="0" indent="0" algn="l" rtl="0">
              <a:lnSpc>
                <a:spcPct val="88000"/>
              </a:lnSpc>
              <a:spcBef>
                <a:spcPts val="0"/>
              </a:spcBef>
              <a:spcAft>
                <a:spcPts val="0"/>
              </a:spcAft>
              <a:buClr>
                <a:schemeClr val="lt1"/>
              </a:buClr>
              <a:buSzPts val="3500"/>
              <a:buNone/>
            </a:pPr>
            <a:r>
              <a:rPr lang="es" sz="3500" b="1"/>
              <a:t>Reporte</a:t>
            </a:r>
            <a:endParaRPr/>
          </a:p>
          <a:p>
            <a:pPr marL="0" lvl="0" indent="0" algn="l" rtl="0">
              <a:lnSpc>
                <a:spcPct val="88000"/>
              </a:lnSpc>
              <a:spcBef>
                <a:spcPts val="0"/>
              </a:spcBef>
              <a:spcAft>
                <a:spcPts val="0"/>
              </a:spcAft>
              <a:buClr>
                <a:schemeClr val="lt1"/>
              </a:buClr>
              <a:buSzPts val="2100"/>
              <a:buNone/>
            </a:pPr>
            <a:endParaRPr sz="2100" b="1" i="0">
              <a:solidFill>
                <a:srgbClr val="FFFFFF"/>
              </a:solidFill>
              <a:latin typeface="Arial"/>
              <a:ea typeface="Arial"/>
              <a:cs typeface="Arial"/>
              <a:sym typeface="Arial"/>
            </a:endParaRPr>
          </a:p>
          <a:p>
            <a:pPr marL="0" lvl="0" indent="-133350" algn="just" rtl="0">
              <a:lnSpc>
                <a:spcPct val="88000"/>
              </a:lnSpc>
              <a:spcBef>
                <a:spcPts val="0"/>
              </a:spcBef>
              <a:spcAft>
                <a:spcPts val="0"/>
              </a:spcAft>
              <a:buClr>
                <a:schemeClr val="lt1"/>
              </a:buClr>
              <a:buSzPts val="2100"/>
              <a:buChar char="​"/>
            </a:pPr>
            <a:r>
              <a:rPr lang="es" sz="2100" b="1"/>
              <a:t>Fortaleciendo los lazos entre el Reino Unido y Chile: Promoviendo los estándares ESG en la cadena de suministro de minerales críticos</a:t>
            </a:r>
            <a:endParaRPr sz="2100" b="1"/>
          </a:p>
        </p:txBody>
      </p:sp>
      <p:pic>
        <p:nvPicPr>
          <p:cNvPr id="849" name="Google Shape;849;p144"/>
          <p:cNvPicPr preferRelativeResize="0"/>
          <p:nvPr/>
        </p:nvPicPr>
        <p:blipFill rotWithShape="1">
          <a:blip r:embed="rId3">
            <a:alphaModFix/>
          </a:blip>
          <a:srcRect/>
          <a:stretch/>
        </p:blipFill>
        <p:spPr>
          <a:xfrm>
            <a:off x="6671709" y="372307"/>
            <a:ext cx="1748047" cy="644514"/>
          </a:xfrm>
          <a:prstGeom prst="rect">
            <a:avLst/>
          </a:prstGeom>
          <a:noFill/>
          <a:ln>
            <a:noFill/>
          </a:ln>
        </p:spPr>
      </p:pic>
      <p:sp>
        <p:nvSpPr>
          <p:cNvPr id="850" name="Google Shape;850;p144"/>
          <p:cNvSpPr txBox="1"/>
          <p:nvPr/>
        </p:nvSpPr>
        <p:spPr>
          <a:xfrm>
            <a:off x="5024846" y="4009607"/>
            <a:ext cx="3892800" cy="943800"/>
          </a:xfrm>
          <a:prstGeom prst="rect">
            <a:avLst/>
          </a:prstGeom>
          <a:noFill/>
          <a:ln>
            <a:noFill/>
          </a:ln>
        </p:spPr>
        <p:txBody>
          <a:bodyPr spcFirstLastPara="1" wrap="square" lIns="80900" tIns="40450" rIns="80900" bIns="40450" anchor="t" anchorCtr="0">
            <a:spAutoFit/>
          </a:bodyPr>
          <a:lstStyle/>
          <a:p>
            <a:pPr marL="0" marR="0" lvl="0" indent="0" algn="just" rtl="0">
              <a:spcBef>
                <a:spcPts val="0"/>
              </a:spcBef>
              <a:spcAft>
                <a:spcPts val="0"/>
              </a:spcAft>
              <a:buClr>
                <a:schemeClr val="lt1"/>
              </a:buClr>
              <a:buSzPts val="1400"/>
              <a:buFont typeface="Arial"/>
              <a:buNone/>
            </a:pPr>
            <a:r>
              <a:rPr lang="es" sz="1400" b="0" i="0" u="none" strike="noStrike" cap="none">
                <a:solidFill>
                  <a:schemeClr val="lt1"/>
                </a:solidFill>
                <a:latin typeface="Arial"/>
                <a:ea typeface="Arial"/>
                <a:cs typeface="Arial"/>
                <a:sym typeface="Arial"/>
              </a:rPr>
              <a:t>Gabriel Arancibia Fischer  </a:t>
            </a:r>
            <a:endParaRPr sz="1200"/>
          </a:p>
          <a:p>
            <a:pPr marL="0" marR="0" lvl="0" indent="0" algn="just" rtl="0">
              <a:spcBef>
                <a:spcPts val="0"/>
              </a:spcBef>
              <a:spcAft>
                <a:spcPts val="0"/>
              </a:spcAft>
              <a:buClr>
                <a:schemeClr val="lt1"/>
              </a:buClr>
              <a:buSzPts val="1400"/>
              <a:buFont typeface="Arial"/>
              <a:buNone/>
            </a:pPr>
            <a:r>
              <a:rPr lang="es" sz="1400" b="0" i="0" u="none" strike="noStrike" cap="none">
                <a:solidFill>
                  <a:schemeClr val="lt1"/>
                </a:solidFill>
                <a:latin typeface="Arial"/>
                <a:ea typeface="Arial"/>
                <a:cs typeface="Arial"/>
                <a:sym typeface="Arial"/>
              </a:rPr>
              <a:t>Head of Climate, Nature &amp; Critical Minerals</a:t>
            </a:r>
            <a:endParaRPr sz="1400" b="0" i="0" u="none" strike="noStrike" cap="none">
              <a:solidFill>
                <a:schemeClr val="lt1"/>
              </a:solidFill>
              <a:latin typeface="Arial"/>
              <a:ea typeface="Arial"/>
              <a:cs typeface="Arial"/>
              <a:sym typeface="Arial"/>
            </a:endParaRPr>
          </a:p>
          <a:p>
            <a:pPr marL="0" marR="0" lvl="0" indent="0" algn="just" rtl="0">
              <a:spcBef>
                <a:spcPts val="0"/>
              </a:spcBef>
              <a:spcAft>
                <a:spcPts val="0"/>
              </a:spcAft>
              <a:buNone/>
            </a:pPr>
            <a:r>
              <a:rPr lang="es" sz="1400" b="0" i="0" u="none" strike="noStrike" cap="none">
                <a:solidFill>
                  <a:schemeClr val="lt1"/>
                </a:solidFill>
                <a:latin typeface="Arial"/>
                <a:ea typeface="Arial"/>
                <a:cs typeface="Arial"/>
                <a:sym typeface="Arial"/>
              </a:rPr>
              <a:t>British Embassy Santiago</a:t>
            </a:r>
            <a:endParaRPr sz="1200"/>
          </a:p>
          <a:p>
            <a:pPr marL="0" marR="0" lvl="0" indent="0" algn="just" rtl="0">
              <a:spcBef>
                <a:spcPts val="0"/>
              </a:spcBef>
              <a:spcAft>
                <a:spcPts val="0"/>
              </a:spcAft>
              <a:buNone/>
            </a:pPr>
            <a:r>
              <a:rPr lang="es" sz="1400" b="0" i="0" u="none" strike="noStrike" cap="none">
                <a:solidFill>
                  <a:schemeClr val="lt1"/>
                </a:solidFill>
                <a:latin typeface="Arial"/>
                <a:ea typeface="Arial"/>
                <a:cs typeface="Arial"/>
                <a:sym typeface="Arial"/>
              </a:rPr>
              <a:t>gabriel.arancibia@fcdo.gov.uk</a:t>
            </a: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18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517" name="Google Shape;1517;p18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518" name="Google Shape;1518;p189"/>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519" name="Google Shape;1519;p189"/>
          <p:cNvSpPr txBox="1"/>
          <p:nvPr/>
        </p:nvSpPr>
        <p:spPr>
          <a:xfrm>
            <a:off x="453075" y="2287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Policy Brief de Agosto 2025</a:t>
            </a:r>
            <a:endParaRPr sz="3000" b="1">
              <a:solidFill>
                <a:schemeClr val="accent5"/>
              </a:solidFill>
              <a:latin typeface="Roboto"/>
              <a:ea typeface="Roboto"/>
              <a:cs typeface="Roboto"/>
              <a:sym typeface="Roboto"/>
            </a:endParaRPr>
          </a:p>
        </p:txBody>
      </p:sp>
      <p:pic>
        <p:nvPicPr>
          <p:cNvPr id="1520" name="Google Shape;1520;p189"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1521" name="Google Shape;1521;p189"/>
          <p:cNvPicPr preferRelativeResize="0"/>
          <p:nvPr/>
        </p:nvPicPr>
        <p:blipFill>
          <a:blip r:embed="rId5">
            <a:alphaModFix/>
          </a:blip>
          <a:stretch>
            <a:fillRect/>
          </a:stretch>
        </p:blipFill>
        <p:spPr>
          <a:xfrm>
            <a:off x="2186775" y="875286"/>
            <a:ext cx="4306099" cy="1309525"/>
          </a:xfrm>
          <a:prstGeom prst="rect">
            <a:avLst/>
          </a:prstGeom>
          <a:noFill/>
          <a:ln>
            <a:noFill/>
          </a:ln>
        </p:spPr>
      </p:pic>
      <p:pic>
        <p:nvPicPr>
          <p:cNvPr id="1522" name="Google Shape;1522;p189"/>
          <p:cNvPicPr preferRelativeResize="0"/>
          <p:nvPr/>
        </p:nvPicPr>
        <p:blipFill>
          <a:blip r:embed="rId6">
            <a:alphaModFix/>
          </a:blip>
          <a:stretch>
            <a:fillRect/>
          </a:stretch>
        </p:blipFill>
        <p:spPr>
          <a:xfrm>
            <a:off x="2186775" y="2184800"/>
            <a:ext cx="4284762" cy="27007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9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528" name="Google Shape;1528;p19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529" name="Google Shape;1529;p190"/>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530" name="Google Shape;1530;p190"/>
          <p:cNvSpPr txBox="1"/>
          <p:nvPr/>
        </p:nvSpPr>
        <p:spPr>
          <a:xfrm>
            <a:off x="453075" y="228775"/>
            <a:ext cx="6881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3000" b="1">
                <a:solidFill>
                  <a:schemeClr val="accent5"/>
                </a:solidFill>
                <a:latin typeface="Roboto"/>
                <a:ea typeface="Roboto"/>
                <a:cs typeface="Roboto"/>
                <a:sym typeface="Roboto"/>
              </a:rPr>
              <a:t>Policy Brief de Agosto 2025</a:t>
            </a:r>
            <a:endParaRPr sz="3000" b="1">
              <a:solidFill>
                <a:schemeClr val="accent5"/>
              </a:solidFill>
              <a:latin typeface="Roboto"/>
              <a:ea typeface="Roboto"/>
              <a:cs typeface="Roboto"/>
              <a:sym typeface="Roboto"/>
            </a:endParaRPr>
          </a:p>
        </p:txBody>
      </p:sp>
      <p:sp>
        <p:nvSpPr>
          <p:cNvPr id="1531" name="Google Shape;1531;p190"/>
          <p:cNvSpPr txBox="1"/>
          <p:nvPr/>
        </p:nvSpPr>
        <p:spPr>
          <a:xfrm>
            <a:off x="376950" y="1114950"/>
            <a:ext cx="3257100" cy="246300"/>
          </a:xfrm>
          <a:prstGeom prst="rect">
            <a:avLst/>
          </a:prstGeom>
          <a:noFill/>
          <a:ln>
            <a:noFill/>
          </a:ln>
        </p:spPr>
        <p:txBody>
          <a:bodyPr spcFirstLastPara="1" wrap="square" lIns="0" tIns="0" rIns="0" bIns="0" anchor="t" anchorCtr="0">
            <a:spAutoFit/>
          </a:bodyPr>
          <a:lstStyle/>
          <a:p>
            <a:pPr marL="457200" lvl="0" indent="-330200" algn="l" rtl="0">
              <a:lnSpc>
                <a:spcPct val="150000"/>
              </a:lnSpc>
              <a:spcBef>
                <a:spcPts val="0"/>
              </a:spcBef>
              <a:spcAft>
                <a:spcPts val="0"/>
              </a:spcAft>
              <a:buClr>
                <a:schemeClr val="dk1"/>
              </a:buClr>
              <a:buSzPts val="1600"/>
              <a:buFont typeface="Roboto"/>
              <a:buChar char="●"/>
            </a:pPr>
            <a:r>
              <a:rPr lang="es" sz="1600">
                <a:latin typeface="Roboto"/>
                <a:ea typeface="Roboto"/>
                <a:cs typeface="Roboto"/>
                <a:sym typeface="Roboto"/>
              </a:rPr>
              <a:t>Disponible en Intranet:</a:t>
            </a:r>
            <a:endParaRPr sz="1600">
              <a:latin typeface="Roboto"/>
              <a:ea typeface="Roboto"/>
              <a:cs typeface="Roboto"/>
              <a:sym typeface="Roboto"/>
            </a:endParaRPr>
          </a:p>
        </p:txBody>
      </p:sp>
      <p:pic>
        <p:nvPicPr>
          <p:cNvPr id="1532" name="Google Shape;1532;p190" title="linea_logos2025 (1).png"/>
          <p:cNvPicPr preferRelativeResize="0"/>
          <p:nvPr/>
        </p:nvPicPr>
        <p:blipFill>
          <a:blip r:embed="rId4">
            <a:alphaModFix/>
          </a:blip>
          <a:stretch>
            <a:fillRect/>
          </a:stretch>
        </p:blipFill>
        <p:spPr>
          <a:xfrm>
            <a:off x="0" y="4762500"/>
            <a:ext cx="9144000" cy="381000"/>
          </a:xfrm>
          <a:prstGeom prst="rect">
            <a:avLst/>
          </a:prstGeom>
          <a:noFill/>
          <a:ln>
            <a:noFill/>
          </a:ln>
        </p:spPr>
      </p:pic>
      <p:pic>
        <p:nvPicPr>
          <p:cNvPr id="1533" name="Google Shape;1533;p190" title="qr-code.png"/>
          <p:cNvPicPr preferRelativeResize="0"/>
          <p:nvPr/>
        </p:nvPicPr>
        <p:blipFill>
          <a:blip r:embed="rId5">
            <a:alphaModFix/>
          </a:blip>
          <a:stretch>
            <a:fillRect/>
          </a:stretch>
        </p:blipFill>
        <p:spPr>
          <a:xfrm>
            <a:off x="4482000" y="875275"/>
            <a:ext cx="3542576" cy="35425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19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539" name="Google Shape;1539;p19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540" name="Google Shape;1540;p191"/>
          <p:cNvPicPr preferRelativeResize="0"/>
          <p:nvPr/>
        </p:nvPicPr>
        <p:blipFill rotWithShape="1">
          <a:blip r:embed="rId3">
            <a:alphaModFix/>
          </a:blip>
          <a:srcRect b="5015"/>
          <a:stretch/>
        </p:blipFill>
        <p:spPr>
          <a:xfrm>
            <a:off x="0" y="0"/>
            <a:ext cx="9144000" cy="4885551"/>
          </a:xfrm>
          <a:prstGeom prst="rect">
            <a:avLst/>
          </a:prstGeom>
          <a:noFill/>
          <a:ln>
            <a:noFill/>
          </a:ln>
        </p:spPr>
      </p:pic>
      <p:sp>
        <p:nvSpPr>
          <p:cNvPr id="1541" name="Google Shape;1541;p191"/>
          <p:cNvSpPr txBox="1"/>
          <p:nvPr/>
        </p:nvSpPr>
        <p:spPr>
          <a:xfrm>
            <a:off x="1131150" y="1888675"/>
            <a:ext cx="6881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000" b="1">
                <a:solidFill>
                  <a:schemeClr val="accent5"/>
                </a:solidFill>
                <a:latin typeface="Roboto"/>
                <a:ea typeface="Roboto"/>
                <a:cs typeface="Roboto"/>
                <a:sym typeface="Roboto"/>
              </a:rPr>
              <a:t>Muchas Gracias</a:t>
            </a:r>
            <a:endParaRPr sz="3000" b="1">
              <a:solidFill>
                <a:schemeClr val="accent5"/>
              </a:solidFill>
              <a:latin typeface="Roboto"/>
              <a:ea typeface="Roboto"/>
              <a:cs typeface="Roboto"/>
              <a:sym typeface="Roboto"/>
            </a:endParaRPr>
          </a:p>
          <a:p>
            <a:pPr marL="0" lvl="0" indent="0" algn="ctr" rtl="0">
              <a:spcBef>
                <a:spcPts val="0"/>
              </a:spcBef>
              <a:spcAft>
                <a:spcPts val="0"/>
              </a:spcAft>
              <a:buNone/>
            </a:pPr>
            <a:endParaRPr sz="3000" b="1">
              <a:solidFill>
                <a:schemeClr val="accent5"/>
              </a:solidFill>
              <a:latin typeface="Roboto"/>
              <a:ea typeface="Roboto"/>
              <a:cs typeface="Roboto"/>
              <a:sym typeface="Roboto"/>
            </a:endParaRPr>
          </a:p>
        </p:txBody>
      </p:sp>
      <p:pic>
        <p:nvPicPr>
          <p:cNvPr id="1542" name="Google Shape;1542;p191" title="doble_linea_logos2025.png"/>
          <p:cNvPicPr preferRelativeResize="0"/>
          <p:nvPr/>
        </p:nvPicPr>
        <p:blipFill>
          <a:blip r:embed="rId4">
            <a:alphaModFix/>
          </a:blip>
          <a:stretch>
            <a:fillRect/>
          </a:stretch>
        </p:blipFill>
        <p:spPr>
          <a:xfrm>
            <a:off x="0" y="3607597"/>
            <a:ext cx="9144000" cy="15359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45"/>
          <p:cNvSpPr txBox="1">
            <a:spLocks noGrp="1"/>
          </p:cNvSpPr>
          <p:nvPr>
            <p:ph type="body" idx="1"/>
          </p:nvPr>
        </p:nvSpPr>
        <p:spPr>
          <a:xfrm>
            <a:off x="435429" y="2062900"/>
            <a:ext cx="7776900" cy="2580900"/>
          </a:xfrm>
          <a:prstGeom prst="rect">
            <a:avLst/>
          </a:prstGeom>
          <a:noFill/>
          <a:ln>
            <a:noFill/>
          </a:ln>
        </p:spPr>
        <p:txBody>
          <a:bodyPr spcFirstLastPara="1" wrap="square" lIns="0" tIns="0" rIns="0" bIns="0" anchor="t" anchorCtr="0">
            <a:spAutoFit/>
          </a:bodyPr>
          <a:lstStyle/>
          <a:p>
            <a:pPr marL="406400" lvl="0" indent="-400050" algn="just" rtl="0">
              <a:lnSpc>
                <a:spcPct val="100000"/>
              </a:lnSpc>
              <a:spcBef>
                <a:spcPts val="0"/>
              </a:spcBef>
              <a:spcAft>
                <a:spcPts val="0"/>
              </a:spcAft>
              <a:buClr>
                <a:schemeClr val="accent1"/>
              </a:buClr>
              <a:buSzPts val="2300"/>
              <a:buFont typeface="Arial"/>
              <a:buChar char="•"/>
            </a:pPr>
            <a:r>
              <a:rPr lang="es" sz="2300"/>
              <a:t>Escenario global en cadenas de suministro de minerales críticos.</a:t>
            </a:r>
            <a:endParaRPr sz="2600"/>
          </a:p>
          <a:p>
            <a:pPr marL="406400" lvl="0" indent="-254000" algn="just" rtl="0">
              <a:lnSpc>
                <a:spcPct val="100000"/>
              </a:lnSpc>
              <a:spcBef>
                <a:spcPts val="200"/>
              </a:spcBef>
              <a:spcAft>
                <a:spcPts val="0"/>
              </a:spcAft>
              <a:buClr>
                <a:schemeClr val="accent1"/>
              </a:buClr>
              <a:buSzPts val="2500"/>
              <a:buFont typeface="Arial"/>
              <a:buNone/>
            </a:pPr>
            <a:endParaRPr sz="2300"/>
          </a:p>
          <a:p>
            <a:pPr marL="406400" lvl="0" indent="-400050" algn="just" rtl="0">
              <a:lnSpc>
                <a:spcPct val="100000"/>
              </a:lnSpc>
              <a:spcBef>
                <a:spcPts val="200"/>
              </a:spcBef>
              <a:spcAft>
                <a:spcPts val="0"/>
              </a:spcAft>
              <a:buClr>
                <a:schemeClr val="accent1"/>
              </a:buClr>
              <a:buSzPts val="2300"/>
              <a:buFont typeface="Arial"/>
              <a:buChar char="•"/>
            </a:pPr>
            <a:r>
              <a:rPr lang="es" sz="2300"/>
              <a:t>Rol estratégico de Chile en el suministro de minerales para la transición energética.</a:t>
            </a:r>
            <a:endParaRPr sz="2600"/>
          </a:p>
          <a:p>
            <a:pPr marL="406400" lvl="0" indent="-254000" algn="just" rtl="0">
              <a:lnSpc>
                <a:spcPct val="100000"/>
              </a:lnSpc>
              <a:spcBef>
                <a:spcPts val="200"/>
              </a:spcBef>
              <a:spcAft>
                <a:spcPts val="0"/>
              </a:spcAft>
              <a:buClr>
                <a:schemeClr val="accent1"/>
              </a:buClr>
              <a:buSzPts val="2500"/>
              <a:buFont typeface="Arial"/>
              <a:buNone/>
            </a:pPr>
            <a:endParaRPr sz="2300"/>
          </a:p>
          <a:p>
            <a:pPr marL="406400" lvl="0" indent="-400050" algn="just" rtl="0">
              <a:lnSpc>
                <a:spcPct val="100000"/>
              </a:lnSpc>
              <a:spcBef>
                <a:spcPts val="200"/>
              </a:spcBef>
              <a:spcAft>
                <a:spcPts val="0"/>
              </a:spcAft>
              <a:buClr>
                <a:schemeClr val="accent1"/>
              </a:buClr>
              <a:buSzPts val="2300"/>
              <a:buFont typeface="Arial"/>
              <a:buChar char="•"/>
            </a:pPr>
            <a:r>
              <a:rPr lang="es" sz="2300"/>
              <a:t>Estándares ESG más altos como ventaja competitiva.</a:t>
            </a:r>
            <a:endParaRPr sz="2600"/>
          </a:p>
        </p:txBody>
      </p:sp>
      <p:sp>
        <p:nvSpPr>
          <p:cNvPr id="856" name="Google Shape;856;p145"/>
          <p:cNvSpPr txBox="1">
            <a:spLocks noGrp="1"/>
          </p:cNvSpPr>
          <p:nvPr>
            <p:ph type="body" idx="2"/>
          </p:nvPr>
        </p:nvSpPr>
        <p:spPr>
          <a:xfrm>
            <a:off x="435429" y="1400067"/>
            <a:ext cx="7776900" cy="538800"/>
          </a:xfrm>
          <a:prstGeom prst="rect">
            <a:avLst/>
          </a:prstGeom>
          <a:noFill/>
          <a:ln>
            <a:noFill/>
          </a:ln>
        </p:spPr>
        <p:txBody>
          <a:bodyPr spcFirstLastPara="1" wrap="square" lIns="0" tIns="0" rIns="0" bIns="0" anchor="b" anchorCtr="0">
            <a:spAutoFit/>
          </a:bodyPr>
          <a:lstStyle/>
          <a:p>
            <a:pPr marL="0" lvl="0" indent="-222250" algn="l" rtl="0">
              <a:lnSpc>
                <a:spcPct val="100000"/>
              </a:lnSpc>
              <a:spcBef>
                <a:spcPts val="0"/>
              </a:spcBef>
              <a:spcAft>
                <a:spcPts val="0"/>
              </a:spcAft>
              <a:buClr>
                <a:schemeClr val="accent1"/>
              </a:buClr>
              <a:buSzPts val="3500"/>
              <a:buFont typeface="Arial"/>
              <a:buChar char="​"/>
            </a:pPr>
            <a:r>
              <a:rPr lang="es" b="1"/>
              <a:t>Contexto</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46"/>
          <p:cNvSpPr txBox="1">
            <a:spLocks noGrp="1"/>
          </p:cNvSpPr>
          <p:nvPr>
            <p:ph type="body" idx="1"/>
          </p:nvPr>
        </p:nvSpPr>
        <p:spPr>
          <a:xfrm>
            <a:off x="435429" y="2940724"/>
            <a:ext cx="8264700" cy="431100"/>
          </a:xfrm>
          <a:prstGeom prst="rect">
            <a:avLst/>
          </a:prstGeom>
          <a:noFill/>
          <a:ln>
            <a:noFill/>
          </a:ln>
        </p:spPr>
        <p:txBody>
          <a:bodyPr spcFirstLastPara="1" wrap="square" lIns="0" tIns="0" rIns="0" bIns="0" anchor="t" anchorCtr="0">
            <a:spAutoFit/>
          </a:bodyPr>
          <a:lstStyle/>
          <a:p>
            <a:pPr marL="0" lvl="0" indent="-177800" algn="l" rtl="0">
              <a:lnSpc>
                <a:spcPct val="100000"/>
              </a:lnSpc>
              <a:spcBef>
                <a:spcPts val="0"/>
              </a:spcBef>
              <a:spcAft>
                <a:spcPts val="0"/>
              </a:spcAft>
              <a:buClr>
                <a:schemeClr val="accent1"/>
              </a:buClr>
              <a:buSzPts val="2800"/>
              <a:buFont typeface="Arial"/>
              <a:buChar char="​"/>
            </a:pPr>
            <a:r>
              <a:rPr lang="es"/>
              <a:t>8 temas clave en relación con estándares ESG</a:t>
            </a:r>
            <a:endParaRPr/>
          </a:p>
        </p:txBody>
      </p:sp>
      <p:sp>
        <p:nvSpPr>
          <p:cNvPr id="862" name="Google Shape;862;p146"/>
          <p:cNvSpPr txBox="1">
            <a:spLocks noGrp="1"/>
          </p:cNvSpPr>
          <p:nvPr>
            <p:ph type="body" idx="2"/>
          </p:nvPr>
        </p:nvSpPr>
        <p:spPr>
          <a:xfrm>
            <a:off x="435429" y="2072151"/>
            <a:ext cx="7776900" cy="538800"/>
          </a:xfrm>
          <a:prstGeom prst="rect">
            <a:avLst/>
          </a:prstGeom>
          <a:noFill/>
          <a:ln>
            <a:noFill/>
          </a:ln>
        </p:spPr>
        <p:txBody>
          <a:bodyPr spcFirstLastPara="1" wrap="square" lIns="0" tIns="0" rIns="0" bIns="0" anchor="b" anchorCtr="0">
            <a:spAutoFit/>
          </a:bodyPr>
          <a:lstStyle/>
          <a:p>
            <a:pPr marL="0" lvl="0" indent="-222250" algn="l" rtl="0">
              <a:lnSpc>
                <a:spcPct val="100000"/>
              </a:lnSpc>
              <a:spcBef>
                <a:spcPts val="0"/>
              </a:spcBef>
              <a:spcAft>
                <a:spcPts val="0"/>
              </a:spcAft>
              <a:buClr>
                <a:schemeClr val="accent1"/>
              </a:buClr>
              <a:buSzPts val="3500"/>
              <a:buFont typeface="Arial"/>
              <a:buChar char="​"/>
            </a:pPr>
            <a:r>
              <a:rPr lang="es" b="1"/>
              <a:t>Desafíos</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47"/>
          <p:cNvSpPr txBox="1">
            <a:spLocks noGrp="1"/>
          </p:cNvSpPr>
          <p:nvPr>
            <p:ph type="title"/>
          </p:nvPr>
        </p:nvSpPr>
        <p:spPr>
          <a:xfrm>
            <a:off x="435429" y="105094"/>
            <a:ext cx="8273100" cy="569400"/>
          </a:xfrm>
          <a:prstGeom prst="rect">
            <a:avLst/>
          </a:prstGeom>
          <a:noFill/>
          <a:ln>
            <a:noFill/>
          </a:ln>
        </p:spPr>
        <p:txBody>
          <a:bodyPr spcFirstLastPara="1" wrap="square" lIns="0" tIns="0" rIns="0" bIns="0" anchor="t" anchorCtr="0">
            <a:noAutofit/>
          </a:bodyPr>
          <a:lstStyle/>
          <a:p>
            <a:pPr marL="0" lvl="0" indent="0" algn="l" rtl="0">
              <a:lnSpc>
                <a:spcPct val="88000"/>
              </a:lnSpc>
              <a:spcBef>
                <a:spcPts val="0"/>
              </a:spcBef>
              <a:spcAft>
                <a:spcPts val="0"/>
              </a:spcAft>
              <a:buClr>
                <a:schemeClr val="dk2"/>
              </a:buClr>
              <a:buSzPts val="1800"/>
              <a:buFont typeface="Arial"/>
              <a:buNone/>
            </a:pPr>
            <a:endParaRPr/>
          </a:p>
        </p:txBody>
      </p:sp>
      <p:sp>
        <p:nvSpPr>
          <p:cNvPr id="868" name="Google Shape;868;p147"/>
          <p:cNvSpPr txBox="1">
            <a:spLocks noGrp="1"/>
          </p:cNvSpPr>
          <p:nvPr>
            <p:ph type="body" idx="1"/>
          </p:nvPr>
        </p:nvSpPr>
        <p:spPr>
          <a:xfrm>
            <a:off x="435429" y="1049274"/>
            <a:ext cx="8273100" cy="3608700"/>
          </a:xfrm>
          <a:prstGeom prst="rect">
            <a:avLst/>
          </a:prstGeom>
          <a:noFill/>
          <a:ln>
            <a:noFill/>
          </a:ln>
        </p:spPr>
        <p:txBody>
          <a:bodyPr spcFirstLastPara="1" wrap="square" lIns="0" tIns="0" rIns="0" bIns="0" anchor="t" anchorCtr="0">
            <a:noAutofit/>
          </a:bodyPr>
          <a:lstStyle/>
          <a:p>
            <a:pPr marL="165100" lvl="0" indent="-88900" algn="l" rtl="0">
              <a:spcBef>
                <a:spcPts val="0"/>
              </a:spcBef>
              <a:spcAft>
                <a:spcPts val="0"/>
              </a:spcAft>
              <a:buClr>
                <a:schemeClr val="dk1"/>
              </a:buClr>
              <a:buSzPts val="1200"/>
              <a:buNone/>
            </a:pPr>
            <a:endParaRPr/>
          </a:p>
        </p:txBody>
      </p:sp>
      <p:pic>
        <p:nvPicPr>
          <p:cNvPr id="869" name="Google Shape;869;p147"/>
          <p:cNvPicPr preferRelativeResize="0"/>
          <p:nvPr/>
        </p:nvPicPr>
        <p:blipFill rotWithShape="1">
          <a:blip r:embed="rId3">
            <a:alphaModFix/>
          </a:blip>
          <a:srcRect/>
          <a:stretch/>
        </p:blipFill>
        <p:spPr>
          <a:xfrm>
            <a:off x="84278" y="71879"/>
            <a:ext cx="7081558" cy="46816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48"/>
          <p:cNvSpPr txBox="1">
            <a:spLocks noGrp="1"/>
          </p:cNvSpPr>
          <p:nvPr>
            <p:ph type="body" idx="1"/>
          </p:nvPr>
        </p:nvSpPr>
        <p:spPr>
          <a:xfrm>
            <a:off x="435429" y="2947582"/>
            <a:ext cx="7776900" cy="861900"/>
          </a:xfrm>
          <a:prstGeom prst="rect">
            <a:avLst/>
          </a:prstGeom>
          <a:noFill/>
          <a:ln>
            <a:noFill/>
          </a:ln>
        </p:spPr>
        <p:txBody>
          <a:bodyPr spcFirstLastPara="1" wrap="square" lIns="0" tIns="0" rIns="0" bIns="0" anchor="t" anchorCtr="0">
            <a:spAutoFit/>
          </a:bodyPr>
          <a:lstStyle/>
          <a:p>
            <a:pPr marL="0" lvl="0" indent="-177800" algn="just" rtl="0">
              <a:lnSpc>
                <a:spcPct val="100000"/>
              </a:lnSpc>
              <a:spcBef>
                <a:spcPts val="0"/>
              </a:spcBef>
              <a:spcAft>
                <a:spcPts val="0"/>
              </a:spcAft>
              <a:buClr>
                <a:schemeClr val="accent1"/>
              </a:buClr>
              <a:buSzPts val="2800"/>
              <a:buChar char="​"/>
            </a:pPr>
            <a:r>
              <a:rPr lang="es"/>
              <a:t>Áreas que representan oportunidades estratégicas de colaboración entre UK y Chile </a:t>
            </a:r>
            <a:endParaRPr/>
          </a:p>
        </p:txBody>
      </p:sp>
      <p:sp>
        <p:nvSpPr>
          <p:cNvPr id="875" name="Google Shape;875;p148"/>
          <p:cNvSpPr txBox="1">
            <a:spLocks noGrp="1"/>
          </p:cNvSpPr>
          <p:nvPr>
            <p:ph type="body" idx="2"/>
          </p:nvPr>
        </p:nvSpPr>
        <p:spPr>
          <a:xfrm>
            <a:off x="435429" y="2099583"/>
            <a:ext cx="7776900" cy="538800"/>
          </a:xfrm>
          <a:prstGeom prst="rect">
            <a:avLst/>
          </a:prstGeom>
          <a:noFill/>
          <a:ln>
            <a:noFill/>
          </a:ln>
        </p:spPr>
        <p:txBody>
          <a:bodyPr spcFirstLastPara="1" wrap="square" lIns="0" tIns="0" rIns="0" bIns="0" anchor="b" anchorCtr="0">
            <a:spAutoFit/>
          </a:bodyPr>
          <a:lstStyle/>
          <a:p>
            <a:pPr marL="0" lvl="0" indent="-222250" algn="l" rtl="0">
              <a:lnSpc>
                <a:spcPct val="100000"/>
              </a:lnSpc>
              <a:spcBef>
                <a:spcPts val="0"/>
              </a:spcBef>
              <a:spcAft>
                <a:spcPts val="0"/>
              </a:spcAft>
              <a:buClr>
                <a:schemeClr val="accent1"/>
              </a:buClr>
              <a:buSzPts val="3500"/>
              <a:buFont typeface="Arial"/>
              <a:buChar char="​"/>
            </a:pPr>
            <a:r>
              <a:rPr lang="es" b="1"/>
              <a:t>Resultados</a:t>
            </a:r>
            <a:endParaRPr b="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CDO standard 4:3">
  <a:themeElements>
    <a:clrScheme name="Vanilla">
      <a:dk1>
        <a:srgbClr val="000000"/>
      </a:dk1>
      <a:lt1>
        <a:srgbClr val="FFFFFF"/>
      </a:lt1>
      <a:dk2>
        <a:srgbClr val="143172"/>
      </a:dk2>
      <a:lt2>
        <a:srgbClr val="FFFFFF"/>
      </a:lt2>
      <a:accent1>
        <a:srgbClr val="143172"/>
      </a:accent1>
      <a:accent2>
        <a:srgbClr val="407EC9"/>
      </a:accent2>
      <a:accent3>
        <a:srgbClr val="5CB8B2"/>
      </a:accent3>
      <a:accent4>
        <a:srgbClr val="C8C9C7"/>
      </a:accent4>
      <a:accent5>
        <a:srgbClr val="833177"/>
      </a:accent5>
      <a:accent6>
        <a:srgbClr val="C8102E"/>
      </a:accent6>
      <a:hlink>
        <a:srgbClr val="515151"/>
      </a:hlink>
      <a:folHlink>
        <a:srgbClr val="CBCB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P BRAZIL AMAZONIA Grid 16:9 - 27538">
  <a:themeElements>
    <a:clrScheme name="Grid Based Theme Color">
      <a:dk1>
        <a:srgbClr val="000000"/>
      </a:dk1>
      <a:lt1>
        <a:srgbClr val="FFFFFF"/>
      </a:lt1>
      <a:dk2>
        <a:srgbClr val="865E32"/>
      </a:dk2>
      <a:lt2>
        <a:srgbClr val="F2F2F2"/>
      </a:lt2>
      <a:accent1>
        <a:srgbClr val="432F18"/>
      </a:accent1>
      <a:accent2>
        <a:srgbClr val="644625"/>
      </a:accent2>
      <a:accent3>
        <a:srgbClr val="F59E19"/>
      </a:accent3>
      <a:accent4>
        <a:srgbClr val="DBBFA0"/>
      </a:accent4>
      <a:accent5>
        <a:srgbClr val="9A9A9A"/>
      </a:accent5>
      <a:accent6>
        <a:srgbClr val="BC2418"/>
      </a:accent6>
      <a:hlink>
        <a:srgbClr val="1B9739"/>
      </a:hlink>
      <a:folHlink>
        <a:srgbClr val="1841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5780</TotalTime>
  <Words>2770</Words>
  <Application>Microsoft Macintosh PowerPoint</Application>
  <PresentationFormat>Presentación en pantalla (16:9)</PresentationFormat>
  <Paragraphs>330</Paragraphs>
  <Slides>52</Slides>
  <Notes>52</Notes>
  <HiddenSlides>1</HiddenSlides>
  <MMClips>0</MMClips>
  <ScaleCrop>false</ScaleCrop>
  <HeadingPairs>
    <vt:vector size="6" baseType="variant">
      <vt:variant>
        <vt:lpstr>Fuentes usadas</vt:lpstr>
      </vt:variant>
      <vt:variant>
        <vt:i4>18</vt:i4>
      </vt:variant>
      <vt:variant>
        <vt:lpstr>Tema</vt:lpstr>
      </vt:variant>
      <vt:variant>
        <vt:i4>4</vt:i4>
      </vt:variant>
      <vt:variant>
        <vt:lpstr>Títulos de diapositiva</vt:lpstr>
      </vt:variant>
      <vt:variant>
        <vt:i4>52</vt:i4>
      </vt:variant>
    </vt:vector>
  </HeadingPairs>
  <TitlesOfParts>
    <vt:vector size="74" baseType="lpstr">
      <vt:lpstr>Lucida Sans</vt:lpstr>
      <vt:lpstr>Tahoma</vt:lpstr>
      <vt:lpstr>Roboto Medium</vt:lpstr>
      <vt:lpstr>Helvetica Neue</vt:lpstr>
      <vt:lpstr>Fira Sans Black</vt:lpstr>
      <vt:lpstr>Roboto Light</vt:lpstr>
      <vt:lpstr>Roboto Serif</vt:lpstr>
      <vt:lpstr>Archivo</vt:lpstr>
      <vt:lpstr>Merriweather</vt:lpstr>
      <vt:lpstr>Calibri</vt:lpstr>
      <vt:lpstr>Roboto Serif Medium</vt:lpstr>
      <vt:lpstr>Roboto</vt:lpstr>
      <vt:lpstr>Trebuchet MS</vt:lpstr>
      <vt:lpstr>Times New Roman</vt:lpstr>
      <vt:lpstr>Arial</vt:lpstr>
      <vt:lpstr>Arial Black</vt:lpstr>
      <vt:lpstr>Verdana</vt:lpstr>
      <vt:lpstr>Roboto Black</vt:lpstr>
      <vt:lpstr>Simple Light</vt:lpstr>
      <vt:lpstr>FCDO standard 4:3</vt:lpstr>
      <vt:lpstr>Simple Light</vt:lpstr>
      <vt:lpstr>COP BRAZIL AMAZONIA Grid 16:9 - 27538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Title only</vt:lpstr>
      <vt:lpstr>Lanzamiento reporte (mayo 2025) </vt:lpstr>
      <vt:lpstr>Reporte</vt:lpstr>
      <vt:lpstr>Presentación de PowerPoint</vt:lpstr>
      <vt:lpstr>Presentación de PowerPoint</vt:lpstr>
      <vt:lpstr>COP 30 Agenda de Acción</vt:lpstr>
      <vt:lpstr>Tiempo para la IMPLEMENTACIÓN</vt:lpstr>
      <vt:lpstr>COP28 | Balance Mundial</vt:lpstr>
      <vt:lpstr>Presentación de PowerPoint</vt:lpstr>
      <vt:lpstr>La Agenda de Acción CO P30 será un esfuerzo por abordar tres desafíos principales</vt:lpstr>
      <vt:lpstr>Estructura de la Agenda de Acción hacia Belén</vt:lpstr>
      <vt:lpstr>Un nuevo marco basado en el GST</vt:lpstr>
      <vt:lpstr>30 Key Objectives for COP30</vt:lpstr>
      <vt:lpstr>Presentación de PowerPoint</vt:lpstr>
      <vt:lpstr>Cómo se traduce esto en acciones concretas</vt:lpstr>
      <vt:lpstr>Presentación de PowerPoint</vt:lpstr>
      <vt:lpstr>Colaborar con soluciones climáticas para acelerar y robustecer cadenas de valor</vt:lpstr>
      <vt:lpstr>Presentación de PowerPoint</vt:lpstr>
      <vt:lpstr>Presentación de PowerPoint</vt:lpstr>
      <vt:lpstr>Narrativa hacia la COP 30</vt:lpstr>
      <vt:lpstr>¿Cómo contribuir?</vt:lpstr>
      <vt:lpstr>Racing to Zero Run in Central Park! https://partiful.com/e/6hQofmxn6h506qJW1VGg</vt:lpstr>
      <vt:lpstr>Presentación de PowerPoint</vt:lpstr>
      <vt:lpstr>Presentación de PowerPoint</vt:lpstr>
      <vt:lpstr>Alianza Unidos por la Acción Climática</vt:lpstr>
      <vt:lpstr>Alianza Unidos por la Acción Climática</vt:lpstr>
      <vt:lpstr>Síntesis de acciones Camino a la COP30</vt:lpstr>
      <vt:lpstr>Documento Resumen de las NDC 2025 para el Sector Corporativo</vt:lpstr>
      <vt:lpstr>Presentación de PowerPoint</vt:lpstr>
      <vt:lpstr>Documento Resumen de las NDC 2025 para el Sector Corporativo</vt:lpstr>
      <vt:lpstr>COMPROMISO EMPRESARIAL AMPLIADO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maria teresa ruiz-tagle</cp:lastModifiedBy>
  <cp:revision>3</cp:revision>
  <dcterms:modified xsi:type="dcterms:W3CDTF">2025-09-08T15:41:05Z</dcterms:modified>
</cp:coreProperties>
</file>